
<file path=[Content_Types].xml><?xml version="1.0" encoding="utf-8"?>
<Types xmlns="http://schemas.openxmlformats.org/package/2006/content-types">
  <Default Extension="png" ContentType="image/png"/>
  <Default Extension="emf" ContentType="image/x-emf"/>
  <Default Extension="jpeg" ContentType="image/jpeg"/>
  <Default Extension="wmf" ContentType="image/x-w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3.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4.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5.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6.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7.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8.xml" ContentType="application/vnd.openxmlformats-officedocument.theme+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theme/theme9.xml" ContentType="application/vnd.openxmlformats-officedocument.theme+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theme/theme10.xml" ContentType="application/vnd.openxmlformats-officedocument.theme+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theme/theme11.xml" ContentType="application/vnd.openxmlformats-officedocument.theme+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theme/theme12.xml" ContentType="application/vnd.openxmlformats-officedocument.theme+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theme/theme13.xml" ContentType="application/vnd.openxmlformats-officedocument.theme+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theme/theme14.xml" ContentType="application/vnd.openxmlformats-officedocument.theme+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theme/theme15.xml" ContentType="application/vnd.openxmlformats-officedocument.theme+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theme/theme16.xml" ContentType="application/vnd.openxmlformats-officedocument.theme+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theme/theme17.xml" ContentType="application/vnd.openxmlformats-officedocument.theme+xml"/>
  <Override PartName="/ppt/theme/theme18.xml" ContentType="application/vnd.openxmlformats-officedocument.theme+xml"/>
  <Override PartName="/ppt/theme/theme1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 id="2147483663" r:id="rId2"/>
    <p:sldMasterId id="2147483709" r:id="rId3"/>
    <p:sldMasterId id="2147483721" r:id="rId4"/>
    <p:sldMasterId id="2147483769" r:id="rId5"/>
    <p:sldMasterId id="2147483782" r:id="rId6"/>
    <p:sldMasterId id="2147483794" r:id="rId7"/>
    <p:sldMasterId id="2147483842" r:id="rId8"/>
    <p:sldMasterId id="2147483855" r:id="rId9"/>
    <p:sldMasterId id="2147483900" r:id="rId10"/>
    <p:sldMasterId id="2147483937" r:id="rId11"/>
    <p:sldMasterId id="2147483973" r:id="rId12"/>
    <p:sldMasterId id="2147483976" r:id="rId13"/>
    <p:sldMasterId id="2147484012" r:id="rId14"/>
    <p:sldMasterId id="2147484044" r:id="rId15"/>
    <p:sldMasterId id="2147484056" r:id="rId16"/>
    <p:sldMasterId id="2147484091" r:id="rId17"/>
  </p:sldMasterIdLst>
  <p:notesMasterIdLst>
    <p:notesMasterId r:id="rId149"/>
  </p:notesMasterIdLst>
  <p:handoutMasterIdLst>
    <p:handoutMasterId r:id="rId150"/>
  </p:handoutMasterIdLst>
  <p:sldIdLst>
    <p:sldId id="851" r:id="rId18"/>
    <p:sldId id="857" r:id="rId19"/>
    <p:sldId id="858" r:id="rId20"/>
    <p:sldId id="861" r:id="rId21"/>
    <p:sldId id="862" r:id="rId22"/>
    <p:sldId id="863" r:id="rId23"/>
    <p:sldId id="864" r:id="rId24"/>
    <p:sldId id="1410" r:id="rId25"/>
    <p:sldId id="867" r:id="rId26"/>
    <p:sldId id="1402" r:id="rId27"/>
    <p:sldId id="875" r:id="rId28"/>
    <p:sldId id="876" r:id="rId29"/>
    <p:sldId id="877" r:id="rId30"/>
    <p:sldId id="879" r:id="rId31"/>
    <p:sldId id="2157" r:id="rId32"/>
    <p:sldId id="881" r:id="rId33"/>
    <p:sldId id="1116" r:id="rId34"/>
    <p:sldId id="1117" r:id="rId35"/>
    <p:sldId id="1118" r:id="rId36"/>
    <p:sldId id="1119" r:id="rId37"/>
    <p:sldId id="1121" r:id="rId38"/>
    <p:sldId id="1412" r:id="rId39"/>
    <p:sldId id="1415" r:id="rId40"/>
    <p:sldId id="1124" r:id="rId41"/>
    <p:sldId id="1125" r:id="rId42"/>
    <p:sldId id="1128" r:id="rId43"/>
    <p:sldId id="1129" r:id="rId44"/>
    <p:sldId id="1130" r:id="rId45"/>
    <p:sldId id="883" r:id="rId46"/>
    <p:sldId id="884" r:id="rId47"/>
    <p:sldId id="885" r:id="rId48"/>
    <p:sldId id="1753" r:id="rId49"/>
    <p:sldId id="1754" r:id="rId50"/>
    <p:sldId id="1755" r:id="rId51"/>
    <p:sldId id="1756" r:id="rId52"/>
    <p:sldId id="1757" r:id="rId53"/>
    <p:sldId id="1989" r:id="rId54"/>
    <p:sldId id="1762" r:id="rId55"/>
    <p:sldId id="1763" r:id="rId56"/>
    <p:sldId id="1764" r:id="rId57"/>
    <p:sldId id="1768" r:id="rId58"/>
    <p:sldId id="1769" r:id="rId59"/>
    <p:sldId id="1770" r:id="rId60"/>
    <p:sldId id="1771" r:id="rId61"/>
    <p:sldId id="2156" r:id="rId62"/>
    <p:sldId id="2155" r:id="rId63"/>
    <p:sldId id="1773" r:id="rId64"/>
    <p:sldId id="2160" r:id="rId65"/>
    <p:sldId id="1774" r:id="rId66"/>
    <p:sldId id="1775" r:id="rId67"/>
    <p:sldId id="1776" r:id="rId68"/>
    <p:sldId id="1777" r:id="rId69"/>
    <p:sldId id="2158" r:id="rId70"/>
    <p:sldId id="1779" r:id="rId71"/>
    <p:sldId id="1780" r:id="rId72"/>
    <p:sldId id="1785" r:id="rId73"/>
    <p:sldId id="1788" r:id="rId74"/>
    <p:sldId id="1789" r:id="rId75"/>
    <p:sldId id="1790" r:id="rId76"/>
    <p:sldId id="1791" r:id="rId77"/>
    <p:sldId id="1792" r:id="rId78"/>
    <p:sldId id="1793" r:id="rId79"/>
    <p:sldId id="1796" r:id="rId80"/>
    <p:sldId id="1797" r:id="rId81"/>
    <p:sldId id="1800" r:id="rId82"/>
    <p:sldId id="1801" r:id="rId83"/>
    <p:sldId id="1802" r:id="rId84"/>
    <p:sldId id="1806" r:id="rId85"/>
    <p:sldId id="1844" r:id="rId86"/>
    <p:sldId id="1845" r:id="rId87"/>
    <p:sldId id="1846" r:id="rId88"/>
    <p:sldId id="2159" r:id="rId89"/>
    <p:sldId id="1852" r:id="rId90"/>
    <p:sldId id="1853" r:id="rId91"/>
    <p:sldId id="1854" r:id="rId92"/>
    <p:sldId id="1855" r:id="rId93"/>
    <p:sldId id="1856" r:id="rId94"/>
    <p:sldId id="1857" r:id="rId95"/>
    <p:sldId id="1858" r:id="rId96"/>
    <p:sldId id="1859" r:id="rId97"/>
    <p:sldId id="1860" r:id="rId98"/>
    <p:sldId id="1861" r:id="rId99"/>
    <p:sldId id="1862" r:id="rId100"/>
    <p:sldId id="1863" r:id="rId101"/>
    <p:sldId id="1864" r:id="rId102"/>
    <p:sldId id="1865" r:id="rId103"/>
    <p:sldId id="1866" r:id="rId104"/>
    <p:sldId id="1867" r:id="rId105"/>
    <p:sldId id="1869" r:id="rId106"/>
    <p:sldId id="2114" r:id="rId107"/>
    <p:sldId id="2115" r:id="rId108"/>
    <p:sldId id="2116" r:id="rId109"/>
    <p:sldId id="2117" r:id="rId110"/>
    <p:sldId id="2118" r:id="rId111"/>
    <p:sldId id="2119" r:id="rId112"/>
    <p:sldId id="2120" r:id="rId113"/>
    <p:sldId id="2121" r:id="rId114"/>
    <p:sldId id="2122" r:id="rId115"/>
    <p:sldId id="2123" r:id="rId116"/>
    <p:sldId id="2124" r:id="rId117"/>
    <p:sldId id="2125" r:id="rId118"/>
    <p:sldId id="2126" r:id="rId119"/>
    <p:sldId id="2127" r:id="rId120"/>
    <p:sldId id="2128" r:id="rId121"/>
    <p:sldId id="2129" r:id="rId122"/>
    <p:sldId id="2130" r:id="rId123"/>
    <p:sldId id="2131" r:id="rId124"/>
    <p:sldId id="2132" r:id="rId125"/>
    <p:sldId id="2133" r:id="rId126"/>
    <p:sldId id="2134" r:id="rId127"/>
    <p:sldId id="2135" r:id="rId128"/>
    <p:sldId id="2136" r:id="rId129"/>
    <p:sldId id="2137" r:id="rId130"/>
    <p:sldId id="2138" r:id="rId131"/>
    <p:sldId id="2139" r:id="rId132"/>
    <p:sldId id="2140" r:id="rId133"/>
    <p:sldId id="2141" r:id="rId134"/>
    <p:sldId id="2142" r:id="rId135"/>
    <p:sldId id="2143" r:id="rId136"/>
    <p:sldId id="2144" r:id="rId137"/>
    <p:sldId id="2145" r:id="rId138"/>
    <p:sldId id="2146" r:id="rId139"/>
    <p:sldId id="2147" r:id="rId140"/>
    <p:sldId id="2148" r:id="rId141"/>
    <p:sldId id="2149" r:id="rId142"/>
    <p:sldId id="2150" r:id="rId143"/>
    <p:sldId id="2151" r:id="rId144"/>
    <p:sldId id="2152" r:id="rId145"/>
    <p:sldId id="2153" r:id="rId146"/>
    <p:sldId id="2154" r:id="rId147"/>
    <p:sldId id="514" r:id="rId148"/>
  </p:sldIdLst>
  <p:sldSz cx="9906000" cy="6858000" type="A4"/>
  <p:notesSz cx="9309100" cy="7023100"/>
  <p:defaultTextStyle>
    <a:defPPr>
      <a:defRPr lang="en-GB"/>
    </a:defPPr>
    <a:lvl1pPr algn="l" rtl="0" fontAlgn="base">
      <a:spcBef>
        <a:spcPct val="0"/>
      </a:spcBef>
      <a:spcAft>
        <a:spcPct val="0"/>
      </a:spcAft>
      <a:defRPr sz="4400" kern="1200">
        <a:solidFill>
          <a:schemeClr val="tx2"/>
        </a:solidFill>
        <a:latin typeface="Arial" charset="0"/>
        <a:ea typeface="+mn-ea"/>
        <a:cs typeface="+mn-cs"/>
      </a:defRPr>
    </a:lvl1pPr>
    <a:lvl2pPr marL="456338" algn="l" rtl="0" fontAlgn="base">
      <a:spcBef>
        <a:spcPct val="0"/>
      </a:spcBef>
      <a:spcAft>
        <a:spcPct val="0"/>
      </a:spcAft>
      <a:defRPr sz="4400" kern="1200">
        <a:solidFill>
          <a:schemeClr val="tx2"/>
        </a:solidFill>
        <a:latin typeface="Arial" charset="0"/>
        <a:ea typeface="+mn-ea"/>
        <a:cs typeface="+mn-cs"/>
      </a:defRPr>
    </a:lvl2pPr>
    <a:lvl3pPr marL="912674" algn="l" rtl="0" fontAlgn="base">
      <a:spcBef>
        <a:spcPct val="0"/>
      </a:spcBef>
      <a:spcAft>
        <a:spcPct val="0"/>
      </a:spcAft>
      <a:defRPr sz="4400" kern="1200">
        <a:solidFill>
          <a:schemeClr val="tx2"/>
        </a:solidFill>
        <a:latin typeface="Arial" charset="0"/>
        <a:ea typeface="+mn-ea"/>
        <a:cs typeface="+mn-cs"/>
      </a:defRPr>
    </a:lvl3pPr>
    <a:lvl4pPr marL="1369009" algn="l" rtl="0" fontAlgn="base">
      <a:spcBef>
        <a:spcPct val="0"/>
      </a:spcBef>
      <a:spcAft>
        <a:spcPct val="0"/>
      </a:spcAft>
      <a:defRPr sz="4400" kern="1200">
        <a:solidFill>
          <a:schemeClr val="tx2"/>
        </a:solidFill>
        <a:latin typeface="Arial" charset="0"/>
        <a:ea typeface="+mn-ea"/>
        <a:cs typeface="+mn-cs"/>
      </a:defRPr>
    </a:lvl4pPr>
    <a:lvl5pPr marL="1825345" algn="l" rtl="0" fontAlgn="base">
      <a:spcBef>
        <a:spcPct val="0"/>
      </a:spcBef>
      <a:spcAft>
        <a:spcPct val="0"/>
      </a:spcAft>
      <a:defRPr sz="4400" kern="1200">
        <a:solidFill>
          <a:schemeClr val="tx2"/>
        </a:solidFill>
        <a:latin typeface="Arial" charset="0"/>
        <a:ea typeface="+mn-ea"/>
        <a:cs typeface="+mn-cs"/>
      </a:defRPr>
    </a:lvl5pPr>
    <a:lvl6pPr marL="2281680" algn="l" defTabSz="912674" rtl="0" eaLnBrk="1" latinLnBrk="0" hangingPunct="1">
      <a:defRPr sz="4400" kern="1200">
        <a:solidFill>
          <a:schemeClr val="tx2"/>
        </a:solidFill>
        <a:latin typeface="Arial" charset="0"/>
        <a:ea typeface="+mn-ea"/>
        <a:cs typeface="+mn-cs"/>
      </a:defRPr>
    </a:lvl6pPr>
    <a:lvl7pPr marL="2738015" algn="l" defTabSz="912674" rtl="0" eaLnBrk="1" latinLnBrk="0" hangingPunct="1">
      <a:defRPr sz="4400" kern="1200">
        <a:solidFill>
          <a:schemeClr val="tx2"/>
        </a:solidFill>
        <a:latin typeface="Arial" charset="0"/>
        <a:ea typeface="+mn-ea"/>
        <a:cs typeface="+mn-cs"/>
      </a:defRPr>
    </a:lvl7pPr>
    <a:lvl8pPr marL="3194353" algn="l" defTabSz="912674" rtl="0" eaLnBrk="1" latinLnBrk="0" hangingPunct="1">
      <a:defRPr sz="4400" kern="1200">
        <a:solidFill>
          <a:schemeClr val="tx2"/>
        </a:solidFill>
        <a:latin typeface="Arial" charset="0"/>
        <a:ea typeface="+mn-ea"/>
        <a:cs typeface="+mn-cs"/>
      </a:defRPr>
    </a:lvl8pPr>
    <a:lvl9pPr marL="3650694" algn="l" defTabSz="912674" rtl="0" eaLnBrk="1" latinLnBrk="0" hangingPunct="1">
      <a:defRPr sz="4400" kern="1200">
        <a:solidFill>
          <a:schemeClr val="tx2"/>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120">
          <p15:clr>
            <a:srgbClr val="A4A3A4"/>
          </p15:clr>
        </p15:guide>
      </p15:sldGuideLst>
    </p:ext>
    <p:ext uri="{2D200454-40CA-4A62-9FC3-DE9A4176ACB9}">
      <p15:notesGuideLst xmlns:p15="http://schemas.microsoft.com/office/powerpoint/2012/main">
        <p15:guide id="1" orient="horz" pos="2213">
          <p15:clr>
            <a:srgbClr val="A4A3A4"/>
          </p15:clr>
        </p15:guide>
        <p15:guide id="2" pos="2933">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9900"/>
    <a:srgbClr val="008000"/>
    <a:srgbClr val="E0FABE"/>
    <a:srgbClr val="CDFF69"/>
    <a:srgbClr val="C6F686"/>
    <a:srgbClr val="DAFADB"/>
    <a:srgbClr val="FF0000"/>
    <a:srgbClr val="F2FFD9"/>
    <a:srgbClr val="2C6A2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850" autoAdjust="0"/>
    <p:restoredTop sz="93918" autoAdjust="0"/>
  </p:normalViewPr>
  <p:slideViewPr>
    <p:cSldViewPr>
      <p:cViewPr varScale="1">
        <p:scale>
          <a:sx n="116" d="100"/>
          <a:sy n="116" d="100"/>
        </p:scale>
        <p:origin x="1056" y="108"/>
      </p:cViewPr>
      <p:guideLst>
        <p:guide orient="horz" pos="2160"/>
        <p:guide pos="312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0" d="100"/>
        <a:sy n="80" d="100"/>
      </p:scale>
      <p:origin x="0" y="13776"/>
    </p:cViewPr>
  </p:sorterViewPr>
  <p:notesViewPr>
    <p:cSldViewPr>
      <p:cViewPr varScale="1">
        <p:scale>
          <a:sx n="80" d="100"/>
          <a:sy n="80" d="100"/>
        </p:scale>
        <p:origin x="-3288" y="-96"/>
      </p:cViewPr>
      <p:guideLst>
        <p:guide orient="horz" pos="2213"/>
        <p:guide pos="2933"/>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9.xml"/><Relationship Id="rId117" Type="http://schemas.openxmlformats.org/officeDocument/2006/relationships/slide" Target="slides/slide100.xml"/><Relationship Id="rId21" Type="http://schemas.openxmlformats.org/officeDocument/2006/relationships/slide" Target="slides/slide4.xml"/><Relationship Id="rId42" Type="http://schemas.openxmlformats.org/officeDocument/2006/relationships/slide" Target="slides/slide25.xml"/><Relationship Id="rId47" Type="http://schemas.openxmlformats.org/officeDocument/2006/relationships/slide" Target="slides/slide30.xml"/><Relationship Id="rId63" Type="http://schemas.openxmlformats.org/officeDocument/2006/relationships/slide" Target="slides/slide46.xml"/><Relationship Id="rId68" Type="http://schemas.openxmlformats.org/officeDocument/2006/relationships/slide" Target="slides/slide51.xml"/><Relationship Id="rId84" Type="http://schemas.openxmlformats.org/officeDocument/2006/relationships/slide" Target="slides/slide67.xml"/><Relationship Id="rId89" Type="http://schemas.openxmlformats.org/officeDocument/2006/relationships/slide" Target="slides/slide72.xml"/><Relationship Id="rId112" Type="http://schemas.openxmlformats.org/officeDocument/2006/relationships/slide" Target="slides/slide95.xml"/><Relationship Id="rId133" Type="http://schemas.openxmlformats.org/officeDocument/2006/relationships/slide" Target="slides/slide116.xml"/><Relationship Id="rId138" Type="http://schemas.openxmlformats.org/officeDocument/2006/relationships/slide" Target="slides/slide121.xml"/><Relationship Id="rId154" Type="http://schemas.openxmlformats.org/officeDocument/2006/relationships/tableStyles" Target="tableStyles.xml"/><Relationship Id="rId16" Type="http://schemas.openxmlformats.org/officeDocument/2006/relationships/slideMaster" Target="slideMasters/slideMaster16.xml"/><Relationship Id="rId107" Type="http://schemas.openxmlformats.org/officeDocument/2006/relationships/slide" Target="slides/slide90.xml"/><Relationship Id="rId11" Type="http://schemas.openxmlformats.org/officeDocument/2006/relationships/slideMaster" Target="slideMasters/slideMaster11.xml"/><Relationship Id="rId32" Type="http://schemas.openxmlformats.org/officeDocument/2006/relationships/slide" Target="slides/slide15.xml"/><Relationship Id="rId37" Type="http://schemas.openxmlformats.org/officeDocument/2006/relationships/slide" Target="slides/slide20.xml"/><Relationship Id="rId53" Type="http://schemas.openxmlformats.org/officeDocument/2006/relationships/slide" Target="slides/slide36.xml"/><Relationship Id="rId58" Type="http://schemas.openxmlformats.org/officeDocument/2006/relationships/slide" Target="slides/slide41.xml"/><Relationship Id="rId74" Type="http://schemas.openxmlformats.org/officeDocument/2006/relationships/slide" Target="slides/slide57.xml"/><Relationship Id="rId79" Type="http://schemas.openxmlformats.org/officeDocument/2006/relationships/slide" Target="slides/slide62.xml"/><Relationship Id="rId102" Type="http://schemas.openxmlformats.org/officeDocument/2006/relationships/slide" Target="slides/slide85.xml"/><Relationship Id="rId123" Type="http://schemas.openxmlformats.org/officeDocument/2006/relationships/slide" Target="slides/slide106.xml"/><Relationship Id="rId128" Type="http://schemas.openxmlformats.org/officeDocument/2006/relationships/slide" Target="slides/slide111.xml"/><Relationship Id="rId144" Type="http://schemas.openxmlformats.org/officeDocument/2006/relationships/slide" Target="slides/slide127.xml"/><Relationship Id="rId149" Type="http://schemas.openxmlformats.org/officeDocument/2006/relationships/notesMaster" Target="notesMasters/notesMaster1.xml"/><Relationship Id="rId5" Type="http://schemas.openxmlformats.org/officeDocument/2006/relationships/slideMaster" Target="slideMasters/slideMaster5.xml"/><Relationship Id="rId90" Type="http://schemas.openxmlformats.org/officeDocument/2006/relationships/slide" Target="slides/slide73.xml"/><Relationship Id="rId95" Type="http://schemas.openxmlformats.org/officeDocument/2006/relationships/slide" Target="slides/slide78.xml"/><Relationship Id="rId22" Type="http://schemas.openxmlformats.org/officeDocument/2006/relationships/slide" Target="slides/slide5.xml"/><Relationship Id="rId27" Type="http://schemas.openxmlformats.org/officeDocument/2006/relationships/slide" Target="slides/slide10.xml"/><Relationship Id="rId43" Type="http://schemas.openxmlformats.org/officeDocument/2006/relationships/slide" Target="slides/slide26.xml"/><Relationship Id="rId48" Type="http://schemas.openxmlformats.org/officeDocument/2006/relationships/slide" Target="slides/slide31.xml"/><Relationship Id="rId64" Type="http://schemas.openxmlformats.org/officeDocument/2006/relationships/slide" Target="slides/slide47.xml"/><Relationship Id="rId69" Type="http://schemas.openxmlformats.org/officeDocument/2006/relationships/slide" Target="slides/slide52.xml"/><Relationship Id="rId113" Type="http://schemas.openxmlformats.org/officeDocument/2006/relationships/slide" Target="slides/slide96.xml"/><Relationship Id="rId118" Type="http://schemas.openxmlformats.org/officeDocument/2006/relationships/slide" Target="slides/slide101.xml"/><Relationship Id="rId134" Type="http://schemas.openxmlformats.org/officeDocument/2006/relationships/slide" Target="slides/slide117.xml"/><Relationship Id="rId139" Type="http://schemas.openxmlformats.org/officeDocument/2006/relationships/slide" Target="slides/slide122.xml"/><Relationship Id="rId80" Type="http://schemas.openxmlformats.org/officeDocument/2006/relationships/slide" Target="slides/slide63.xml"/><Relationship Id="rId85" Type="http://schemas.openxmlformats.org/officeDocument/2006/relationships/slide" Target="slides/slide68.xml"/><Relationship Id="rId150" Type="http://schemas.openxmlformats.org/officeDocument/2006/relationships/handoutMaster" Target="handoutMasters/handoutMaster1.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8.xml"/><Relationship Id="rId33" Type="http://schemas.openxmlformats.org/officeDocument/2006/relationships/slide" Target="slides/slide16.xml"/><Relationship Id="rId38" Type="http://schemas.openxmlformats.org/officeDocument/2006/relationships/slide" Target="slides/slide21.xml"/><Relationship Id="rId46" Type="http://schemas.openxmlformats.org/officeDocument/2006/relationships/slide" Target="slides/slide29.xml"/><Relationship Id="rId59" Type="http://schemas.openxmlformats.org/officeDocument/2006/relationships/slide" Target="slides/slide42.xml"/><Relationship Id="rId67" Type="http://schemas.openxmlformats.org/officeDocument/2006/relationships/slide" Target="slides/slide50.xml"/><Relationship Id="rId103" Type="http://schemas.openxmlformats.org/officeDocument/2006/relationships/slide" Target="slides/slide86.xml"/><Relationship Id="rId108" Type="http://schemas.openxmlformats.org/officeDocument/2006/relationships/slide" Target="slides/slide91.xml"/><Relationship Id="rId116" Type="http://schemas.openxmlformats.org/officeDocument/2006/relationships/slide" Target="slides/slide99.xml"/><Relationship Id="rId124" Type="http://schemas.openxmlformats.org/officeDocument/2006/relationships/slide" Target="slides/slide107.xml"/><Relationship Id="rId129" Type="http://schemas.openxmlformats.org/officeDocument/2006/relationships/slide" Target="slides/slide112.xml"/><Relationship Id="rId137" Type="http://schemas.openxmlformats.org/officeDocument/2006/relationships/slide" Target="slides/slide120.xml"/><Relationship Id="rId20" Type="http://schemas.openxmlformats.org/officeDocument/2006/relationships/slide" Target="slides/slide3.xml"/><Relationship Id="rId41" Type="http://schemas.openxmlformats.org/officeDocument/2006/relationships/slide" Target="slides/slide24.xml"/><Relationship Id="rId54" Type="http://schemas.openxmlformats.org/officeDocument/2006/relationships/slide" Target="slides/slide37.xml"/><Relationship Id="rId62" Type="http://schemas.openxmlformats.org/officeDocument/2006/relationships/slide" Target="slides/slide45.xml"/><Relationship Id="rId70" Type="http://schemas.openxmlformats.org/officeDocument/2006/relationships/slide" Target="slides/slide53.xml"/><Relationship Id="rId75" Type="http://schemas.openxmlformats.org/officeDocument/2006/relationships/slide" Target="slides/slide58.xml"/><Relationship Id="rId83" Type="http://schemas.openxmlformats.org/officeDocument/2006/relationships/slide" Target="slides/slide66.xml"/><Relationship Id="rId88" Type="http://schemas.openxmlformats.org/officeDocument/2006/relationships/slide" Target="slides/slide71.xml"/><Relationship Id="rId91" Type="http://schemas.openxmlformats.org/officeDocument/2006/relationships/slide" Target="slides/slide74.xml"/><Relationship Id="rId96" Type="http://schemas.openxmlformats.org/officeDocument/2006/relationships/slide" Target="slides/slide79.xml"/><Relationship Id="rId111" Type="http://schemas.openxmlformats.org/officeDocument/2006/relationships/slide" Target="slides/slide94.xml"/><Relationship Id="rId132" Type="http://schemas.openxmlformats.org/officeDocument/2006/relationships/slide" Target="slides/slide115.xml"/><Relationship Id="rId140" Type="http://schemas.openxmlformats.org/officeDocument/2006/relationships/slide" Target="slides/slide123.xml"/><Relationship Id="rId145" Type="http://schemas.openxmlformats.org/officeDocument/2006/relationships/slide" Target="slides/slide128.xml"/><Relationship Id="rId15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6.xml"/><Relationship Id="rId28" Type="http://schemas.openxmlformats.org/officeDocument/2006/relationships/slide" Target="slides/slide11.xml"/><Relationship Id="rId36" Type="http://schemas.openxmlformats.org/officeDocument/2006/relationships/slide" Target="slides/slide19.xml"/><Relationship Id="rId49" Type="http://schemas.openxmlformats.org/officeDocument/2006/relationships/slide" Target="slides/slide32.xml"/><Relationship Id="rId57" Type="http://schemas.openxmlformats.org/officeDocument/2006/relationships/slide" Target="slides/slide40.xml"/><Relationship Id="rId106" Type="http://schemas.openxmlformats.org/officeDocument/2006/relationships/slide" Target="slides/slide89.xml"/><Relationship Id="rId114" Type="http://schemas.openxmlformats.org/officeDocument/2006/relationships/slide" Target="slides/slide97.xml"/><Relationship Id="rId119" Type="http://schemas.openxmlformats.org/officeDocument/2006/relationships/slide" Target="slides/slide102.xml"/><Relationship Id="rId127" Type="http://schemas.openxmlformats.org/officeDocument/2006/relationships/slide" Target="slides/slide110.xml"/><Relationship Id="rId10" Type="http://schemas.openxmlformats.org/officeDocument/2006/relationships/slideMaster" Target="slideMasters/slideMaster10.xml"/><Relationship Id="rId31" Type="http://schemas.openxmlformats.org/officeDocument/2006/relationships/slide" Target="slides/slide14.xml"/><Relationship Id="rId44" Type="http://schemas.openxmlformats.org/officeDocument/2006/relationships/slide" Target="slides/slide27.xml"/><Relationship Id="rId52" Type="http://schemas.openxmlformats.org/officeDocument/2006/relationships/slide" Target="slides/slide35.xml"/><Relationship Id="rId60" Type="http://schemas.openxmlformats.org/officeDocument/2006/relationships/slide" Target="slides/slide43.xml"/><Relationship Id="rId65" Type="http://schemas.openxmlformats.org/officeDocument/2006/relationships/slide" Target="slides/slide48.xml"/><Relationship Id="rId73" Type="http://schemas.openxmlformats.org/officeDocument/2006/relationships/slide" Target="slides/slide56.xml"/><Relationship Id="rId78" Type="http://schemas.openxmlformats.org/officeDocument/2006/relationships/slide" Target="slides/slide61.xml"/><Relationship Id="rId81" Type="http://schemas.openxmlformats.org/officeDocument/2006/relationships/slide" Target="slides/slide64.xml"/><Relationship Id="rId86" Type="http://schemas.openxmlformats.org/officeDocument/2006/relationships/slide" Target="slides/slide69.xml"/><Relationship Id="rId94" Type="http://schemas.openxmlformats.org/officeDocument/2006/relationships/slide" Target="slides/slide77.xml"/><Relationship Id="rId99" Type="http://schemas.openxmlformats.org/officeDocument/2006/relationships/slide" Target="slides/slide82.xml"/><Relationship Id="rId101" Type="http://schemas.openxmlformats.org/officeDocument/2006/relationships/slide" Target="slides/slide84.xml"/><Relationship Id="rId122" Type="http://schemas.openxmlformats.org/officeDocument/2006/relationships/slide" Target="slides/slide105.xml"/><Relationship Id="rId130" Type="http://schemas.openxmlformats.org/officeDocument/2006/relationships/slide" Target="slides/slide113.xml"/><Relationship Id="rId135" Type="http://schemas.openxmlformats.org/officeDocument/2006/relationships/slide" Target="slides/slide118.xml"/><Relationship Id="rId143" Type="http://schemas.openxmlformats.org/officeDocument/2006/relationships/slide" Target="slides/slide126.xml"/><Relationship Id="rId148" Type="http://schemas.openxmlformats.org/officeDocument/2006/relationships/slide" Target="slides/slide131.xml"/><Relationship Id="rId15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1.xml"/><Relationship Id="rId39" Type="http://schemas.openxmlformats.org/officeDocument/2006/relationships/slide" Target="slides/slide22.xml"/><Relationship Id="rId109" Type="http://schemas.openxmlformats.org/officeDocument/2006/relationships/slide" Target="slides/slide92.xml"/><Relationship Id="rId34" Type="http://schemas.openxmlformats.org/officeDocument/2006/relationships/slide" Target="slides/slide17.xml"/><Relationship Id="rId50" Type="http://schemas.openxmlformats.org/officeDocument/2006/relationships/slide" Target="slides/slide33.xml"/><Relationship Id="rId55" Type="http://schemas.openxmlformats.org/officeDocument/2006/relationships/slide" Target="slides/slide38.xml"/><Relationship Id="rId76" Type="http://schemas.openxmlformats.org/officeDocument/2006/relationships/slide" Target="slides/slide59.xml"/><Relationship Id="rId97" Type="http://schemas.openxmlformats.org/officeDocument/2006/relationships/slide" Target="slides/slide80.xml"/><Relationship Id="rId104" Type="http://schemas.openxmlformats.org/officeDocument/2006/relationships/slide" Target="slides/slide87.xml"/><Relationship Id="rId120" Type="http://schemas.openxmlformats.org/officeDocument/2006/relationships/slide" Target="slides/slide103.xml"/><Relationship Id="rId125" Type="http://schemas.openxmlformats.org/officeDocument/2006/relationships/slide" Target="slides/slide108.xml"/><Relationship Id="rId141" Type="http://schemas.openxmlformats.org/officeDocument/2006/relationships/slide" Target="slides/slide124.xml"/><Relationship Id="rId146" Type="http://schemas.openxmlformats.org/officeDocument/2006/relationships/slide" Target="slides/slide129.xml"/><Relationship Id="rId7" Type="http://schemas.openxmlformats.org/officeDocument/2006/relationships/slideMaster" Target="slideMasters/slideMaster7.xml"/><Relationship Id="rId71" Type="http://schemas.openxmlformats.org/officeDocument/2006/relationships/slide" Target="slides/slide54.xml"/><Relationship Id="rId92" Type="http://schemas.openxmlformats.org/officeDocument/2006/relationships/slide" Target="slides/slide75.xml"/><Relationship Id="rId2" Type="http://schemas.openxmlformats.org/officeDocument/2006/relationships/slideMaster" Target="slideMasters/slideMaster2.xml"/><Relationship Id="rId29" Type="http://schemas.openxmlformats.org/officeDocument/2006/relationships/slide" Target="slides/slide12.xml"/><Relationship Id="rId24" Type="http://schemas.openxmlformats.org/officeDocument/2006/relationships/slide" Target="slides/slide7.xml"/><Relationship Id="rId40" Type="http://schemas.openxmlformats.org/officeDocument/2006/relationships/slide" Target="slides/slide23.xml"/><Relationship Id="rId45" Type="http://schemas.openxmlformats.org/officeDocument/2006/relationships/slide" Target="slides/slide28.xml"/><Relationship Id="rId66" Type="http://schemas.openxmlformats.org/officeDocument/2006/relationships/slide" Target="slides/slide49.xml"/><Relationship Id="rId87" Type="http://schemas.openxmlformats.org/officeDocument/2006/relationships/slide" Target="slides/slide70.xml"/><Relationship Id="rId110" Type="http://schemas.openxmlformats.org/officeDocument/2006/relationships/slide" Target="slides/slide93.xml"/><Relationship Id="rId115" Type="http://schemas.openxmlformats.org/officeDocument/2006/relationships/slide" Target="slides/slide98.xml"/><Relationship Id="rId131" Type="http://schemas.openxmlformats.org/officeDocument/2006/relationships/slide" Target="slides/slide114.xml"/><Relationship Id="rId136" Type="http://schemas.openxmlformats.org/officeDocument/2006/relationships/slide" Target="slides/slide119.xml"/><Relationship Id="rId61" Type="http://schemas.openxmlformats.org/officeDocument/2006/relationships/slide" Target="slides/slide44.xml"/><Relationship Id="rId82" Type="http://schemas.openxmlformats.org/officeDocument/2006/relationships/slide" Target="slides/slide65.xml"/><Relationship Id="rId152" Type="http://schemas.openxmlformats.org/officeDocument/2006/relationships/viewProps" Target="viewProps.xml"/><Relationship Id="rId19" Type="http://schemas.openxmlformats.org/officeDocument/2006/relationships/slide" Target="slides/slide2.xml"/><Relationship Id="rId14" Type="http://schemas.openxmlformats.org/officeDocument/2006/relationships/slideMaster" Target="slideMasters/slideMaster14.xml"/><Relationship Id="rId30" Type="http://schemas.openxmlformats.org/officeDocument/2006/relationships/slide" Target="slides/slide13.xml"/><Relationship Id="rId35" Type="http://schemas.openxmlformats.org/officeDocument/2006/relationships/slide" Target="slides/slide18.xml"/><Relationship Id="rId56" Type="http://schemas.openxmlformats.org/officeDocument/2006/relationships/slide" Target="slides/slide39.xml"/><Relationship Id="rId77" Type="http://schemas.openxmlformats.org/officeDocument/2006/relationships/slide" Target="slides/slide60.xml"/><Relationship Id="rId100" Type="http://schemas.openxmlformats.org/officeDocument/2006/relationships/slide" Target="slides/slide83.xml"/><Relationship Id="rId105" Type="http://schemas.openxmlformats.org/officeDocument/2006/relationships/slide" Target="slides/slide88.xml"/><Relationship Id="rId126" Type="http://schemas.openxmlformats.org/officeDocument/2006/relationships/slide" Target="slides/slide109.xml"/><Relationship Id="rId147" Type="http://schemas.openxmlformats.org/officeDocument/2006/relationships/slide" Target="slides/slide130.xml"/><Relationship Id="rId8" Type="http://schemas.openxmlformats.org/officeDocument/2006/relationships/slideMaster" Target="slideMasters/slideMaster8.xml"/><Relationship Id="rId51" Type="http://schemas.openxmlformats.org/officeDocument/2006/relationships/slide" Target="slides/slide34.xml"/><Relationship Id="rId72" Type="http://schemas.openxmlformats.org/officeDocument/2006/relationships/slide" Target="slides/slide55.xml"/><Relationship Id="rId93" Type="http://schemas.openxmlformats.org/officeDocument/2006/relationships/slide" Target="slides/slide76.xml"/><Relationship Id="rId98" Type="http://schemas.openxmlformats.org/officeDocument/2006/relationships/slide" Target="slides/slide81.xml"/><Relationship Id="rId121" Type="http://schemas.openxmlformats.org/officeDocument/2006/relationships/slide" Target="slides/slide104.xml"/><Relationship Id="rId142" Type="http://schemas.openxmlformats.org/officeDocument/2006/relationships/slide" Target="slides/slide125.xml"/><Relationship Id="rId3"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6"/>
            <a:ext cx="4034394" cy="351981"/>
          </a:xfrm>
          <a:prstGeom prst="rect">
            <a:avLst/>
          </a:prstGeom>
        </p:spPr>
        <p:txBody>
          <a:bodyPr vert="horz" lIns="92232" tIns="46116" rIns="92232" bIns="46116" rtlCol="0"/>
          <a:lstStyle>
            <a:lvl1pPr algn="l">
              <a:defRPr sz="1200"/>
            </a:lvl1pPr>
          </a:lstStyle>
          <a:p>
            <a:endParaRPr lang="en-GB"/>
          </a:p>
        </p:txBody>
      </p:sp>
      <p:sp>
        <p:nvSpPr>
          <p:cNvPr id="3" name="Date Placeholder 2"/>
          <p:cNvSpPr>
            <a:spLocks noGrp="1"/>
          </p:cNvSpPr>
          <p:nvPr>
            <p:ph type="dt" sz="quarter" idx="1"/>
          </p:nvPr>
        </p:nvSpPr>
        <p:spPr>
          <a:xfrm>
            <a:off x="5273211" y="6"/>
            <a:ext cx="4034394" cy="351981"/>
          </a:xfrm>
          <a:prstGeom prst="rect">
            <a:avLst/>
          </a:prstGeom>
        </p:spPr>
        <p:txBody>
          <a:bodyPr vert="horz" lIns="92232" tIns="46116" rIns="92232" bIns="46116" rtlCol="0"/>
          <a:lstStyle>
            <a:lvl1pPr algn="r">
              <a:defRPr sz="1200"/>
            </a:lvl1pPr>
          </a:lstStyle>
          <a:p>
            <a:fld id="{237E3931-3609-462E-BDAB-A1F3ABB03CAE}" type="datetimeFigureOut">
              <a:rPr lang="en-GB" smtClean="0"/>
              <a:pPr/>
              <a:t>07/03/2016</a:t>
            </a:fld>
            <a:endParaRPr lang="en-GB"/>
          </a:p>
        </p:txBody>
      </p:sp>
      <p:sp>
        <p:nvSpPr>
          <p:cNvPr id="4" name="Footer Placeholder 3"/>
          <p:cNvSpPr>
            <a:spLocks noGrp="1"/>
          </p:cNvSpPr>
          <p:nvPr>
            <p:ph type="ftr" sz="quarter" idx="2"/>
          </p:nvPr>
        </p:nvSpPr>
        <p:spPr>
          <a:xfrm>
            <a:off x="0" y="6671125"/>
            <a:ext cx="4034394" cy="350329"/>
          </a:xfrm>
          <a:prstGeom prst="rect">
            <a:avLst/>
          </a:prstGeom>
        </p:spPr>
        <p:txBody>
          <a:bodyPr vert="horz" lIns="92232" tIns="46116" rIns="92232" bIns="46116" rtlCol="0" anchor="b"/>
          <a:lstStyle>
            <a:lvl1pPr algn="l">
              <a:defRPr sz="1200"/>
            </a:lvl1pPr>
          </a:lstStyle>
          <a:p>
            <a:endParaRPr lang="en-GB"/>
          </a:p>
        </p:txBody>
      </p:sp>
      <p:sp>
        <p:nvSpPr>
          <p:cNvPr id="5" name="Slide Number Placeholder 4"/>
          <p:cNvSpPr>
            <a:spLocks noGrp="1"/>
          </p:cNvSpPr>
          <p:nvPr>
            <p:ph type="sldNum" sz="quarter" idx="3"/>
          </p:nvPr>
        </p:nvSpPr>
        <p:spPr>
          <a:xfrm>
            <a:off x="5273211" y="6671125"/>
            <a:ext cx="4034394" cy="350329"/>
          </a:xfrm>
          <a:prstGeom prst="rect">
            <a:avLst/>
          </a:prstGeom>
        </p:spPr>
        <p:txBody>
          <a:bodyPr vert="horz" lIns="92232" tIns="46116" rIns="92232" bIns="46116" rtlCol="0" anchor="b"/>
          <a:lstStyle>
            <a:lvl1pPr algn="r">
              <a:defRPr sz="1200"/>
            </a:lvl1pPr>
          </a:lstStyle>
          <a:p>
            <a:fld id="{9124E897-CDC2-402B-AA0A-CFAED2E777B9}" type="slidenum">
              <a:rPr lang="en-GB" smtClean="0"/>
              <a:pPr/>
              <a:t>‹#›</a:t>
            </a:fld>
            <a:endParaRPr lang="en-GB"/>
          </a:p>
        </p:txBody>
      </p:sp>
    </p:spTree>
    <p:extLst>
      <p:ext uri="{BB962C8B-B14F-4D97-AF65-F5344CB8AC3E}">
        <p14:creationId xmlns:p14="http://schemas.microsoft.com/office/powerpoint/2010/main" val="33576290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hdr" sz="quarter"/>
          </p:nvPr>
        </p:nvSpPr>
        <p:spPr bwMode="auto">
          <a:xfrm>
            <a:off x="4" y="4"/>
            <a:ext cx="4034674" cy="350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232" tIns="46116" rIns="92232" bIns="46116" numCol="1" anchor="t" anchorCtr="0" compatLnSpc="1">
            <a:prstTxWarp prst="textNoShape">
              <a:avLst/>
            </a:prstTxWarp>
          </a:bodyPr>
          <a:lstStyle>
            <a:lvl1pPr>
              <a:defRPr sz="1200">
                <a:solidFill>
                  <a:schemeClr val="tx1"/>
                </a:solidFill>
              </a:defRPr>
            </a:lvl1pPr>
          </a:lstStyle>
          <a:p>
            <a:endParaRPr lang="en-US"/>
          </a:p>
        </p:txBody>
      </p:sp>
      <p:sp>
        <p:nvSpPr>
          <p:cNvPr id="18435" name="Rectangle 3"/>
          <p:cNvSpPr>
            <a:spLocks noGrp="1" noChangeArrowheads="1"/>
          </p:cNvSpPr>
          <p:nvPr>
            <p:ph type="dt" idx="1"/>
          </p:nvPr>
        </p:nvSpPr>
        <p:spPr bwMode="auto">
          <a:xfrm>
            <a:off x="5272242" y="4"/>
            <a:ext cx="4034674" cy="350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232" tIns="46116" rIns="92232" bIns="46116" numCol="1" anchor="t" anchorCtr="0" compatLnSpc="1">
            <a:prstTxWarp prst="textNoShape">
              <a:avLst/>
            </a:prstTxWarp>
          </a:bodyPr>
          <a:lstStyle>
            <a:lvl1pPr algn="r">
              <a:defRPr sz="1200">
                <a:solidFill>
                  <a:schemeClr val="tx1"/>
                </a:solidFill>
              </a:defRPr>
            </a:lvl1pPr>
          </a:lstStyle>
          <a:p>
            <a:endParaRPr lang="en-US"/>
          </a:p>
        </p:txBody>
      </p:sp>
      <p:sp>
        <p:nvSpPr>
          <p:cNvPr id="18436" name="Rectangle 4"/>
          <p:cNvSpPr>
            <a:spLocks noGrp="1" noRot="1" noChangeAspect="1" noChangeArrowheads="1" noTextEdit="1"/>
          </p:cNvSpPr>
          <p:nvPr>
            <p:ph type="sldImg" idx="2"/>
          </p:nvPr>
        </p:nvSpPr>
        <p:spPr bwMode="auto">
          <a:xfrm>
            <a:off x="2752725" y="527050"/>
            <a:ext cx="3803650" cy="2633663"/>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8437" name="Rectangle 5"/>
          <p:cNvSpPr>
            <a:spLocks noGrp="1" noChangeArrowheads="1"/>
          </p:cNvSpPr>
          <p:nvPr>
            <p:ph type="body" sz="quarter" idx="3"/>
          </p:nvPr>
        </p:nvSpPr>
        <p:spPr bwMode="auto">
          <a:xfrm>
            <a:off x="930913" y="3335606"/>
            <a:ext cx="7447279" cy="31602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232" tIns="46116" rIns="92232" bIns="46116"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8438" name="Rectangle 6"/>
          <p:cNvSpPr>
            <a:spLocks noGrp="1" noChangeArrowheads="1"/>
          </p:cNvSpPr>
          <p:nvPr>
            <p:ph type="ftr" sz="quarter" idx="4"/>
          </p:nvPr>
        </p:nvSpPr>
        <p:spPr bwMode="auto">
          <a:xfrm>
            <a:off x="4" y="6671212"/>
            <a:ext cx="4034674" cy="350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232" tIns="46116" rIns="92232" bIns="46116" numCol="1" anchor="b" anchorCtr="0" compatLnSpc="1">
            <a:prstTxWarp prst="textNoShape">
              <a:avLst/>
            </a:prstTxWarp>
          </a:bodyPr>
          <a:lstStyle>
            <a:lvl1pPr>
              <a:defRPr sz="1200">
                <a:solidFill>
                  <a:schemeClr val="tx1"/>
                </a:solidFill>
              </a:defRPr>
            </a:lvl1pPr>
          </a:lstStyle>
          <a:p>
            <a:endParaRPr lang="en-US"/>
          </a:p>
        </p:txBody>
      </p:sp>
      <p:sp>
        <p:nvSpPr>
          <p:cNvPr id="18439" name="Rectangle 7"/>
          <p:cNvSpPr>
            <a:spLocks noGrp="1" noChangeArrowheads="1"/>
          </p:cNvSpPr>
          <p:nvPr>
            <p:ph type="sldNum" sz="quarter" idx="5"/>
          </p:nvPr>
        </p:nvSpPr>
        <p:spPr bwMode="auto">
          <a:xfrm>
            <a:off x="5272242" y="6671212"/>
            <a:ext cx="4034674" cy="350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232" tIns="46116" rIns="92232" bIns="46116" numCol="1" anchor="b" anchorCtr="0" compatLnSpc="1">
            <a:prstTxWarp prst="textNoShape">
              <a:avLst/>
            </a:prstTxWarp>
          </a:bodyPr>
          <a:lstStyle>
            <a:lvl1pPr algn="r">
              <a:defRPr sz="1200">
                <a:solidFill>
                  <a:schemeClr val="tx1"/>
                </a:solidFill>
              </a:defRPr>
            </a:lvl1pPr>
          </a:lstStyle>
          <a:p>
            <a:fld id="{FC79F7DC-62E4-41A5-9AF9-9F6E05305EC3}" type="slidenum">
              <a:rPr lang="en-US"/>
              <a:pPr/>
              <a:t>‹#›</a:t>
            </a:fld>
            <a:endParaRPr lang="en-US"/>
          </a:p>
        </p:txBody>
      </p:sp>
    </p:spTree>
    <p:extLst>
      <p:ext uri="{BB962C8B-B14F-4D97-AF65-F5344CB8AC3E}">
        <p14:creationId xmlns:p14="http://schemas.microsoft.com/office/powerpoint/2010/main" val="2506471940"/>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6338" algn="l" rtl="0" fontAlgn="base">
      <a:spcBef>
        <a:spcPct val="30000"/>
      </a:spcBef>
      <a:spcAft>
        <a:spcPct val="0"/>
      </a:spcAft>
      <a:defRPr sz="1200" kern="1200">
        <a:solidFill>
          <a:schemeClr val="tx1"/>
        </a:solidFill>
        <a:latin typeface="Arial" charset="0"/>
        <a:ea typeface="+mn-ea"/>
        <a:cs typeface="+mn-cs"/>
      </a:defRPr>
    </a:lvl2pPr>
    <a:lvl3pPr marL="912674" algn="l" rtl="0" fontAlgn="base">
      <a:spcBef>
        <a:spcPct val="30000"/>
      </a:spcBef>
      <a:spcAft>
        <a:spcPct val="0"/>
      </a:spcAft>
      <a:defRPr sz="1200" kern="1200">
        <a:solidFill>
          <a:schemeClr val="tx1"/>
        </a:solidFill>
        <a:latin typeface="Arial" charset="0"/>
        <a:ea typeface="+mn-ea"/>
        <a:cs typeface="+mn-cs"/>
      </a:defRPr>
    </a:lvl3pPr>
    <a:lvl4pPr marL="1369009" algn="l" rtl="0" fontAlgn="base">
      <a:spcBef>
        <a:spcPct val="30000"/>
      </a:spcBef>
      <a:spcAft>
        <a:spcPct val="0"/>
      </a:spcAft>
      <a:defRPr sz="1200" kern="1200">
        <a:solidFill>
          <a:schemeClr val="tx1"/>
        </a:solidFill>
        <a:latin typeface="Arial" charset="0"/>
        <a:ea typeface="+mn-ea"/>
        <a:cs typeface="+mn-cs"/>
      </a:defRPr>
    </a:lvl4pPr>
    <a:lvl5pPr marL="1825345" algn="l" rtl="0" fontAlgn="base">
      <a:spcBef>
        <a:spcPct val="30000"/>
      </a:spcBef>
      <a:spcAft>
        <a:spcPct val="0"/>
      </a:spcAft>
      <a:defRPr sz="1200" kern="1200">
        <a:solidFill>
          <a:schemeClr val="tx1"/>
        </a:solidFill>
        <a:latin typeface="Arial" charset="0"/>
        <a:ea typeface="+mn-ea"/>
        <a:cs typeface="+mn-cs"/>
      </a:defRPr>
    </a:lvl5pPr>
    <a:lvl6pPr marL="2281680" algn="l" defTabSz="912674" rtl="0" eaLnBrk="1" latinLnBrk="0" hangingPunct="1">
      <a:defRPr sz="1200" kern="1200">
        <a:solidFill>
          <a:schemeClr val="tx1"/>
        </a:solidFill>
        <a:latin typeface="+mn-lt"/>
        <a:ea typeface="+mn-ea"/>
        <a:cs typeface="+mn-cs"/>
      </a:defRPr>
    </a:lvl6pPr>
    <a:lvl7pPr marL="2738015" algn="l" defTabSz="912674" rtl="0" eaLnBrk="1" latinLnBrk="0" hangingPunct="1">
      <a:defRPr sz="1200" kern="1200">
        <a:solidFill>
          <a:schemeClr val="tx1"/>
        </a:solidFill>
        <a:latin typeface="+mn-lt"/>
        <a:ea typeface="+mn-ea"/>
        <a:cs typeface="+mn-cs"/>
      </a:defRPr>
    </a:lvl7pPr>
    <a:lvl8pPr marL="3194353" algn="l" defTabSz="912674" rtl="0" eaLnBrk="1" latinLnBrk="0" hangingPunct="1">
      <a:defRPr sz="1200" kern="1200">
        <a:solidFill>
          <a:schemeClr val="tx1"/>
        </a:solidFill>
        <a:latin typeface="+mn-lt"/>
        <a:ea typeface="+mn-ea"/>
        <a:cs typeface="+mn-cs"/>
      </a:defRPr>
    </a:lvl8pPr>
    <a:lvl9pPr marL="3650694" algn="l" defTabSz="912674"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3FD6D50-4391-4DFB-958A-4EE1E52E2FBE}" type="slidenum">
              <a:rPr lang="en-US"/>
              <a:pPr/>
              <a:t>1</a:t>
            </a:fld>
            <a:endParaRPr lang="en-US"/>
          </a:p>
        </p:txBody>
      </p:sp>
      <p:sp>
        <p:nvSpPr>
          <p:cNvPr id="261122" name="Rectangle 2"/>
          <p:cNvSpPr>
            <a:spLocks noGrp="1" noRot="1" noChangeAspect="1" noChangeArrowheads="1" noTextEdit="1"/>
          </p:cNvSpPr>
          <p:nvPr>
            <p:ph type="sldImg"/>
          </p:nvPr>
        </p:nvSpPr>
        <p:spPr>
          <a:xfrm>
            <a:off x="2752725" y="527050"/>
            <a:ext cx="3803650" cy="2633663"/>
          </a:xfrm>
          <a:ln/>
        </p:spPr>
      </p:sp>
      <p:sp>
        <p:nvSpPr>
          <p:cNvPr id="261123" name="Rectangle 3"/>
          <p:cNvSpPr>
            <a:spLocks noGrp="1" noChangeArrowheads="1"/>
          </p:cNvSpPr>
          <p:nvPr>
            <p:ph type="body" idx="1"/>
          </p:nvPr>
        </p:nvSpPr>
        <p:spPr/>
        <p:txBody>
          <a:bodyPr/>
          <a:lstStyle/>
          <a:p>
            <a:pPr marL="171443" indent="-171443" defTabSz="914361">
              <a:buFont typeface="Arial" pitchFamily="34" charset="0"/>
              <a:buChar char="•"/>
              <a:defRPr/>
            </a:pPr>
            <a:r>
              <a:rPr lang="en-US" dirty="0" smtClean="0"/>
              <a:t>Set out objectives for the day and explain that after workshop 1 we can tailor the day to the LPAs needs</a:t>
            </a:r>
          </a:p>
          <a:p>
            <a:pPr marL="171443" indent="-171443">
              <a:buFont typeface="Arial" pitchFamily="34" charset="0"/>
              <a:buChar char="•"/>
            </a:pPr>
            <a:r>
              <a:rPr lang="en-GB" dirty="0" smtClean="0"/>
              <a:t>Many consultants involved</a:t>
            </a:r>
            <a:r>
              <a:rPr lang="en-GB" baseline="0" dirty="0" smtClean="0"/>
              <a:t> in the development industry are </a:t>
            </a:r>
            <a:r>
              <a:rPr lang="en-GB" dirty="0" smtClean="0"/>
              <a:t>paid by developers and so will have a view</a:t>
            </a:r>
            <a:r>
              <a:rPr lang="en-GB" baseline="0" dirty="0" smtClean="0"/>
              <a:t> on viability</a:t>
            </a:r>
            <a:endParaRPr lang="en-GB" dirty="0" smtClean="0"/>
          </a:p>
          <a:p>
            <a:pPr marL="171443" indent="-171443">
              <a:buFont typeface="Arial" pitchFamily="34" charset="0"/>
              <a:buChar char="•"/>
            </a:pPr>
            <a:r>
              <a:rPr lang="en-GB" dirty="0" smtClean="0"/>
              <a:t>Today</a:t>
            </a:r>
            <a:r>
              <a:rPr lang="en-GB" baseline="0" dirty="0" smtClean="0"/>
              <a:t> we shall discuss the t</a:t>
            </a:r>
            <a:r>
              <a:rPr lang="en-GB" dirty="0" smtClean="0"/>
              <a:t>rade off of different</a:t>
            </a:r>
            <a:r>
              <a:rPr lang="en-GB" baseline="0" dirty="0" smtClean="0"/>
              <a:t> policy </a:t>
            </a:r>
            <a:r>
              <a:rPr lang="en-GB" dirty="0" smtClean="0"/>
              <a:t>aspirations– CIL/</a:t>
            </a:r>
            <a:r>
              <a:rPr lang="en-GB" dirty="0" err="1" smtClean="0"/>
              <a:t>CfSH</a:t>
            </a:r>
            <a:r>
              <a:rPr lang="en-GB" baseline="0" dirty="0" smtClean="0"/>
              <a:t> and BREEAM</a:t>
            </a:r>
            <a:r>
              <a:rPr lang="en-GB" dirty="0" smtClean="0"/>
              <a:t>/s106/Affordable Housing</a:t>
            </a:r>
          </a:p>
          <a:p>
            <a:pPr marL="171443" indent="-171443">
              <a:buFont typeface="Arial" pitchFamily="34" charset="0"/>
              <a:buChar char="•"/>
            </a:pPr>
            <a:r>
              <a:rPr lang="en-GB" dirty="0" smtClean="0"/>
              <a:t>For the purposes of this workshop we shall talk mainly about housing as it’s easier for a mixed audience to understand</a:t>
            </a:r>
          </a:p>
          <a:p>
            <a:endParaRPr lang="en-US" dirty="0"/>
          </a:p>
        </p:txBody>
      </p:sp>
    </p:spTree>
    <p:extLst>
      <p:ext uri="{BB962C8B-B14F-4D97-AF65-F5344CB8AC3E}">
        <p14:creationId xmlns:p14="http://schemas.microsoft.com/office/powerpoint/2010/main" val="15515442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52725" y="527050"/>
            <a:ext cx="3803650" cy="2633663"/>
          </a:xfrm>
        </p:spPr>
      </p:sp>
      <p:sp>
        <p:nvSpPr>
          <p:cNvPr id="3" name="Notes Placeholder 2"/>
          <p:cNvSpPr>
            <a:spLocks noGrp="1"/>
          </p:cNvSpPr>
          <p:nvPr>
            <p:ph type="body" idx="1"/>
          </p:nvPr>
        </p:nvSpPr>
        <p:spPr/>
        <p:txBody>
          <a:bodyPr/>
          <a:lstStyle/>
          <a:p>
            <a:pPr marL="171443" indent="-171443" defTabSz="914361">
              <a:buFont typeface="Arial" pitchFamily="34" charset="0"/>
              <a:buChar char="•"/>
              <a:defRPr/>
            </a:pPr>
            <a:r>
              <a:rPr lang="en-GB" dirty="0" smtClean="0"/>
              <a:t>Talk about competitive returns and the significance of its inclusion in the NPPF. This</a:t>
            </a:r>
            <a:r>
              <a:rPr lang="en-GB" baseline="0" dirty="0" smtClean="0"/>
              <a:t> is new, lawyers will over time take this to appeal to test interpretation on competitive return.  There are differences of views from various developers.</a:t>
            </a:r>
          </a:p>
          <a:p>
            <a:pPr marL="171443" indent="-171443" defTabSz="914361">
              <a:buFont typeface="Arial" pitchFamily="34" charset="0"/>
              <a:buChar char="•"/>
              <a:defRPr/>
            </a:pPr>
            <a:r>
              <a:rPr lang="en-GB" baseline="0" dirty="0" smtClean="0"/>
              <a:t>A p</a:t>
            </a:r>
            <a:r>
              <a:rPr lang="en-GB" dirty="0" smtClean="0"/>
              <a:t>ragmatic approach development is very important in areas where there</a:t>
            </a:r>
            <a:r>
              <a:rPr lang="en-GB" baseline="0" dirty="0" smtClean="0"/>
              <a:t> may be negative land values or areas that were historically reliant on subsidy</a:t>
            </a:r>
            <a:r>
              <a:rPr lang="en-GB" dirty="0" smtClean="0"/>
              <a:t>. Councils will have different priorities,</a:t>
            </a:r>
            <a:r>
              <a:rPr lang="en-GB" baseline="0" dirty="0" smtClean="0"/>
              <a:t> </a:t>
            </a:r>
            <a:r>
              <a:rPr lang="en-GB" dirty="0" smtClean="0"/>
              <a:t>Harman propounds a collaborative approach</a:t>
            </a:r>
          </a:p>
          <a:p>
            <a:pPr marL="171443" indent="-171443" defTabSz="914361">
              <a:buFont typeface="Arial" pitchFamily="34" charset="0"/>
              <a:buChar char="•"/>
              <a:defRPr/>
            </a:pPr>
            <a:r>
              <a:rPr lang="en-GB" dirty="0" smtClean="0"/>
              <a:t>Developers are</a:t>
            </a:r>
            <a:r>
              <a:rPr lang="en-GB" baseline="0" dirty="0" smtClean="0"/>
              <a:t> concerned about the </a:t>
            </a:r>
            <a:r>
              <a:rPr lang="en-GB" dirty="0" smtClean="0"/>
              <a:t>rate of development.</a:t>
            </a:r>
            <a:r>
              <a:rPr lang="en-GB" baseline="0" dirty="0" smtClean="0"/>
              <a:t> In </a:t>
            </a:r>
            <a:r>
              <a:rPr lang="en-GB" dirty="0" smtClean="0"/>
              <a:t>2006/7 developers built</a:t>
            </a:r>
            <a:r>
              <a:rPr lang="en-GB" baseline="0" dirty="0" smtClean="0"/>
              <a:t> </a:t>
            </a:r>
            <a:r>
              <a:rPr lang="en-GB" dirty="0" smtClean="0"/>
              <a:t>50 houses on average per year and now building 35 a year (not necessarily highest quality).</a:t>
            </a:r>
            <a:r>
              <a:rPr lang="en-GB" baseline="0" dirty="0" smtClean="0"/>
              <a:t> They </a:t>
            </a:r>
            <a:r>
              <a:rPr lang="en-GB" dirty="0" smtClean="0"/>
              <a:t>control their sales</a:t>
            </a:r>
            <a:r>
              <a:rPr lang="en-GB" baseline="0" dirty="0" smtClean="0"/>
              <a:t> as there is </a:t>
            </a:r>
            <a:r>
              <a:rPr lang="en-GB" dirty="0" smtClean="0"/>
              <a:t>no point building lots of houses if potential buyers cant get mortgages.</a:t>
            </a:r>
          </a:p>
          <a:p>
            <a:pPr marL="171443" indent="-171443" defTabSz="914361">
              <a:buFont typeface="Arial" pitchFamily="34" charset="0"/>
              <a:buChar char="•"/>
              <a:defRPr/>
            </a:pPr>
            <a:r>
              <a:rPr lang="en-GB" dirty="0" smtClean="0"/>
              <a:t>Rates of delivery mean that releasing greenbelt land may not realise increases in housebuilding if there are no buyers anyway</a:t>
            </a:r>
          </a:p>
        </p:txBody>
      </p:sp>
      <p:sp>
        <p:nvSpPr>
          <p:cNvPr id="4" name="Slide Number Placeholder 3"/>
          <p:cNvSpPr>
            <a:spLocks noGrp="1"/>
          </p:cNvSpPr>
          <p:nvPr>
            <p:ph type="sldNum" sz="quarter" idx="10"/>
          </p:nvPr>
        </p:nvSpPr>
        <p:spPr/>
        <p:txBody>
          <a:bodyPr/>
          <a:lstStyle/>
          <a:p>
            <a:fld id="{FC79F7DC-62E4-41A5-9AF9-9F6E05305EC3}" type="slidenum">
              <a:rPr lang="en-US" smtClean="0"/>
              <a:pPr/>
              <a:t>12</a:t>
            </a:fld>
            <a:endParaRPr lang="en-US"/>
          </a:p>
        </p:txBody>
      </p:sp>
    </p:spTree>
    <p:extLst>
      <p:ext uri="{BB962C8B-B14F-4D97-AF65-F5344CB8AC3E}">
        <p14:creationId xmlns:p14="http://schemas.microsoft.com/office/powerpoint/2010/main" val="36844208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52725" y="527050"/>
            <a:ext cx="3803650" cy="2633663"/>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C79F7DC-62E4-41A5-9AF9-9F6E05305EC3}" type="slidenum">
              <a:rPr lang="en-US" smtClean="0"/>
              <a:pPr/>
              <a:t>13</a:t>
            </a:fld>
            <a:endParaRPr lang="en-US"/>
          </a:p>
        </p:txBody>
      </p:sp>
    </p:spTree>
    <p:extLst>
      <p:ext uri="{BB962C8B-B14F-4D97-AF65-F5344CB8AC3E}">
        <p14:creationId xmlns:p14="http://schemas.microsoft.com/office/powerpoint/2010/main" val="2695745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52725" y="527050"/>
            <a:ext cx="3803650" cy="2633663"/>
          </a:xfrm>
        </p:spPr>
      </p:sp>
      <p:sp>
        <p:nvSpPr>
          <p:cNvPr id="3" name="Notes Placeholder 2"/>
          <p:cNvSpPr>
            <a:spLocks noGrp="1"/>
          </p:cNvSpPr>
          <p:nvPr>
            <p:ph type="body" idx="1"/>
          </p:nvPr>
        </p:nvSpPr>
        <p:spPr/>
        <p:txBody>
          <a:bodyPr/>
          <a:lstStyle/>
          <a:p>
            <a:pPr marL="171443" indent="-171443" defTabSz="914361">
              <a:buFont typeface="Arial" pitchFamily="34" charset="0"/>
              <a:buChar char="•"/>
              <a:defRPr/>
            </a:pPr>
            <a:r>
              <a:rPr lang="en-GB" dirty="0" smtClean="0"/>
              <a:t>Where did viability work have its genesis? Mention Blyth</a:t>
            </a:r>
            <a:r>
              <a:rPr lang="en-GB" baseline="0" dirty="0" smtClean="0"/>
              <a:t> Valley and interpretation of old PPS3</a:t>
            </a:r>
            <a:endParaRPr lang="en-GB" dirty="0" smtClean="0"/>
          </a:p>
          <a:p>
            <a:pPr marL="171443" indent="-171443">
              <a:buFont typeface="Arial" pitchFamily="34" charset="0"/>
              <a:buChar char="•"/>
            </a:pPr>
            <a:r>
              <a:rPr lang="en-GB" dirty="0" smtClean="0"/>
              <a:t>Viability testing – Persimmon challenge </a:t>
            </a:r>
            <a:r>
              <a:rPr lang="en-GB" b="1" i="1" dirty="0" smtClean="0"/>
              <a:t>(Simon do you have link?)</a:t>
            </a:r>
          </a:p>
          <a:p>
            <a:pPr marL="171443" indent="-171443">
              <a:buFont typeface="Arial" pitchFamily="34" charset="0"/>
              <a:buChar char="•"/>
            </a:pPr>
            <a:r>
              <a:rPr lang="en-GB" dirty="0" smtClean="0"/>
              <a:t>Developers will be looking for gaps in policy to get a commercial advantage</a:t>
            </a:r>
          </a:p>
          <a:p>
            <a:endParaRPr lang="en-GB" dirty="0"/>
          </a:p>
        </p:txBody>
      </p:sp>
      <p:sp>
        <p:nvSpPr>
          <p:cNvPr id="4" name="Slide Number Placeholder 3"/>
          <p:cNvSpPr>
            <a:spLocks noGrp="1"/>
          </p:cNvSpPr>
          <p:nvPr>
            <p:ph type="sldNum" sz="quarter" idx="10"/>
          </p:nvPr>
        </p:nvSpPr>
        <p:spPr/>
        <p:txBody>
          <a:bodyPr/>
          <a:lstStyle/>
          <a:p>
            <a:fld id="{FC79F7DC-62E4-41A5-9AF9-9F6E05305EC3}" type="slidenum">
              <a:rPr lang="en-US" smtClean="0"/>
              <a:pPr/>
              <a:t>14</a:t>
            </a:fld>
            <a:endParaRPr lang="en-US"/>
          </a:p>
        </p:txBody>
      </p:sp>
    </p:spTree>
    <p:extLst>
      <p:ext uri="{BB962C8B-B14F-4D97-AF65-F5344CB8AC3E}">
        <p14:creationId xmlns:p14="http://schemas.microsoft.com/office/powerpoint/2010/main" val="39595691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52725" y="527050"/>
            <a:ext cx="3803650" cy="2633663"/>
          </a:xfrm>
        </p:spPr>
      </p:sp>
      <p:sp>
        <p:nvSpPr>
          <p:cNvPr id="3" name="Notes Placeholder 2"/>
          <p:cNvSpPr>
            <a:spLocks noGrp="1"/>
          </p:cNvSpPr>
          <p:nvPr>
            <p:ph type="body" idx="1"/>
          </p:nvPr>
        </p:nvSpPr>
        <p:spPr/>
        <p:txBody>
          <a:bodyPr/>
          <a:lstStyle/>
          <a:p>
            <a:pPr marL="171443" indent="-171443" defTabSz="914361">
              <a:buFont typeface="Arial" pitchFamily="34" charset="0"/>
              <a:buChar char="•"/>
              <a:defRPr/>
            </a:pPr>
            <a:r>
              <a:rPr lang="en-GB" dirty="0" smtClean="0"/>
              <a:t>Where did viability work have its genesis? Mention Blyth</a:t>
            </a:r>
            <a:r>
              <a:rPr lang="en-GB" baseline="0" dirty="0" smtClean="0"/>
              <a:t> Valley and interpretation of old PPS3</a:t>
            </a:r>
            <a:endParaRPr lang="en-GB" dirty="0" smtClean="0"/>
          </a:p>
          <a:p>
            <a:pPr marL="171443" indent="-171443">
              <a:buFont typeface="Arial" pitchFamily="34" charset="0"/>
              <a:buChar char="•"/>
            </a:pPr>
            <a:r>
              <a:rPr lang="en-GB" dirty="0" smtClean="0"/>
              <a:t>Viability testing – Persimmon challenge </a:t>
            </a:r>
            <a:r>
              <a:rPr lang="en-GB" b="1" i="1" dirty="0" smtClean="0"/>
              <a:t>(Simon do you have link?)</a:t>
            </a:r>
          </a:p>
          <a:p>
            <a:pPr marL="171443" indent="-171443">
              <a:buFont typeface="Arial" pitchFamily="34" charset="0"/>
              <a:buChar char="•"/>
            </a:pPr>
            <a:r>
              <a:rPr lang="en-GB" dirty="0" smtClean="0"/>
              <a:t>Developers will be looking for gaps in policy to get a commercial advantage</a:t>
            </a:r>
          </a:p>
          <a:p>
            <a:endParaRPr lang="en-GB" dirty="0"/>
          </a:p>
        </p:txBody>
      </p:sp>
      <p:sp>
        <p:nvSpPr>
          <p:cNvPr id="4" name="Slide Number Placeholder 3"/>
          <p:cNvSpPr>
            <a:spLocks noGrp="1"/>
          </p:cNvSpPr>
          <p:nvPr>
            <p:ph type="sldNum" sz="quarter" idx="10"/>
          </p:nvPr>
        </p:nvSpPr>
        <p:spPr/>
        <p:txBody>
          <a:bodyPr/>
          <a:lstStyle/>
          <a:p>
            <a:fld id="{FC79F7DC-62E4-41A5-9AF9-9F6E05305EC3}" type="slidenum">
              <a:rPr lang="en-US" smtClean="0"/>
              <a:pPr/>
              <a:t>15</a:t>
            </a:fld>
            <a:endParaRPr lang="en-US"/>
          </a:p>
        </p:txBody>
      </p:sp>
    </p:spTree>
    <p:extLst>
      <p:ext uri="{BB962C8B-B14F-4D97-AF65-F5344CB8AC3E}">
        <p14:creationId xmlns:p14="http://schemas.microsoft.com/office/powerpoint/2010/main" val="39595691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52725" y="527050"/>
            <a:ext cx="3803650" cy="2633663"/>
          </a:xfrm>
        </p:spPr>
      </p:sp>
      <p:sp>
        <p:nvSpPr>
          <p:cNvPr id="3" name="Notes Placeholder 2"/>
          <p:cNvSpPr>
            <a:spLocks noGrp="1"/>
          </p:cNvSpPr>
          <p:nvPr>
            <p:ph type="body" idx="1"/>
          </p:nvPr>
        </p:nvSpPr>
        <p:spPr/>
        <p:txBody>
          <a:bodyPr/>
          <a:lstStyle/>
          <a:p>
            <a:pPr marL="171443" indent="-171443">
              <a:buFont typeface="Arial" pitchFamily="34" charset="0"/>
              <a:buChar char="•"/>
            </a:pPr>
            <a:r>
              <a:rPr lang="en-GB" dirty="0" smtClean="0"/>
              <a:t>Point out that the Harman guidance has support from PINS, PAS, LGA. Quickly discuss the key</a:t>
            </a:r>
            <a:r>
              <a:rPr lang="en-GB" baseline="0" dirty="0" smtClean="0"/>
              <a:t> thrust e.g. Threshold Land Value, Existing Use Value +, the Residual method.</a:t>
            </a:r>
          </a:p>
          <a:p>
            <a:pPr marL="171443" indent="-171443">
              <a:buFont typeface="Arial" pitchFamily="34" charset="0"/>
              <a:buChar char="•"/>
            </a:pPr>
            <a:r>
              <a:rPr lang="en-GB" baseline="0" dirty="0" smtClean="0"/>
              <a:t>Mention any issues you have with Harman here e.g. Profit on GDV (which is discussed on a later slide)</a:t>
            </a:r>
          </a:p>
          <a:p>
            <a:pPr marL="171443" indent="-171443">
              <a:buFont typeface="Arial" pitchFamily="34" charset="0"/>
              <a:buChar char="•"/>
            </a:pPr>
            <a:r>
              <a:rPr lang="en-GB" baseline="0" dirty="0" smtClean="0"/>
              <a:t>Talk through merits and weaknesses of each in the above list and a provide a little information on the teams that developed them and ideology behind some of them</a:t>
            </a:r>
            <a:endParaRPr lang="en-GB" dirty="0" smtClean="0"/>
          </a:p>
          <a:p>
            <a:pPr marL="171443" indent="-171443">
              <a:buFont typeface="Arial" pitchFamily="34" charset="0"/>
              <a:buChar char="•"/>
            </a:pPr>
            <a:r>
              <a:rPr lang="en-GB" dirty="0" smtClean="0"/>
              <a:t>Harman – residual valuation well written SDH recommends clause saying members should be involved also builders developers mortgage brokers etc.</a:t>
            </a:r>
          </a:p>
          <a:p>
            <a:pPr marL="171443" indent="-171443">
              <a:buFont typeface="Arial" pitchFamily="34" charset="0"/>
              <a:buChar char="•"/>
            </a:pPr>
            <a:r>
              <a:rPr lang="en-GB" dirty="0" smtClean="0"/>
              <a:t>HCA – pragmatic flexible tool kit liked by developers</a:t>
            </a:r>
          </a:p>
          <a:p>
            <a:pPr marL="171443" indent="-171443">
              <a:buFont typeface="Arial" pitchFamily="34" charset="0"/>
              <a:buChar char="•"/>
            </a:pPr>
            <a:r>
              <a:rPr lang="en-GB" dirty="0" smtClean="0"/>
              <a:t>RICS – good site specific</a:t>
            </a:r>
          </a:p>
          <a:p>
            <a:pPr marL="171443" indent="-171443">
              <a:buFont typeface="Arial" pitchFamily="34" charset="0"/>
              <a:buChar char="•"/>
            </a:pPr>
            <a:r>
              <a:rPr lang="en-GB" dirty="0" smtClean="0"/>
              <a:t>CLG study – supports Harman</a:t>
            </a:r>
          </a:p>
          <a:p>
            <a:pPr marL="171443" indent="-171443">
              <a:buFont typeface="Arial" pitchFamily="34" charset="0"/>
              <a:buChar char="•"/>
            </a:pPr>
            <a:r>
              <a:rPr lang="en-GB" dirty="0" smtClean="0"/>
              <a:t>PAS – new one being produced by us, old one produced by RTP pre-NPPF. Our</a:t>
            </a:r>
            <a:r>
              <a:rPr lang="en-GB" baseline="0" dirty="0" smtClean="0"/>
              <a:t> guidance will attempt to splice different source materials together with further information related to these workshops for extra reading.</a:t>
            </a:r>
            <a:endParaRPr lang="en-GB" dirty="0" smtClean="0"/>
          </a:p>
        </p:txBody>
      </p:sp>
      <p:sp>
        <p:nvSpPr>
          <p:cNvPr id="4" name="Slide Number Placeholder 3"/>
          <p:cNvSpPr>
            <a:spLocks noGrp="1"/>
          </p:cNvSpPr>
          <p:nvPr>
            <p:ph type="sldNum" sz="quarter" idx="10"/>
          </p:nvPr>
        </p:nvSpPr>
        <p:spPr/>
        <p:txBody>
          <a:bodyPr/>
          <a:lstStyle/>
          <a:p>
            <a:fld id="{FC79F7DC-62E4-41A5-9AF9-9F6E05305EC3}" type="slidenum">
              <a:rPr lang="en-US" smtClean="0"/>
              <a:pPr/>
              <a:t>16</a:t>
            </a:fld>
            <a:endParaRPr lang="en-US"/>
          </a:p>
        </p:txBody>
      </p:sp>
    </p:spTree>
    <p:extLst>
      <p:ext uri="{BB962C8B-B14F-4D97-AF65-F5344CB8AC3E}">
        <p14:creationId xmlns:p14="http://schemas.microsoft.com/office/powerpoint/2010/main" val="7332145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52725" y="527050"/>
            <a:ext cx="3803650" cy="2633663"/>
          </a:xfrm>
        </p:spPr>
      </p:sp>
      <p:sp>
        <p:nvSpPr>
          <p:cNvPr id="3" name="Notes Placeholder 2"/>
          <p:cNvSpPr>
            <a:spLocks noGrp="1"/>
          </p:cNvSpPr>
          <p:nvPr>
            <p:ph type="body" idx="1"/>
          </p:nvPr>
        </p:nvSpPr>
        <p:spPr/>
        <p:txBody>
          <a:bodyPr/>
          <a:lstStyle/>
          <a:p>
            <a:pPr marL="171443" indent="-171443">
              <a:buFont typeface="Arial" panose="020B0604020202020204" pitchFamily="34" charset="0"/>
              <a:buChar char="•"/>
            </a:pPr>
            <a:r>
              <a:rPr lang="en-GB" dirty="0" smtClean="0"/>
              <a:t>Evidence based judgement: assessing viability requires judgements which are informed by the relevant available facts. It requires a realistic understanding of the costs and the value of development in the local area and an understanding of the operation of the market. Understanding past performance, such as in relation to build rates and the scale of historic planning obligations can be a useful start. Direct engagement with the development sector may be helpful in accessing evidence.</a:t>
            </a:r>
          </a:p>
          <a:p>
            <a:pPr marL="171443" indent="-171443">
              <a:buFont typeface="Arial" panose="020B0604020202020204" pitchFamily="34" charset="0"/>
              <a:buChar char="•"/>
            </a:pPr>
            <a:r>
              <a:rPr lang="en-GB" dirty="0" smtClean="0"/>
              <a:t>Collaboration: a collaborative approach involving the local planning authority, business community, developers and landowners will improve understanding of deliverability and viability. Transparency of evidence is encouraged wherever possible. Where communities are preparing a neighbourhood plan (or Neighbourhood Development Order), local planning authorities are encouraged to share evidence to ensure that local viability assumptions are clearly understood.</a:t>
            </a:r>
          </a:p>
          <a:p>
            <a:pPr marL="171443" indent="-171443">
              <a:buFont typeface="Arial" panose="020B0604020202020204" pitchFamily="34" charset="0"/>
              <a:buChar char="•"/>
            </a:pPr>
            <a:r>
              <a:rPr lang="en-GB" dirty="0" smtClean="0"/>
              <a:t>A consistent approach: LPAs are encouraged to ensure that their evidence base for housing, economic and retail policy is fully supported by a comprehensive and consistent understanding of viability across their areas. The NPPF requires LPAs to consider district-wide development costs when Local Plans are formulated, and where possible to plan for infrastructure and prepare development policies in parallel.  A masterplan approach can be helpful in creating sustainable locations, identifying cumulative infrastructure requirements of development across the area and assessing the impact on scheme viability…Authorities should seek to align the preparation of their CIL and Local Plans as far as practical.</a:t>
            </a:r>
          </a:p>
          <a:p>
            <a:pPr marL="171443" indent="-171443">
              <a:buFont typeface="Arial" panose="020B0604020202020204" pitchFamily="34" charset="0"/>
              <a:buChar char="•"/>
            </a:pPr>
            <a:endParaRPr lang="en-GB" dirty="0" smtClean="0"/>
          </a:p>
          <a:p>
            <a:pPr marL="171443" indent="-171443">
              <a:buFont typeface="Arial" panose="020B0604020202020204" pitchFamily="34" charset="0"/>
              <a:buChar char="•"/>
            </a:pPr>
            <a:endParaRPr lang="en-GB" dirty="0" smtClean="0"/>
          </a:p>
          <a:p>
            <a:pPr marL="171443" indent="-171443">
              <a:buFont typeface="Arial" panose="020B0604020202020204" pitchFamily="34" charset="0"/>
              <a:buChar char="•"/>
            </a:pPr>
            <a:endParaRPr lang="en-GB" dirty="0"/>
          </a:p>
        </p:txBody>
      </p:sp>
      <p:sp>
        <p:nvSpPr>
          <p:cNvPr id="4" name="Slide Number Placeholder 3"/>
          <p:cNvSpPr>
            <a:spLocks noGrp="1"/>
          </p:cNvSpPr>
          <p:nvPr>
            <p:ph type="sldNum" sz="quarter" idx="10"/>
          </p:nvPr>
        </p:nvSpPr>
        <p:spPr/>
        <p:txBody>
          <a:bodyPr/>
          <a:lstStyle/>
          <a:p>
            <a:fld id="{FC79F7DC-62E4-41A5-9AF9-9F6E05305EC3}" type="slidenum">
              <a:rPr lang="en-US" smtClean="0"/>
              <a:pPr/>
              <a:t>21</a:t>
            </a:fld>
            <a:endParaRPr lang="en-US"/>
          </a:p>
        </p:txBody>
      </p:sp>
    </p:spTree>
    <p:extLst>
      <p:ext uri="{BB962C8B-B14F-4D97-AF65-F5344CB8AC3E}">
        <p14:creationId xmlns:p14="http://schemas.microsoft.com/office/powerpoint/2010/main" val="4375892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52725" y="527050"/>
            <a:ext cx="3803650" cy="2633663"/>
          </a:xfrm>
        </p:spPr>
      </p:sp>
      <p:sp>
        <p:nvSpPr>
          <p:cNvPr id="3" name="Notes Placeholder 2"/>
          <p:cNvSpPr>
            <a:spLocks noGrp="1"/>
          </p:cNvSpPr>
          <p:nvPr>
            <p:ph type="body" idx="1"/>
          </p:nvPr>
        </p:nvSpPr>
        <p:spPr/>
        <p:txBody>
          <a:bodyPr/>
          <a:lstStyle/>
          <a:p>
            <a:r>
              <a:rPr lang="en-GB" dirty="0" smtClean="0"/>
              <a:t>..development potential is a significant factor that affects economic viability ..and its suitability for a particular use. Therefore, assessing achievability (including viability) and suitability can usefully be carried out in parallel with estimating the development potential. The capacity of the developer to complete and let or sell the development over a certain period.</a:t>
            </a:r>
          </a:p>
          <a:p>
            <a:endParaRPr lang="en-GB" dirty="0"/>
          </a:p>
        </p:txBody>
      </p:sp>
      <p:sp>
        <p:nvSpPr>
          <p:cNvPr id="4" name="Slide Number Placeholder 3"/>
          <p:cNvSpPr>
            <a:spLocks noGrp="1"/>
          </p:cNvSpPr>
          <p:nvPr>
            <p:ph type="sldNum" sz="quarter" idx="10"/>
          </p:nvPr>
        </p:nvSpPr>
        <p:spPr/>
        <p:txBody>
          <a:bodyPr/>
          <a:lstStyle/>
          <a:p>
            <a:fld id="{FC79F7DC-62E4-41A5-9AF9-9F6E05305EC3}" type="slidenum">
              <a:rPr lang="en-US" smtClean="0"/>
              <a:pPr/>
              <a:t>23</a:t>
            </a:fld>
            <a:endParaRPr lang="en-US"/>
          </a:p>
        </p:txBody>
      </p:sp>
    </p:spTree>
    <p:extLst>
      <p:ext uri="{BB962C8B-B14F-4D97-AF65-F5344CB8AC3E}">
        <p14:creationId xmlns:p14="http://schemas.microsoft.com/office/powerpoint/2010/main" val="19721463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52725" y="527050"/>
            <a:ext cx="3803650" cy="2633663"/>
          </a:xfrm>
        </p:spPr>
      </p:sp>
      <p:sp>
        <p:nvSpPr>
          <p:cNvPr id="3" name="Notes Placeholder 2"/>
          <p:cNvSpPr>
            <a:spLocks noGrp="1"/>
          </p:cNvSpPr>
          <p:nvPr>
            <p:ph type="body" idx="1"/>
          </p:nvPr>
        </p:nvSpPr>
        <p:spPr/>
        <p:txBody>
          <a:bodyPr/>
          <a:lstStyle/>
          <a:p>
            <a:pPr marL="171443" indent="-171443">
              <a:buFont typeface="Arial" pitchFamily="34" charset="0"/>
              <a:buChar char="•"/>
            </a:pPr>
            <a:r>
              <a:rPr lang="en-GB" dirty="0" smtClean="0"/>
              <a:t>Describe the two stage process</a:t>
            </a:r>
            <a:r>
              <a:rPr lang="en-GB" baseline="0" dirty="0" smtClean="0"/>
              <a:t> applied to the Local Plan.</a:t>
            </a:r>
          </a:p>
          <a:p>
            <a:pPr marL="171443" indent="-171443" defTabSz="914361">
              <a:buFont typeface="Arial" pitchFamily="34" charset="0"/>
              <a:buChar char="•"/>
              <a:defRPr/>
            </a:pPr>
            <a:r>
              <a:rPr lang="en-GB" baseline="0" dirty="0" smtClean="0"/>
              <a:t>GDV should include things like grant. </a:t>
            </a:r>
            <a:r>
              <a:rPr lang="en-GB" dirty="0" smtClean="0"/>
              <a:t>GDV can be area-wide or site specific.</a:t>
            </a:r>
          </a:p>
          <a:p>
            <a:pPr marL="171443" indent="-171443" defTabSz="914361">
              <a:buFont typeface="Arial" pitchFamily="34" charset="0"/>
              <a:buChar char="•"/>
              <a:defRPr/>
            </a:pPr>
            <a:r>
              <a:rPr lang="en-GB" baseline="0" dirty="0" smtClean="0"/>
              <a:t>Residual value tells you nothing in itself in order to viability test the residual you need to compare it to the EUV. This is where professional judgment needs to be made, it is </a:t>
            </a:r>
            <a:r>
              <a:rPr lang="en-GB" b="1" baseline="0" dirty="0" smtClean="0"/>
              <a:t>not</a:t>
            </a:r>
            <a:r>
              <a:rPr lang="en-GB" baseline="0" dirty="0" smtClean="0"/>
              <a:t> a calculation.</a:t>
            </a:r>
            <a:endParaRPr lang="en-GB" dirty="0" smtClean="0"/>
          </a:p>
          <a:p>
            <a:pPr marL="171443" indent="-171443">
              <a:buFont typeface="Arial" pitchFamily="34" charset="0"/>
              <a:buChar char="•"/>
            </a:pPr>
            <a:r>
              <a:rPr lang="en-GB" dirty="0" smtClean="0"/>
              <a:t>In terms of the quality of your inputs it is not difficult to agree prices with developers - if this is not done then we</a:t>
            </a:r>
            <a:r>
              <a:rPr lang="en-GB" baseline="0" dirty="0" smtClean="0"/>
              <a:t> (URS/DHD Planning) </a:t>
            </a:r>
            <a:r>
              <a:rPr lang="en-GB" dirty="0" smtClean="0"/>
              <a:t>have grave reservations about the</a:t>
            </a:r>
            <a:r>
              <a:rPr lang="en-GB" baseline="0" dirty="0" smtClean="0"/>
              <a:t> robustness of the evidence</a:t>
            </a:r>
            <a:r>
              <a:rPr lang="en-GB" dirty="0" smtClean="0"/>
              <a:t>.</a:t>
            </a:r>
          </a:p>
          <a:p>
            <a:endParaRPr lang="en-GB" dirty="0"/>
          </a:p>
        </p:txBody>
      </p:sp>
      <p:sp>
        <p:nvSpPr>
          <p:cNvPr id="4" name="Slide Number Placeholder 3"/>
          <p:cNvSpPr>
            <a:spLocks noGrp="1"/>
          </p:cNvSpPr>
          <p:nvPr>
            <p:ph type="sldNum" sz="quarter" idx="10"/>
          </p:nvPr>
        </p:nvSpPr>
        <p:spPr/>
        <p:txBody>
          <a:bodyPr/>
          <a:lstStyle/>
          <a:p>
            <a:fld id="{FC79F7DC-62E4-41A5-9AF9-9F6E05305EC3}" type="slidenum">
              <a:rPr lang="en-US" smtClean="0"/>
              <a:pPr/>
              <a:t>29</a:t>
            </a:fld>
            <a:endParaRPr lang="en-US"/>
          </a:p>
        </p:txBody>
      </p:sp>
    </p:spTree>
    <p:extLst>
      <p:ext uri="{BB962C8B-B14F-4D97-AF65-F5344CB8AC3E}">
        <p14:creationId xmlns:p14="http://schemas.microsoft.com/office/powerpoint/2010/main" val="33847556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52725" y="527050"/>
            <a:ext cx="3803650" cy="2633663"/>
          </a:xfrm>
        </p:spPr>
      </p:sp>
      <p:sp>
        <p:nvSpPr>
          <p:cNvPr id="3" name="Notes Placeholder 2"/>
          <p:cNvSpPr>
            <a:spLocks noGrp="1"/>
          </p:cNvSpPr>
          <p:nvPr>
            <p:ph type="body" idx="1"/>
          </p:nvPr>
        </p:nvSpPr>
        <p:spPr/>
        <p:txBody>
          <a:bodyPr/>
          <a:lstStyle/>
          <a:p>
            <a:pPr marL="171443" indent="-171443">
              <a:buFont typeface="Arial" pitchFamily="34" charset="0"/>
              <a:buChar char="•"/>
            </a:pPr>
            <a:r>
              <a:rPr lang="en-GB" dirty="0" smtClean="0"/>
              <a:t>Local</a:t>
            </a:r>
            <a:r>
              <a:rPr lang="en-GB" baseline="0" dirty="0" smtClean="0"/>
              <a:t> Plan policies and CIL charges can be influenced by the LPA. The LPA must agree with development community the methodology, assumptions and inputs for whole plan viability modelling e.g. costs, fees, profit level, land values etc.</a:t>
            </a:r>
          </a:p>
          <a:p>
            <a:pPr marL="171443" indent="-171443">
              <a:buFont typeface="Arial" pitchFamily="34" charset="0"/>
              <a:buChar char="•"/>
            </a:pPr>
            <a:r>
              <a:rPr lang="en-GB" baseline="0" dirty="0" smtClean="0"/>
              <a:t>The threshold of viability and Threshold Land Value is </a:t>
            </a:r>
            <a:endParaRPr lang="en-GB" dirty="0" smtClean="0"/>
          </a:p>
          <a:p>
            <a:pPr marL="171443" indent="-171443">
              <a:buFont typeface="Arial" pitchFamily="34" charset="0"/>
              <a:buChar char="•"/>
            </a:pPr>
            <a:r>
              <a:rPr lang="en-GB" dirty="0" smtClean="0"/>
              <a:t>Talk through the costs and discretionary costs </a:t>
            </a:r>
          </a:p>
          <a:p>
            <a:pPr marL="171443" indent="-171443">
              <a:buFont typeface="Arial" pitchFamily="34" charset="0"/>
              <a:buChar char="•"/>
            </a:pPr>
            <a:r>
              <a:rPr lang="en-GB" dirty="0" smtClean="0"/>
              <a:t>Members will have a view on what they’re prepared to sacrifice in policy terms.</a:t>
            </a:r>
          </a:p>
          <a:p>
            <a:pPr marL="171443" indent="-171443">
              <a:buFont typeface="Arial" pitchFamily="34" charset="0"/>
              <a:buChar char="•"/>
            </a:pPr>
            <a:r>
              <a:rPr lang="en-GB" dirty="0" smtClean="0"/>
              <a:t>The rule of thumb (1/3 of cost to land, 1/3</a:t>
            </a:r>
            <a:r>
              <a:rPr lang="en-GB" baseline="0" dirty="0" smtClean="0"/>
              <a:t> builder, 1/3 developer) is out of date now.</a:t>
            </a:r>
            <a:endParaRPr lang="en-GB" dirty="0" smtClean="0"/>
          </a:p>
        </p:txBody>
      </p:sp>
      <p:sp>
        <p:nvSpPr>
          <p:cNvPr id="4" name="Slide Number Placeholder 3"/>
          <p:cNvSpPr>
            <a:spLocks noGrp="1"/>
          </p:cNvSpPr>
          <p:nvPr>
            <p:ph type="sldNum" sz="quarter" idx="10"/>
          </p:nvPr>
        </p:nvSpPr>
        <p:spPr/>
        <p:txBody>
          <a:bodyPr/>
          <a:lstStyle/>
          <a:p>
            <a:fld id="{FC79F7DC-62E4-41A5-9AF9-9F6E05305EC3}" type="slidenum">
              <a:rPr lang="en-US" smtClean="0"/>
              <a:pPr/>
              <a:t>30</a:t>
            </a:fld>
            <a:endParaRPr lang="en-US"/>
          </a:p>
        </p:txBody>
      </p:sp>
    </p:spTree>
    <p:extLst>
      <p:ext uri="{BB962C8B-B14F-4D97-AF65-F5344CB8AC3E}">
        <p14:creationId xmlns:p14="http://schemas.microsoft.com/office/powerpoint/2010/main" val="14324055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52725" y="527050"/>
            <a:ext cx="3803650" cy="2633663"/>
          </a:xfrm>
        </p:spPr>
      </p:sp>
      <p:sp>
        <p:nvSpPr>
          <p:cNvPr id="3" name="Notes Placeholder 2"/>
          <p:cNvSpPr>
            <a:spLocks noGrp="1"/>
          </p:cNvSpPr>
          <p:nvPr>
            <p:ph type="body" idx="1"/>
          </p:nvPr>
        </p:nvSpPr>
        <p:spPr/>
        <p:txBody>
          <a:bodyPr/>
          <a:lstStyle/>
          <a:p>
            <a:pPr marL="171443" indent="-171443">
              <a:buFont typeface="Arial" pitchFamily="34" charset="0"/>
              <a:buChar char="•"/>
            </a:pPr>
            <a:r>
              <a:rPr lang="en-GB" dirty="0" smtClean="0"/>
              <a:t>The ‘</a:t>
            </a:r>
            <a:r>
              <a:rPr lang="en-GB" baseline="0" dirty="0" smtClean="0"/>
              <a:t>cushion’: the amount above the EUV that you have to pay for landowner to sell the land. NPPF uses the term competitive returns in the context of both landowners and developers. But how much should this be?</a:t>
            </a:r>
          </a:p>
          <a:p>
            <a:pPr marL="171443" indent="-171443">
              <a:buFont typeface="Arial" pitchFamily="34" charset="0"/>
              <a:buChar char="•"/>
            </a:pPr>
            <a:r>
              <a:rPr lang="en-GB" baseline="0" dirty="0" smtClean="0"/>
              <a:t>It depends on who the landowner is, there is no standard rule e.g. farmer (life changing), speculator etc.</a:t>
            </a:r>
          </a:p>
          <a:p>
            <a:pPr marL="171443" indent="-171443">
              <a:buFont typeface="Arial" pitchFamily="34" charset="0"/>
              <a:buChar char="•"/>
            </a:pPr>
            <a:r>
              <a:rPr lang="en-GB" baseline="0" dirty="0" smtClean="0"/>
              <a:t>Viability work is not trying to mirror a particular method. You do not need to precisely replicate developers models. You just want an open, transparent methodology to assess if sites are coming forward. You can't delve into developers motivations or their business models. You should only assess planning impacts.</a:t>
            </a:r>
          </a:p>
          <a:p>
            <a:pPr marL="171443" indent="-171443">
              <a:buFont typeface="Arial" pitchFamily="34" charset="0"/>
              <a:buChar char="•"/>
            </a:pPr>
            <a:r>
              <a:rPr lang="en-GB" baseline="0" dirty="0" smtClean="0"/>
              <a:t>Talk a little about the basic mechanics of landowners and potential to pay too much for land etc. Your whole plan viability modelling should not be influenced by landowners that have paid silly amounts for land locally. Uplift should be the only issue.</a:t>
            </a:r>
          </a:p>
          <a:p>
            <a:pPr marL="171443" indent="-171443">
              <a:buFont typeface="Arial" pitchFamily="34" charset="0"/>
              <a:buChar char="•"/>
            </a:pPr>
            <a:r>
              <a:rPr lang="en-GB" baseline="0" dirty="0" smtClean="0"/>
              <a:t>Talk about the different developers (volume housebuilders, commercial developers, small housebuilders) and their interaction with the planning system. Highlight that practical issues of everyday Development Management re: s106 and highlight that you need to avoid personal planning permissions</a:t>
            </a:r>
          </a:p>
          <a:p>
            <a:pPr marL="171443" indent="-171443">
              <a:buFont typeface="Arial" pitchFamily="34" charset="0"/>
              <a:buChar char="•"/>
            </a:pPr>
            <a:r>
              <a:rPr lang="en-GB" dirty="0" smtClean="0"/>
              <a:t>After 2007</a:t>
            </a:r>
            <a:r>
              <a:rPr lang="en-GB" baseline="0" dirty="0" smtClean="0"/>
              <a:t> b</a:t>
            </a:r>
            <a:r>
              <a:rPr lang="en-GB" dirty="0" smtClean="0"/>
              <a:t>ig developers wrote down their balance sheets whereas small developers cant afford to do so</a:t>
            </a:r>
          </a:p>
          <a:p>
            <a:endParaRPr lang="en-GB" dirty="0"/>
          </a:p>
        </p:txBody>
      </p:sp>
      <p:sp>
        <p:nvSpPr>
          <p:cNvPr id="4" name="Slide Number Placeholder 3"/>
          <p:cNvSpPr>
            <a:spLocks noGrp="1"/>
          </p:cNvSpPr>
          <p:nvPr>
            <p:ph type="sldNum" sz="quarter" idx="10"/>
          </p:nvPr>
        </p:nvSpPr>
        <p:spPr/>
        <p:txBody>
          <a:bodyPr/>
          <a:lstStyle/>
          <a:p>
            <a:fld id="{FC79F7DC-62E4-41A5-9AF9-9F6E05305EC3}" type="slidenum">
              <a:rPr lang="en-US" smtClean="0"/>
              <a:pPr/>
              <a:t>31</a:t>
            </a:fld>
            <a:endParaRPr lang="en-US"/>
          </a:p>
        </p:txBody>
      </p:sp>
    </p:spTree>
    <p:extLst>
      <p:ext uri="{BB962C8B-B14F-4D97-AF65-F5344CB8AC3E}">
        <p14:creationId xmlns:p14="http://schemas.microsoft.com/office/powerpoint/2010/main" val="21651445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52725" y="527050"/>
            <a:ext cx="3803650" cy="2633663"/>
          </a:xfrm>
        </p:spPr>
      </p:sp>
      <p:sp>
        <p:nvSpPr>
          <p:cNvPr id="3" name="Notes Placeholder 2"/>
          <p:cNvSpPr>
            <a:spLocks noGrp="1"/>
          </p:cNvSpPr>
          <p:nvPr>
            <p:ph type="body" idx="1"/>
          </p:nvPr>
        </p:nvSpPr>
        <p:spPr/>
        <p:txBody>
          <a:bodyPr/>
          <a:lstStyle/>
          <a:p>
            <a:pPr marL="171443" indent="-171443" defTabSz="914361">
              <a:buFont typeface="Arial" pitchFamily="34" charset="0"/>
              <a:buChar char="•"/>
              <a:defRPr/>
            </a:pPr>
            <a:r>
              <a:rPr lang="en-GB" dirty="0" smtClean="0"/>
              <a:t>All LPAs discuss developments schemes with developers on</a:t>
            </a:r>
            <a:r>
              <a:rPr lang="en-GB" baseline="0" dirty="0" smtClean="0"/>
              <a:t> a day to day basis.</a:t>
            </a:r>
          </a:p>
          <a:p>
            <a:pPr marL="171443" indent="-171443" defTabSz="914361">
              <a:buFont typeface="Arial" pitchFamily="34" charset="0"/>
              <a:buChar char="•"/>
              <a:defRPr/>
            </a:pPr>
            <a:r>
              <a:rPr lang="en-GB" baseline="0" dirty="0" smtClean="0"/>
              <a:t>LPA need to be able to engage with developers on viability issues since the introduction of the NPPF. </a:t>
            </a:r>
          </a:p>
          <a:p>
            <a:pPr marL="171443" indent="-171443" defTabSz="914361">
              <a:buFont typeface="Arial" pitchFamily="34" charset="0"/>
              <a:buChar char="•"/>
              <a:defRPr/>
            </a:pPr>
            <a:r>
              <a:rPr lang="en-GB" baseline="0" dirty="0" smtClean="0"/>
              <a:t>When it come to what should the LPA concede under local circumstances you need to consider what aspirations are you seeking? </a:t>
            </a:r>
          </a:p>
          <a:p>
            <a:pPr marL="171443" indent="-171443" defTabSz="914361">
              <a:buFont typeface="Arial" pitchFamily="34" charset="0"/>
              <a:buChar char="•"/>
              <a:defRPr/>
            </a:pPr>
            <a:r>
              <a:rPr lang="en-GB" baseline="0" dirty="0" smtClean="0"/>
              <a:t>Land values may dictate that you cannot have it all (Affordable Housing, </a:t>
            </a:r>
            <a:r>
              <a:rPr lang="en-GB" baseline="0" dirty="0" err="1" smtClean="0"/>
              <a:t>CfSH</a:t>
            </a:r>
            <a:r>
              <a:rPr lang="en-GB" baseline="0" dirty="0" smtClean="0"/>
              <a:t>, Open Space </a:t>
            </a:r>
            <a:r>
              <a:rPr lang="en-GB" baseline="0" dirty="0" err="1" smtClean="0"/>
              <a:t>etc</a:t>
            </a:r>
            <a:r>
              <a:rPr lang="en-GB" baseline="0" dirty="0" smtClean="0"/>
              <a:t>)</a:t>
            </a:r>
            <a:endParaRPr lang="en-GB" dirty="0" smtClean="0"/>
          </a:p>
          <a:p>
            <a:pPr marL="171443" indent="-171443" defTabSz="914361">
              <a:buFont typeface="Arial" pitchFamily="34" charset="0"/>
              <a:buChar char="•"/>
              <a:defRPr/>
            </a:pPr>
            <a:r>
              <a:rPr lang="en-GB" dirty="0" smtClean="0"/>
              <a:t>Viability is an issue on more marginal sites. The question is do you concede on s106</a:t>
            </a:r>
            <a:r>
              <a:rPr lang="en-GB" baseline="0" dirty="0" smtClean="0"/>
              <a:t> etc. </a:t>
            </a:r>
            <a:r>
              <a:rPr lang="en-GB" dirty="0" smtClean="0"/>
              <a:t>now or hang on and hope that economy improves and then can ask for more in future</a:t>
            </a:r>
          </a:p>
          <a:p>
            <a:pPr marL="171443" indent="-171443" defTabSz="914361">
              <a:buFont typeface="Arial" pitchFamily="34" charset="0"/>
              <a:buChar char="•"/>
              <a:defRPr/>
            </a:pPr>
            <a:r>
              <a:rPr lang="en-GB" dirty="0" smtClean="0"/>
              <a:t>Government statements about economic improvements not supported by facts, see IMF.</a:t>
            </a:r>
          </a:p>
          <a:p>
            <a:endParaRPr lang="en-GB" dirty="0"/>
          </a:p>
        </p:txBody>
      </p:sp>
      <p:sp>
        <p:nvSpPr>
          <p:cNvPr id="4" name="Slide Number Placeholder 3"/>
          <p:cNvSpPr>
            <a:spLocks noGrp="1"/>
          </p:cNvSpPr>
          <p:nvPr>
            <p:ph type="sldNum" sz="quarter" idx="10"/>
          </p:nvPr>
        </p:nvSpPr>
        <p:spPr/>
        <p:txBody>
          <a:bodyPr/>
          <a:lstStyle/>
          <a:p>
            <a:fld id="{FC79F7DC-62E4-41A5-9AF9-9F6E05305EC3}" type="slidenum">
              <a:rPr lang="en-US" smtClean="0"/>
              <a:pPr/>
              <a:t>2</a:t>
            </a:fld>
            <a:endParaRPr lang="en-US"/>
          </a:p>
        </p:txBody>
      </p:sp>
    </p:spTree>
    <p:extLst>
      <p:ext uri="{BB962C8B-B14F-4D97-AF65-F5344CB8AC3E}">
        <p14:creationId xmlns:p14="http://schemas.microsoft.com/office/powerpoint/2010/main" val="14126326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52725" y="527050"/>
            <a:ext cx="3803650" cy="2633663"/>
          </a:xfrm>
        </p:spPr>
      </p:sp>
      <p:sp>
        <p:nvSpPr>
          <p:cNvPr id="3" name="Notes Placeholder 2"/>
          <p:cNvSpPr>
            <a:spLocks noGrp="1"/>
          </p:cNvSpPr>
          <p:nvPr>
            <p:ph type="body" idx="1"/>
          </p:nvPr>
        </p:nvSpPr>
        <p:spPr/>
        <p:txBody>
          <a:bodyPr/>
          <a:lstStyle/>
          <a:p>
            <a:pPr marL="171443" indent="-171443">
              <a:buFont typeface="Arial" pitchFamily="34" charset="0"/>
              <a:buChar char="•"/>
            </a:pPr>
            <a:r>
              <a:rPr lang="en-GB" dirty="0" smtClean="0"/>
              <a:t>This slide</a:t>
            </a:r>
            <a:r>
              <a:rPr lang="en-GB" baseline="0" dirty="0" smtClean="0"/>
              <a:t> is a basic introduction as to what a model looks like. It shows i</a:t>
            </a:r>
            <a:r>
              <a:rPr lang="en-GB" dirty="0" smtClean="0"/>
              <a:t>ncome, costs, </a:t>
            </a:r>
            <a:r>
              <a:rPr lang="en-GB" dirty="0" err="1" smtClean="0"/>
              <a:t>cashlow</a:t>
            </a:r>
            <a:r>
              <a:rPr lang="en-GB" dirty="0" smtClean="0"/>
              <a:t> (including Interest on scheme over time etc.) Cash flow used to calculate interest for finance on scheme</a:t>
            </a:r>
          </a:p>
          <a:p>
            <a:pPr marL="171443" indent="-171443">
              <a:buFont typeface="Arial" pitchFamily="34" charset="0"/>
              <a:buChar char="•"/>
            </a:pPr>
            <a:r>
              <a:rPr lang="en-GB" dirty="0" smtClean="0"/>
              <a:t>Just</a:t>
            </a:r>
            <a:r>
              <a:rPr lang="en-GB" baseline="0" dirty="0" smtClean="0"/>
              <a:t> l</a:t>
            </a:r>
            <a:r>
              <a:rPr lang="en-GB" dirty="0" smtClean="0"/>
              <a:t>ook</a:t>
            </a:r>
            <a:r>
              <a:rPr lang="en-GB" baseline="0" dirty="0" smtClean="0"/>
              <a:t> at </a:t>
            </a:r>
            <a:r>
              <a:rPr lang="en-GB" b="1" baseline="0" dirty="0" smtClean="0"/>
              <a:t>todays</a:t>
            </a:r>
            <a:r>
              <a:rPr lang="en-GB" baseline="0" dirty="0" smtClean="0"/>
              <a:t> costs - trying to index income and costs in different directions will ultimately provide incorrect results. If the Bank of England can’t get it right we wont either!</a:t>
            </a:r>
          </a:p>
          <a:p>
            <a:pPr marL="171443" indent="-171443">
              <a:buFont typeface="Arial" pitchFamily="34" charset="0"/>
              <a:buChar char="•"/>
            </a:pPr>
            <a:r>
              <a:rPr lang="en-GB" baseline="0" dirty="0" smtClean="0"/>
              <a:t>The NPPF says ‘now’ for the next 5 years </a:t>
            </a:r>
            <a:r>
              <a:rPr lang="en-GB" b="1" i="1" baseline="0" dirty="0" smtClean="0"/>
              <a:t>(need to find quote from </a:t>
            </a:r>
            <a:r>
              <a:rPr lang="en-GB" b="1" i="1" baseline="0" dirty="0" err="1" smtClean="0"/>
              <a:t>Haramn</a:t>
            </a:r>
            <a:r>
              <a:rPr lang="en-GB" b="1" i="1" baseline="0" dirty="0" smtClean="0"/>
              <a:t> to support this - action point)</a:t>
            </a:r>
          </a:p>
          <a:p>
            <a:pPr marL="171443" indent="-171443">
              <a:buFont typeface="Arial" pitchFamily="34" charset="0"/>
              <a:buChar char="•"/>
            </a:pPr>
            <a:r>
              <a:rPr lang="en-GB" baseline="0" dirty="0" smtClean="0"/>
              <a:t>Phasing is incredibly important - volume housebuilders were producing a higher rate of building per year than now. There are advantages to building at a lower rate for quality control and marketing. Availability of mortgages has had an effect also.</a:t>
            </a:r>
          </a:p>
          <a:p>
            <a:pPr marL="171443" indent="-171443">
              <a:buFont typeface="Arial" pitchFamily="34" charset="0"/>
              <a:buChar char="•"/>
            </a:pPr>
            <a:r>
              <a:rPr lang="en-GB" baseline="0" dirty="0" smtClean="0"/>
              <a:t>Big sites can have a variety of housing on same site e.g. </a:t>
            </a:r>
            <a:r>
              <a:rPr lang="en-GB" baseline="0" dirty="0" err="1" smtClean="0"/>
              <a:t>Barrats</a:t>
            </a:r>
            <a:r>
              <a:rPr lang="en-GB" baseline="0" dirty="0" smtClean="0"/>
              <a:t> and its other sub brands, other developers on another part of the site, self-builders. </a:t>
            </a:r>
          </a:p>
          <a:p>
            <a:pPr marL="171443" indent="-171443">
              <a:buFont typeface="Arial" pitchFamily="34" charset="0"/>
              <a:buChar char="•"/>
            </a:pPr>
            <a:r>
              <a:rPr lang="en-GB" baseline="0" dirty="0" smtClean="0"/>
              <a:t>There is pressure in south where LPAs are not meeting their targets. However, if you have a deficit of a 1000s you should not be concentrating on brownfield sites if historical rates of delivery are negligible in terms of housing numbers. The North-East was reliant on subsidy for brownfield due to contamination/land values</a:t>
            </a:r>
            <a:endParaRPr lang="en-GB" dirty="0" smtClean="0"/>
          </a:p>
        </p:txBody>
      </p:sp>
      <p:sp>
        <p:nvSpPr>
          <p:cNvPr id="4" name="Slide Number Placeholder 3"/>
          <p:cNvSpPr>
            <a:spLocks noGrp="1"/>
          </p:cNvSpPr>
          <p:nvPr>
            <p:ph type="sldNum" sz="quarter" idx="10"/>
          </p:nvPr>
        </p:nvSpPr>
        <p:spPr/>
        <p:txBody>
          <a:bodyPr/>
          <a:lstStyle/>
          <a:p>
            <a:fld id="{FC79F7DC-62E4-41A5-9AF9-9F6E05305EC3}" type="slidenum">
              <a:rPr lang="en-US" smtClean="0"/>
              <a:pPr/>
              <a:t>33</a:t>
            </a:fld>
            <a:endParaRPr lang="en-US"/>
          </a:p>
        </p:txBody>
      </p:sp>
    </p:spTree>
    <p:extLst>
      <p:ext uri="{BB962C8B-B14F-4D97-AF65-F5344CB8AC3E}">
        <p14:creationId xmlns:p14="http://schemas.microsoft.com/office/powerpoint/2010/main" val="11242899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52725" y="527050"/>
            <a:ext cx="3803650" cy="2633663"/>
          </a:xfrm>
        </p:spPr>
      </p:sp>
      <p:sp>
        <p:nvSpPr>
          <p:cNvPr id="3" name="Notes Placeholder 2"/>
          <p:cNvSpPr>
            <a:spLocks noGrp="1"/>
          </p:cNvSpPr>
          <p:nvPr>
            <p:ph type="body" idx="1"/>
          </p:nvPr>
        </p:nvSpPr>
        <p:spPr/>
        <p:txBody>
          <a:bodyPr/>
          <a:lstStyle/>
          <a:p>
            <a:pPr marL="171443" indent="-171443" defTabSz="914361">
              <a:buFont typeface="Arial" pitchFamily="34" charset="0"/>
              <a:buChar char="•"/>
              <a:defRPr/>
            </a:pPr>
            <a:r>
              <a:rPr lang="en-GB" dirty="0" smtClean="0"/>
              <a:t>Do not try and reinvent the</a:t>
            </a:r>
            <a:r>
              <a:rPr lang="en-GB" baseline="0" dirty="0" smtClean="0"/>
              <a:t> wheel when looking at GDV, the NPPF and CIL guidance state that you should concentrate on ‘existing available evidence’. Do not go back to square one every time, the NPPF requires continual stakeholder engagement so use this time to establish agreement on inputs from stakeholders.</a:t>
            </a:r>
          </a:p>
          <a:p>
            <a:pPr marL="171443" indent="-171443">
              <a:buFont typeface="Arial" pitchFamily="34" charset="0"/>
              <a:buChar char="•"/>
            </a:pPr>
            <a:r>
              <a:rPr lang="en-GB" baseline="0" dirty="0" smtClean="0"/>
              <a:t>Evidence that is disjointed is unhelpful for the Inspector/developers, consistency is required for robustness</a:t>
            </a:r>
          </a:p>
          <a:p>
            <a:pPr marL="171443" indent="-171443" defTabSz="914361">
              <a:buFont typeface="Arial" pitchFamily="34" charset="0"/>
              <a:buChar char="•"/>
              <a:defRPr/>
            </a:pPr>
            <a:r>
              <a:rPr lang="en-GB" baseline="0" dirty="0" smtClean="0"/>
              <a:t>The value (GDV) is the value therefore as long as you can justify your figures you’ll be ok as it is beyond control of the developer. Secondary data sources are very useful to build picture/sense check.</a:t>
            </a:r>
            <a:r>
              <a:rPr lang="en-GB" dirty="0" smtClean="0"/>
              <a:t> Use sources such as </a:t>
            </a:r>
            <a:r>
              <a:rPr lang="en-GB" dirty="0" err="1" smtClean="0"/>
              <a:t>rightmove</a:t>
            </a:r>
            <a:r>
              <a:rPr lang="en-GB" dirty="0" smtClean="0"/>
              <a:t>/land registry</a:t>
            </a:r>
            <a:r>
              <a:rPr lang="en-GB" baseline="0" dirty="0" smtClean="0"/>
              <a:t> and </a:t>
            </a:r>
            <a:r>
              <a:rPr lang="en-GB" dirty="0" smtClean="0"/>
              <a:t>articles form estates gazette to build the case</a:t>
            </a:r>
            <a:endParaRPr lang="en-GB" baseline="0" dirty="0" smtClean="0"/>
          </a:p>
          <a:p>
            <a:pPr marL="171443" indent="-171443">
              <a:buFont typeface="Arial" pitchFamily="34" charset="0"/>
              <a:buChar char="•"/>
            </a:pPr>
            <a:r>
              <a:rPr lang="en-GB" baseline="0" dirty="0" smtClean="0"/>
              <a:t>Mention yield discussions with commercial developers to highlight where developers will try to negotiate a yield to their advantage.</a:t>
            </a:r>
          </a:p>
          <a:p>
            <a:pPr marL="171443" indent="-171443" defTabSz="914361">
              <a:buFont typeface="Arial" pitchFamily="34" charset="0"/>
              <a:buChar char="•"/>
              <a:defRPr/>
            </a:pPr>
            <a:r>
              <a:rPr lang="en-GB" dirty="0" smtClean="0"/>
              <a:t>It is ok to have some slightly inconsistent evidence</a:t>
            </a:r>
            <a:r>
              <a:rPr lang="en-GB" baseline="0" dirty="0" smtClean="0"/>
              <a:t> as long as you can explain the difference, you’re only trying to get this past an Inspector, you’re not a developer </a:t>
            </a:r>
            <a:r>
              <a:rPr lang="en-GB" dirty="0" smtClean="0"/>
              <a:t>trying to get bank funding so don’t need the same level of financial detail</a:t>
            </a:r>
          </a:p>
        </p:txBody>
      </p:sp>
      <p:sp>
        <p:nvSpPr>
          <p:cNvPr id="4" name="Slide Number Placeholder 3"/>
          <p:cNvSpPr>
            <a:spLocks noGrp="1"/>
          </p:cNvSpPr>
          <p:nvPr>
            <p:ph type="sldNum" sz="quarter" idx="10"/>
          </p:nvPr>
        </p:nvSpPr>
        <p:spPr/>
        <p:txBody>
          <a:bodyPr/>
          <a:lstStyle/>
          <a:p>
            <a:fld id="{FC79F7DC-62E4-41A5-9AF9-9F6E05305EC3}" type="slidenum">
              <a:rPr lang="en-US" smtClean="0"/>
              <a:pPr/>
              <a:t>34</a:t>
            </a:fld>
            <a:endParaRPr lang="en-US"/>
          </a:p>
        </p:txBody>
      </p:sp>
    </p:spTree>
    <p:extLst>
      <p:ext uri="{BB962C8B-B14F-4D97-AF65-F5344CB8AC3E}">
        <p14:creationId xmlns:p14="http://schemas.microsoft.com/office/powerpoint/2010/main" val="28980200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52725" y="527050"/>
            <a:ext cx="3803650" cy="2633663"/>
          </a:xfrm>
        </p:spPr>
      </p:sp>
      <p:sp>
        <p:nvSpPr>
          <p:cNvPr id="3" name="Notes Placeholder 2"/>
          <p:cNvSpPr>
            <a:spLocks noGrp="1"/>
          </p:cNvSpPr>
          <p:nvPr>
            <p:ph type="body" idx="1"/>
          </p:nvPr>
        </p:nvSpPr>
        <p:spPr/>
        <p:txBody>
          <a:bodyPr/>
          <a:lstStyle/>
          <a:p>
            <a:pPr marL="171443" indent="-171443">
              <a:buFont typeface="Arial" pitchFamily="34" charset="0"/>
              <a:buChar char="•"/>
            </a:pPr>
            <a:r>
              <a:rPr lang="en-GB" dirty="0" smtClean="0"/>
              <a:t>Harman advises</a:t>
            </a:r>
            <a:r>
              <a:rPr lang="en-GB" baseline="0" dirty="0" smtClean="0"/>
              <a:t> to use BCIS cost indices though be mindful that developers can build for cheaper (though the quality may be low). Use figures imaginatively like the median for a less expensive scheme from big builder i.e. lower quartile </a:t>
            </a:r>
          </a:p>
          <a:p>
            <a:pPr marL="171443" indent="-171443">
              <a:buFont typeface="Arial" pitchFamily="34" charset="0"/>
              <a:buChar char="•"/>
            </a:pPr>
            <a:r>
              <a:rPr lang="en-GB" baseline="0" dirty="0" smtClean="0"/>
              <a:t>Think about cumulative impact of discretionary costs (costs of your Local Plan policies, CIL etc.) this should be your starting point for building costs into the model from the start. The DCLG have produced reports costing the Code for Sustainable Homes. The report shows the average costs of meeting the different levels of the Code over Part L. The difference is approximately within £1000 per house between Part L and Code 3. These theoretical costs are produced by a company called Element Energy who have used a QS type methodology. Speak to developers about this report but don’t let them dictate if there are wild differences.</a:t>
            </a:r>
          </a:p>
          <a:p>
            <a:pPr marL="171443" indent="-171443">
              <a:buFont typeface="Arial" pitchFamily="34" charset="0"/>
              <a:buChar char="•"/>
            </a:pPr>
            <a:r>
              <a:rPr lang="en-GB" baseline="0" dirty="0" smtClean="0"/>
              <a:t>Contingency and profit should be looked at together. Profit is incredibly important and we’ll talk about this in more depth later on.</a:t>
            </a:r>
          </a:p>
        </p:txBody>
      </p:sp>
      <p:sp>
        <p:nvSpPr>
          <p:cNvPr id="4" name="Slide Number Placeholder 3"/>
          <p:cNvSpPr>
            <a:spLocks noGrp="1"/>
          </p:cNvSpPr>
          <p:nvPr>
            <p:ph type="sldNum" sz="quarter" idx="10"/>
          </p:nvPr>
        </p:nvSpPr>
        <p:spPr/>
        <p:txBody>
          <a:bodyPr/>
          <a:lstStyle/>
          <a:p>
            <a:fld id="{FC79F7DC-62E4-41A5-9AF9-9F6E05305EC3}" type="slidenum">
              <a:rPr lang="en-US" smtClean="0"/>
              <a:pPr/>
              <a:t>35</a:t>
            </a:fld>
            <a:endParaRPr lang="en-US"/>
          </a:p>
        </p:txBody>
      </p:sp>
    </p:spTree>
    <p:extLst>
      <p:ext uri="{BB962C8B-B14F-4D97-AF65-F5344CB8AC3E}">
        <p14:creationId xmlns:p14="http://schemas.microsoft.com/office/powerpoint/2010/main" val="9948420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52725" y="527050"/>
            <a:ext cx="3803650" cy="2633663"/>
          </a:xfrm>
        </p:spPr>
      </p:sp>
      <p:sp>
        <p:nvSpPr>
          <p:cNvPr id="3" name="Notes Placeholder 2"/>
          <p:cNvSpPr>
            <a:spLocks noGrp="1"/>
          </p:cNvSpPr>
          <p:nvPr>
            <p:ph type="body" idx="1"/>
          </p:nvPr>
        </p:nvSpPr>
        <p:spPr/>
        <p:txBody>
          <a:bodyPr/>
          <a:lstStyle/>
          <a:p>
            <a:pPr marL="171443" indent="-171443">
              <a:buFont typeface="Arial" pitchFamily="34" charset="0"/>
              <a:buChar char="•"/>
            </a:pPr>
            <a:r>
              <a:rPr lang="en-GB" dirty="0" smtClean="0"/>
              <a:t>There are two ways of looking at profit </a:t>
            </a:r>
            <a:r>
              <a:rPr lang="en-GB" baseline="0" dirty="0" smtClean="0"/>
              <a:t>under the residual value approach: Profit on GDC or Profit on cost.</a:t>
            </a:r>
          </a:p>
          <a:p>
            <a:pPr marL="171443" indent="-171443">
              <a:buFont typeface="Arial" pitchFamily="34" charset="0"/>
              <a:buChar char="•"/>
            </a:pPr>
            <a:r>
              <a:rPr lang="en-GB" baseline="0" dirty="0" smtClean="0"/>
              <a:t>Harman and the RICS say you should calculate this on GDV. Likewise many banks may stipulate this approach when lending. However, this does not reflect risk in anyway.</a:t>
            </a:r>
            <a:endParaRPr lang="en-GB" dirty="0" smtClean="0"/>
          </a:p>
          <a:p>
            <a:pPr marL="171443" indent="-171443">
              <a:buFont typeface="Arial" pitchFamily="34" charset="0"/>
              <a:buChar char="•"/>
            </a:pPr>
            <a:r>
              <a:rPr lang="en-GB" dirty="0" smtClean="0"/>
              <a:t>How</a:t>
            </a:r>
            <a:r>
              <a:rPr lang="en-GB" baseline="0" dirty="0" smtClean="0"/>
              <a:t> you calculate profit and site value are two absolutely key lessons to take away from today.</a:t>
            </a:r>
            <a:endParaRPr lang="en-GB" dirty="0"/>
          </a:p>
        </p:txBody>
      </p:sp>
      <p:sp>
        <p:nvSpPr>
          <p:cNvPr id="4" name="Slide Number Placeholder 3"/>
          <p:cNvSpPr>
            <a:spLocks noGrp="1"/>
          </p:cNvSpPr>
          <p:nvPr>
            <p:ph type="sldNum" sz="quarter" idx="10"/>
          </p:nvPr>
        </p:nvSpPr>
        <p:spPr/>
        <p:txBody>
          <a:bodyPr/>
          <a:lstStyle/>
          <a:p>
            <a:fld id="{FC79F7DC-62E4-41A5-9AF9-9F6E05305EC3}" type="slidenum">
              <a:rPr lang="en-US" smtClean="0"/>
              <a:pPr/>
              <a:t>36</a:t>
            </a:fld>
            <a:endParaRPr lang="en-US"/>
          </a:p>
        </p:txBody>
      </p:sp>
    </p:spTree>
    <p:extLst>
      <p:ext uri="{BB962C8B-B14F-4D97-AF65-F5344CB8AC3E}">
        <p14:creationId xmlns:p14="http://schemas.microsoft.com/office/powerpoint/2010/main" val="8866847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52725" y="527050"/>
            <a:ext cx="3803650" cy="2633663"/>
          </a:xfrm>
        </p:spPr>
      </p:sp>
      <p:sp>
        <p:nvSpPr>
          <p:cNvPr id="3" name="Notes Placeholder 2"/>
          <p:cNvSpPr>
            <a:spLocks noGrp="1"/>
          </p:cNvSpPr>
          <p:nvPr>
            <p:ph type="body" idx="1"/>
          </p:nvPr>
        </p:nvSpPr>
        <p:spPr/>
        <p:txBody>
          <a:bodyPr/>
          <a:lstStyle/>
          <a:p>
            <a:r>
              <a:rPr lang="en-GB" dirty="0" smtClean="0"/>
              <a:t>Many viability studies model housing schemes assume a housing and plotting density per unit area. Such an analysis is a legitimate starting point and produces a fully serviced land value per net developable area. </a:t>
            </a:r>
          </a:p>
        </p:txBody>
      </p:sp>
      <p:sp>
        <p:nvSpPr>
          <p:cNvPr id="4" name="Slide Number Placeholder 3"/>
          <p:cNvSpPr>
            <a:spLocks noGrp="1"/>
          </p:cNvSpPr>
          <p:nvPr>
            <p:ph type="sldNum" sz="quarter" idx="10"/>
          </p:nvPr>
        </p:nvSpPr>
        <p:spPr/>
        <p:txBody>
          <a:bodyPr/>
          <a:lstStyle/>
          <a:p>
            <a:fld id="{FC79F7DC-62E4-41A5-9AF9-9F6E05305EC3}" type="slidenum">
              <a:rPr lang="en-US" smtClean="0"/>
              <a:pPr/>
              <a:t>41</a:t>
            </a:fld>
            <a:endParaRPr lang="en-US"/>
          </a:p>
        </p:txBody>
      </p:sp>
    </p:spTree>
    <p:extLst>
      <p:ext uri="{BB962C8B-B14F-4D97-AF65-F5344CB8AC3E}">
        <p14:creationId xmlns:p14="http://schemas.microsoft.com/office/powerpoint/2010/main" val="37764106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52725" y="527050"/>
            <a:ext cx="3803650" cy="2633663"/>
          </a:xfrm>
        </p:spPr>
      </p:sp>
      <p:sp>
        <p:nvSpPr>
          <p:cNvPr id="3" name="Notes Placeholder 2"/>
          <p:cNvSpPr>
            <a:spLocks noGrp="1"/>
          </p:cNvSpPr>
          <p:nvPr>
            <p:ph type="body" idx="1"/>
          </p:nvPr>
        </p:nvSpPr>
        <p:spPr/>
        <p:txBody>
          <a:bodyPr/>
          <a:lstStyle/>
          <a:p>
            <a:pPr marL="171443" indent="-171443">
              <a:buFont typeface="Arial" pitchFamily="34" charset="0"/>
              <a:buChar char="•"/>
            </a:pPr>
            <a:r>
              <a:rPr lang="en-GB" dirty="0" smtClean="0"/>
              <a:t>Many models use construction cost information provided by BCIS or other sources. While this is regarded as a legitimate starting point, care is needed in understanding what is both included and excluded from such cost indices. </a:t>
            </a:r>
          </a:p>
          <a:p>
            <a:pPr marL="171443" indent="-171443">
              <a:buFont typeface="Arial" pitchFamily="34" charset="0"/>
              <a:buChar char="•"/>
            </a:pPr>
            <a:endParaRPr lang="en-GB" dirty="0" smtClean="0"/>
          </a:p>
        </p:txBody>
      </p:sp>
      <p:sp>
        <p:nvSpPr>
          <p:cNvPr id="4" name="Slide Number Placeholder 3"/>
          <p:cNvSpPr>
            <a:spLocks noGrp="1"/>
          </p:cNvSpPr>
          <p:nvPr>
            <p:ph type="sldNum" sz="quarter" idx="10"/>
          </p:nvPr>
        </p:nvSpPr>
        <p:spPr/>
        <p:txBody>
          <a:bodyPr/>
          <a:lstStyle/>
          <a:p>
            <a:fld id="{FC79F7DC-62E4-41A5-9AF9-9F6E05305EC3}" type="slidenum">
              <a:rPr lang="en-US" smtClean="0"/>
              <a:pPr/>
              <a:t>42</a:t>
            </a:fld>
            <a:endParaRPr lang="en-US"/>
          </a:p>
        </p:txBody>
      </p:sp>
    </p:spTree>
    <p:extLst>
      <p:ext uri="{BB962C8B-B14F-4D97-AF65-F5344CB8AC3E}">
        <p14:creationId xmlns:p14="http://schemas.microsoft.com/office/powerpoint/2010/main" val="37764106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52725" y="527050"/>
            <a:ext cx="3803650" cy="2633663"/>
          </a:xfrm>
        </p:spPr>
      </p:sp>
      <p:sp>
        <p:nvSpPr>
          <p:cNvPr id="3" name="Notes Placeholder 2"/>
          <p:cNvSpPr>
            <a:spLocks noGrp="1"/>
          </p:cNvSpPr>
          <p:nvPr>
            <p:ph type="body" idx="1"/>
          </p:nvPr>
        </p:nvSpPr>
        <p:spPr/>
        <p:txBody>
          <a:bodyPr/>
          <a:lstStyle/>
          <a:p>
            <a:pPr marL="171443" indent="-171443">
              <a:buFont typeface="Arial" pitchFamily="34" charset="0"/>
              <a:buChar char="•"/>
            </a:pPr>
            <a:r>
              <a:rPr lang="en-GB" dirty="0" smtClean="0"/>
              <a:t>Land value,</a:t>
            </a:r>
            <a:r>
              <a:rPr lang="en-GB" baseline="0" dirty="0" smtClean="0"/>
              <a:t> as mentioned, is a m</a:t>
            </a:r>
            <a:r>
              <a:rPr lang="en-GB" dirty="0" smtClean="0"/>
              <a:t>ajor input into residual model.</a:t>
            </a:r>
            <a:r>
              <a:rPr lang="en-GB" baseline="0" dirty="0" smtClean="0"/>
              <a:t> </a:t>
            </a:r>
            <a:r>
              <a:rPr lang="en-GB" dirty="0" smtClean="0"/>
              <a:t>Harman and RICS diverge on this issue. </a:t>
            </a:r>
          </a:p>
          <a:p>
            <a:pPr marL="171443" indent="-171443">
              <a:buFont typeface="Arial" pitchFamily="34" charset="0"/>
              <a:buChar char="•"/>
            </a:pPr>
            <a:r>
              <a:rPr lang="en-GB" dirty="0" smtClean="0"/>
              <a:t>Harman</a:t>
            </a:r>
            <a:r>
              <a:rPr lang="en-GB" baseline="0" dirty="0" smtClean="0"/>
              <a:t> recommends you look at value before planning has started, ignoring the hope of a more valuable planning consent. Look at Current Use Value (CUV) and how much above the Existing Use Value (EUV) you have to go? Use of an alternative use value is logical if a site is currently in industrial use and is then valued as industrial</a:t>
            </a:r>
          </a:p>
          <a:p>
            <a:pPr marL="171443" indent="-171443">
              <a:buFont typeface="Arial" pitchFamily="34" charset="0"/>
              <a:buChar char="•"/>
            </a:pPr>
            <a:r>
              <a:rPr lang="en-GB" baseline="0" dirty="0" smtClean="0"/>
              <a:t>RICS say you have to use the Market Value. This is unhelpful for LPAs, as the RICS guidance is unclear on how it deals with emerging local plans. It merely says that practitioners should adjust the value based on professional judgement but it does not state what factors need to be considered or how to judge.</a:t>
            </a:r>
          </a:p>
          <a:p>
            <a:pPr marL="171443" indent="-171443">
              <a:buFont typeface="Arial" pitchFamily="34" charset="0"/>
              <a:buChar char="•"/>
            </a:pPr>
            <a:r>
              <a:rPr lang="en-GB" baseline="0" dirty="0" smtClean="0"/>
              <a:t>Policy requirements will come out of land value therefore every new requirement you introduce as a policy will have an impact. Under the RICS approach almost every site would be unviable based on market value.</a:t>
            </a:r>
          </a:p>
          <a:p>
            <a:pPr marL="171443" indent="-171443">
              <a:buFont typeface="Arial" pitchFamily="34" charset="0"/>
              <a:buChar char="•"/>
            </a:pPr>
            <a:r>
              <a:rPr lang="en-GB" baseline="0" dirty="0" smtClean="0"/>
              <a:t>The Croydon Inspector referenced Harman endlessly the EiP. Therefore it is critical that LPAs understand the key differences between the Harman and RICS approaches. </a:t>
            </a:r>
            <a:endParaRPr lang="en-GB" b="1" baseline="0" dirty="0" smtClean="0"/>
          </a:p>
          <a:p>
            <a:pPr marL="171443" indent="-171443" defTabSz="914361">
              <a:buFont typeface="Arial" pitchFamily="34" charset="0"/>
              <a:buChar char="•"/>
              <a:defRPr/>
            </a:pPr>
            <a:r>
              <a:rPr lang="en-GB" baseline="0" dirty="0" smtClean="0"/>
              <a:t>A horrible site is a horrible site – removing all policy requirements/s106/Affordable Housing doesn’t mean a site will be viable. Negative land value without subsidy is key problem in the North-East. Releasing and allocating lots of sites will not necessarily result in more building. East Anglia dropped s106 but still no sites coming forward.</a:t>
            </a:r>
            <a:endParaRPr lang="en-GB" dirty="0" smtClean="0"/>
          </a:p>
          <a:p>
            <a:pPr marL="171443" indent="-171443">
              <a:buFont typeface="Arial" pitchFamily="34" charset="0"/>
              <a:buChar char="•"/>
            </a:pPr>
            <a:r>
              <a:rPr lang="en-GB" b="1" baseline="0" dirty="0" smtClean="0"/>
              <a:t>Example: </a:t>
            </a:r>
            <a:r>
              <a:rPr lang="en-GB" b="0" baseline="0" dirty="0" smtClean="0"/>
              <a:t>a </a:t>
            </a:r>
            <a:r>
              <a:rPr lang="en-GB" baseline="0" dirty="0" smtClean="0"/>
              <a:t>farmer would need life changing event to persuade him to sell his land. Durham looked at the use of land with the residual having to be 15% above existing. This was an unacceptable option in their plan and used primarily to stimulate debate with stakeholders. They ended up saying it had to be 20% above EUV excluding agricultural land/paddock land/edges of villages etc. These sites would be clearly worth more due to amenity value. Agricultural land was set at £25k per ha and paddock land £50k per ha + 250k per ha to each (which totals about £300,000 per hectare which is about right). This figure was considered justifiable as the landowner is getting more than 10 times the value for his land before the planning starts i.e. a </a:t>
            </a:r>
            <a:r>
              <a:rPr lang="en-GB" i="1" baseline="0" dirty="0" smtClean="0"/>
              <a:t>large uplift</a:t>
            </a:r>
            <a:r>
              <a:rPr lang="en-GB" baseline="0" dirty="0" smtClean="0"/>
              <a:t>. Harrogate have taken a different approach that has no uplift, might not be suitable in light of the NPPF wording and approach taken by PINS. Discussion with inspector will focus on the notion of ‘competitive returns’ e.g. 10%. Harman EUV+ (DIFERENTIATED BETWEEN USES)</a:t>
            </a:r>
          </a:p>
          <a:p>
            <a:pPr marL="171443" indent="-171443">
              <a:buFont typeface="Arial" pitchFamily="34" charset="0"/>
              <a:buChar char="•"/>
            </a:pPr>
            <a:r>
              <a:rPr lang="en-GB" baseline="0" dirty="0" smtClean="0"/>
              <a:t>You can reality check the threshold vs. what is being achieved in the market at the moment. For example, how far is the uplift from what developers are paying for greenfield land? Generally it is not that far when you look at the gross development area when you consider the land take of things like playing pitches, play space, open space, SUDs etc. </a:t>
            </a:r>
          </a:p>
          <a:p>
            <a:pPr marL="171443" indent="-171443" defTabSz="914361">
              <a:buFont typeface="Arial" pitchFamily="34" charset="0"/>
              <a:buChar char="•"/>
              <a:defRPr/>
            </a:pPr>
            <a:r>
              <a:rPr lang="en-GB" baseline="0" dirty="0" smtClean="0"/>
              <a:t>Site value most critical in terms of land supply and engaging with developers/talking to inspector. Evidence is not the problem, it is how the evidence is then used and the explanation to the evidence/policy relationship, this is the point at which many LPAs get into troubled waters at EiP. How have you struck balance and dealt with cumulative impacts. An open approach will help you to explain how you have complied with NPPF/Harman guidance.</a:t>
            </a:r>
            <a:r>
              <a:rPr lang="en-GB" dirty="0" smtClean="0"/>
              <a:t> If you find it difficult to engage with industry then it may be hard to get your assumptions past the examiner</a:t>
            </a:r>
          </a:p>
        </p:txBody>
      </p:sp>
      <p:sp>
        <p:nvSpPr>
          <p:cNvPr id="4" name="Slide Number Placeholder 3"/>
          <p:cNvSpPr>
            <a:spLocks noGrp="1"/>
          </p:cNvSpPr>
          <p:nvPr>
            <p:ph type="sldNum" sz="quarter" idx="10"/>
          </p:nvPr>
        </p:nvSpPr>
        <p:spPr/>
        <p:txBody>
          <a:bodyPr/>
          <a:lstStyle/>
          <a:p>
            <a:fld id="{FC79F7DC-62E4-41A5-9AF9-9F6E05305EC3}" type="slidenum">
              <a:rPr lang="en-US" smtClean="0"/>
              <a:pPr/>
              <a:t>43</a:t>
            </a:fld>
            <a:endParaRPr lang="en-US"/>
          </a:p>
        </p:txBody>
      </p:sp>
    </p:spTree>
    <p:extLst>
      <p:ext uri="{BB962C8B-B14F-4D97-AF65-F5344CB8AC3E}">
        <p14:creationId xmlns:p14="http://schemas.microsoft.com/office/powerpoint/2010/main" val="37764106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52725" y="527050"/>
            <a:ext cx="3803650" cy="2633663"/>
          </a:xfrm>
        </p:spPr>
      </p:sp>
      <p:sp>
        <p:nvSpPr>
          <p:cNvPr id="3" name="Notes Placeholder 2"/>
          <p:cNvSpPr>
            <a:spLocks noGrp="1"/>
          </p:cNvSpPr>
          <p:nvPr>
            <p:ph type="body" idx="1"/>
          </p:nvPr>
        </p:nvSpPr>
        <p:spPr/>
        <p:txBody>
          <a:bodyPr/>
          <a:lstStyle/>
          <a:p>
            <a:pPr marL="171443" indent="-171443" defTabSz="914361">
              <a:buFont typeface="Arial" pitchFamily="34" charset="0"/>
              <a:buChar char="•"/>
              <a:defRPr/>
            </a:pPr>
            <a:r>
              <a:rPr lang="en-GB" dirty="0" smtClean="0"/>
              <a:t>RICS discount whole methodology of Harman</a:t>
            </a:r>
            <a:r>
              <a:rPr lang="en-GB" baseline="0" dirty="0" smtClean="0"/>
              <a:t> in a sentence at the back. But in the detail they do not dismiss it.</a:t>
            </a:r>
            <a:endParaRPr lang="en-GB" dirty="0" smtClean="0"/>
          </a:p>
          <a:p>
            <a:endParaRPr lang="en-GB" dirty="0"/>
          </a:p>
        </p:txBody>
      </p:sp>
      <p:sp>
        <p:nvSpPr>
          <p:cNvPr id="4" name="Slide Number Placeholder 3"/>
          <p:cNvSpPr>
            <a:spLocks noGrp="1"/>
          </p:cNvSpPr>
          <p:nvPr>
            <p:ph type="sldNum" sz="quarter" idx="10"/>
          </p:nvPr>
        </p:nvSpPr>
        <p:spPr/>
        <p:txBody>
          <a:bodyPr/>
          <a:lstStyle/>
          <a:p>
            <a:fld id="{FC79F7DC-62E4-41A5-9AF9-9F6E05305EC3}" type="slidenum">
              <a:rPr lang="en-US" smtClean="0"/>
              <a:pPr/>
              <a:t>44</a:t>
            </a:fld>
            <a:endParaRPr lang="en-US"/>
          </a:p>
        </p:txBody>
      </p:sp>
    </p:spTree>
    <p:extLst>
      <p:ext uri="{BB962C8B-B14F-4D97-AF65-F5344CB8AC3E}">
        <p14:creationId xmlns:p14="http://schemas.microsoft.com/office/powerpoint/2010/main" val="6329813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52725" y="527050"/>
            <a:ext cx="3803650" cy="2633663"/>
          </a:xfrm>
        </p:spPr>
      </p:sp>
      <p:sp>
        <p:nvSpPr>
          <p:cNvPr id="3" name="Notes Placeholder 2"/>
          <p:cNvSpPr>
            <a:spLocks noGrp="1"/>
          </p:cNvSpPr>
          <p:nvPr>
            <p:ph type="body" idx="1"/>
          </p:nvPr>
        </p:nvSpPr>
        <p:spPr/>
        <p:txBody>
          <a:bodyPr/>
          <a:lstStyle/>
          <a:p>
            <a:pPr marL="171443" indent="-171443">
              <a:buFont typeface="Arial" pitchFamily="34" charset="0"/>
              <a:buChar char="•"/>
            </a:pPr>
            <a:r>
              <a:rPr lang="en-GB" dirty="0" smtClean="0"/>
              <a:t>Briefly summarise</a:t>
            </a:r>
            <a:r>
              <a:rPr lang="en-GB" baseline="0" dirty="0" smtClean="0"/>
              <a:t> what Keith Holland concluded at the London Plan EiP </a:t>
            </a:r>
          </a:p>
          <a:p>
            <a:pPr marL="171443" indent="-171443">
              <a:buFont typeface="Arial" pitchFamily="34" charset="0"/>
              <a:buChar char="•"/>
            </a:pPr>
            <a:r>
              <a:rPr lang="en-GB" baseline="0" dirty="0" smtClean="0"/>
              <a:t>At the EiP opponents to the EUV+ approach could not put a figure on how many historical transactions should be assessed – 100s, 1000s?</a:t>
            </a:r>
            <a:endParaRPr lang="en-GB" dirty="0"/>
          </a:p>
        </p:txBody>
      </p:sp>
      <p:sp>
        <p:nvSpPr>
          <p:cNvPr id="4" name="Slide Number Placeholder 3"/>
          <p:cNvSpPr>
            <a:spLocks noGrp="1"/>
          </p:cNvSpPr>
          <p:nvPr>
            <p:ph type="sldNum" sz="quarter" idx="10"/>
          </p:nvPr>
        </p:nvSpPr>
        <p:spPr/>
        <p:txBody>
          <a:bodyPr/>
          <a:lstStyle/>
          <a:p>
            <a:fld id="{FC79F7DC-62E4-41A5-9AF9-9F6E05305EC3}" type="slidenum">
              <a:rPr lang="en-US" smtClean="0"/>
              <a:pPr/>
              <a:t>45</a:t>
            </a:fld>
            <a:endParaRPr lang="en-US"/>
          </a:p>
        </p:txBody>
      </p:sp>
    </p:spTree>
    <p:extLst>
      <p:ext uri="{BB962C8B-B14F-4D97-AF65-F5344CB8AC3E}">
        <p14:creationId xmlns:p14="http://schemas.microsoft.com/office/powerpoint/2010/main" val="21241503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52725" y="527050"/>
            <a:ext cx="3803650" cy="2633663"/>
          </a:xfrm>
        </p:spPr>
      </p:sp>
      <p:sp>
        <p:nvSpPr>
          <p:cNvPr id="3" name="Notes Placeholder 2"/>
          <p:cNvSpPr>
            <a:spLocks noGrp="1"/>
          </p:cNvSpPr>
          <p:nvPr>
            <p:ph type="body" idx="1"/>
          </p:nvPr>
        </p:nvSpPr>
        <p:spPr/>
        <p:txBody>
          <a:bodyPr/>
          <a:lstStyle/>
          <a:p>
            <a:pPr marL="171443" indent="-171443">
              <a:buFont typeface="Arial" pitchFamily="34" charset="0"/>
              <a:buChar char="•"/>
            </a:pPr>
            <a:r>
              <a:rPr lang="en-GB" dirty="0" smtClean="0"/>
              <a:t>Briefly summarise</a:t>
            </a:r>
            <a:r>
              <a:rPr lang="en-GB" baseline="0" dirty="0" smtClean="0"/>
              <a:t> what Keith Holland concluded at the London Plan EiP </a:t>
            </a:r>
          </a:p>
          <a:p>
            <a:pPr marL="171443" indent="-171443">
              <a:buFont typeface="Arial" pitchFamily="34" charset="0"/>
              <a:buChar char="•"/>
            </a:pPr>
            <a:r>
              <a:rPr lang="en-GB" baseline="0" dirty="0" smtClean="0"/>
              <a:t>At the EiP opponents to the EUV+ approach could not put a figure on how many historical transactions should be assessed – 100s, 1000s?</a:t>
            </a:r>
            <a:endParaRPr lang="en-GB" dirty="0"/>
          </a:p>
        </p:txBody>
      </p:sp>
      <p:sp>
        <p:nvSpPr>
          <p:cNvPr id="4" name="Slide Number Placeholder 3"/>
          <p:cNvSpPr>
            <a:spLocks noGrp="1"/>
          </p:cNvSpPr>
          <p:nvPr>
            <p:ph type="sldNum" sz="quarter" idx="10"/>
          </p:nvPr>
        </p:nvSpPr>
        <p:spPr/>
        <p:txBody>
          <a:bodyPr/>
          <a:lstStyle/>
          <a:p>
            <a:fld id="{FC79F7DC-62E4-41A5-9AF9-9F6E05305EC3}" type="slidenum">
              <a:rPr lang="en-US" smtClean="0"/>
              <a:pPr/>
              <a:t>46</a:t>
            </a:fld>
            <a:endParaRPr lang="en-US"/>
          </a:p>
        </p:txBody>
      </p:sp>
    </p:spTree>
    <p:extLst>
      <p:ext uri="{BB962C8B-B14F-4D97-AF65-F5344CB8AC3E}">
        <p14:creationId xmlns:p14="http://schemas.microsoft.com/office/powerpoint/2010/main" val="21241503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52725" y="527050"/>
            <a:ext cx="3803650" cy="2633663"/>
          </a:xfrm>
        </p:spPr>
      </p:sp>
      <p:sp>
        <p:nvSpPr>
          <p:cNvPr id="3" name="Notes Placeholder 2"/>
          <p:cNvSpPr>
            <a:spLocks noGrp="1"/>
          </p:cNvSpPr>
          <p:nvPr>
            <p:ph type="body" idx="1"/>
          </p:nvPr>
        </p:nvSpPr>
        <p:spPr/>
        <p:txBody>
          <a:bodyPr/>
          <a:lstStyle/>
          <a:p>
            <a:pPr marL="171443" indent="-171443" defTabSz="914361">
              <a:buFont typeface="Arial" pitchFamily="34" charset="0"/>
              <a:buChar char="•"/>
              <a:defRPr/>
            </a:pPr>
            <a:r>
              <a:rPr lang="en-GB" dirty="0" smtClean="0"/>
              <a:t>Developers offer “perfect” solutions in negotiations.</a:t>
            </a:r>
            <a:r>
              <a:rPr lang="en-GB" baseline="0" dirty="0" smtClean="0"/>
              <a:t> </a:t>
            </a:r>
            <a:r>
              <a:rPr lang="en-GB" dirty="0" smtClean="0"/>
              <a:t>You need to see through what developers say to see what thy want to do</a:t>
            </a:r>
          </a:p>
          <a:p>
            <a:endParaRPr lang="en-GB" dirty="0"/>
          </a:p>
        </p:txBody>
      </p:sp>
      <p:sp>
        <p:nvSpPr>
          <p:cNvPr id="4" name="Slide Number Placeholder 3"/>
          <p:cNvSpPr>
            <a:spLocks noGrp="1"/>
          </p:cNvSpPr>
          <p:nvPr>
            <p:ph type="sldNum" sz="quarter" idx="10"/>
          </p:nvPr>
        </p:nvSpPr>
        <p:spPr/>
        <p:txBody>
          <a:bodyPr/>
          <a:lstStyle/>
          <a:p>
            <a:fld id="{FC79F7DC-62E4-41A5-9AF9-9F6E05305EC3}" type="slidenum">
              <a:rPr lang="en-US" smtClean="0"/>
              <a:pPr/>
              <a:t>3</a:t>
            </a:fld>
            <a:endParaRPr lang="en-US"/>
          </a:p>
        </p:txBody>
      </p:sp>
    </p:spTree>
    <p:extLst>
      <p:ext uri="{BB962C8B-B14F-4D97-AF65-F5344CB8AC3E}">
        <p14:creationId xmlns:p14="http://schemas.microsoft.com/office/powerpoint/2010/main" val="73513304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52725" y="527050"/>
            <a:ext cx="3803650" cy="2633663"/>
          </a:xfrm>
        </p:spPr>
      </p:sp>
      <p:sp>
        <p:nvSpPr>
          <p:cNvPr id="3" name="Notes Placeholder 2"/>
          <p:cNvSpPr>
            <a:spLocks noGrp="1"/>
          </p:cNvSpPr>
          <p:nvPr>
            <p:ph type="body" idx="1"/>
          </p:nvPr>
        </p:nvSpPr>
        <p:spPr/>
        <p:txBody>
          <a:bodyPr/>
          <a:lstStyle/>
          <a:p>
            <a:pPr marL="171443" indent="-171443" defTabSz="914361">
              <a:buFont typeface="Arial" pitchFamily="34" charset="0"/>
              <a:buChar char="•"/>
              <a:defRPr/>
            </a:pPr>
            <a:r>
              <a:rPr lang="en-GB" dirty="0" smtClean="0"/>
              <a:t>Set out that PAS</a:t>
            </a:r>
            <a:r>
              <a:rPr lang="en-GB" baseline="0" dirty="0" smtClean="0"/>
              <a:t> support the EUV+ with reality check approach propounded by Harman (Threshold Land Value). </a:t>
            </a:r>
          </a:p>
          <a:p>
            <a:pPr marL="171443" indent="-171443" defTabSz="914361">
              <a:buFont typeface="Arial" pitchFamily="34" charset="0"/>
              <a:buChar char="•"/>
              <a:defRPr/>
            </a:pPr>
            <a:r>
              <a:rPr lang="en-GB" baseline="0" dirty="0" smtClean="0"/>
              <a:t>Will EUV+ provide competitive returns? You need to consider different landowner expectations and whether or not land will come forward. Put down on paper why you have taken the approach.</a:t>
            </a:r>
            <a:endParaRPr lang="en-GB" dirty="0" smtClean="0"/>
          </a:p>
          <a:p>
            <a:pPr marL="171443" indent="-171443">
              <a:buFont typeface="Arial" pitchFamily="34" charset="0"/>
              <a:buChar char="•"/>
            </a:pPr>
            <a:r>
              <a:rPr lang="en-GB" dirty="0" smtClean="0"/>
              <a:t>You will</a:t>
            </a:r>
            <a:r>
              <a:rPr lang="en-GB" baseline="0" dirty="0" smtClean="0"/>
              <a:t> </a:t>
            </a:r>
            <a:r>
              <a:rPr lang="en-GB" dirty="0" smtClean="0"/>
              <a:t>never completely agree figures with developers/landowners,</a:t>
            </a:r>
            <a:r>
              <a:rPr lang="en-GB" baseline="0" dirty="0" smtClean="0"/>
              <a:t> you just need to demonstrate that your assumptions have been consulted upon and you have reality checked your figures against local data.</a:t>
            </a:r>
            <a:endParaRPr lang="en-GB" dirty="0" smtClean="0"/>
          </a:p>
          <a:p>
            <a:endParaRPr lang="en-GB" dirty="0"/>
          </a:p>
        </p:txBody>
      </p:sp>
      <p:sp>
        <p:nvSpPr>
          <p:cNvPr id="4" name="Slide Number Placeholder 3"/>
          <p:cNvSpPr>
            <a:spLocks noGrp="1"/>
          </p:cNvSpPr>
          <p:nvPr>
            <p:ph type="sldNum" sz="quarter" idx="10"/>
          </p:nvPr>
        </p:nvSpPr>
        <p:spPr/>
        <p:txBody>
          <a:bodyPr/>
          <a:lstStyle/>
          <a:p>
            <a:fld id="{FC79F7DC-62E4-41A5-9AF9-9F6E05305EC3}" type="slidenum">
              <a:rPr lang="en-US" smtClean="0"/>
              <a:pPr/>
              <a:t>47</a:t>
            </a:fld>
            <a:endParaRPr lang="en-US"/>
          </a:p>
        </p:txBody>
      </p:sp>
    </p:spTree>
    <p:extLst>
      <p:ext uri="{BB962C8B-B14F-4D97-AF65-F5344CB8AC3E}">
        <p14:creationId xmlns:p14="http://schemas.microsoft.com/office/powerpoint/2010/main" val="325048418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52725" y="527050"/>
            <a:ext cx="3803650" cy="2633663"/>
          </a:xfrm>
        </p:spPr>
      </p:sp>
      <p:sp>
        <p:nvSpPr>
          <p:cNvPr id="3" name="Notes Placeholder 2"/>
          <p:cNvSpPr>
            <a:spLocks noGrp="1"/>
          </p:cNvSpPr>
          <p:nvPr>
            <p:ph type="body" idx="1"/>
          </p:nvPr>
        </p:nvSpPr>
        <p:spPr/>
        <p:txBody>
          <a:bodyPr/>
          <a:lstStyle/>
          <a:p>
            <a:r>
              <a:rPr lang="en-GB" dirty="0" smtClean="0"/>
              <a:t>Getting good information from the right sources is very important. How do the costs interrelate?</a:t>
            </a:r>
          </a:p>
          <a:p>
            <a:endParaRPr lang="en-GB" dirty="0"/>
          </a:p>
        </p:txBody>
      </p:sp>
      <p:sp>
        <p:nvSpPr>
          <p:cNvPr id="4" name="Slide Number Placeholder 3"/>
          <p:cNvSpPr>
            <a:spLocks noGrp="1"/>
          </p:cNvSpPr>
          <p:nvPr>
            <p:ph type="sldNum" sz="quarter" idx="10"/>
          </p:nvPr>
        </p:nvSpPr>
        <p:spPr/>
        <p:txBody>
          <a:bodyPr/>
          <a:lstStyle/>
          <a:p>
            <a:fld id="{FC79F7DC-62E4-41A5-9AF9-9F6E05305EC3}" type="slidenum">
              <a:rPr lang="en-US" smtClean="0"/>
              <a:pPr/>
              <a:t>50</a:t>
            </a:fld>
            <a:endParaRPr lang="en-US"/>
          </a:p>
        </p:txBody>
      </p:sp>
    </p:spTree>
    <p:extLst>
      <p:ext uri="{BB962C8B-B14F-4D97-AF65-F5344CB8AC3E}">
        <p14:creationId xmlns:p14="http://schemas.microsoft.com/office/powerpoint/2010/main" val="306891269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52725" y="527050"/>
            <a:ext cx="3803650" cy="2633663"/>
          </a:xfrm>
        </p:spPr>
      </p:sp>
      <p:sp>
        <p:nvSpPr>
          <p:cNvPr id="3" name="Notes Placeholder 2"/>
          <p:cNvSpPr>
            <a:spLocks noGrp="1"/>
          </p:cNvSpPr>
          <p:nvPr>
            <p:ph type="body" idx="1"/>
          </p:nvPr>
        </p:nvSpPr>
        <p:spPr/>
        <p:txBody>
          <a:bodyPr/>
          <a:lstStyle/>
          <a:p>
            <a:pPr marL="171443" indent="-171443" defTabSz="914361">
              <a:buFont typeface="Arial" pitchFamily="34" charset="0"/>
              <a:buChar char="•"/>
              <a:defRPr/>
            </a:pPr>
            <a:r>
              <a:rPr lang="en-GB" baseline="0" dirty="0" smtClean="0"/>
              <a:t>Ensure you are only looking at viability in your area, don’t get caught up with other markets. Don’t bother with </a:t>
            </a:r>
            <a:r>
              <a:rPr lang="en-GB" dirty="0" smtClean="0"/>
              <a:t>sub-regional numbers and check you’re not picking up data from other nearby areas</a:t>
            </a:r>
          </a:p>
          <a:p>
            <a:endParaRPr lang="en-GB" dirty="0"/>
          </a:p>
        </p:txBody>
      </p:sp>
      <p:sp>
        <p:nvSpPr>
          <p:cNvPr id="4" name="Slide Number Placeholder 3"/>
          <p:cNvSpPr>
            <a:spLocks noGrp="1"/>
          </p:cNvSpPr>
          <p:nvPr>
            <p:ph type="sldNum" sz="quarter" idx="10"/>
          </p:nvPr>
        </p:nvSpPr>
        <p:spPr/>
        <p:txBody>
          <a:bodyPr/>
          <a:lstStyle/>
          <a:p>
            <a:fld id="{FC79F7DC-62E4-41A5-9AF9-9F6E05305EC3}" type="slidenum">
              <a:rPr lang="en-US" smtClean="0"/>
              <a:pPr/>
              <a:t>51</a:t>
            </a:fld>
            <a:endParaRPr lang="en-US"/>
          </a:p>
        </p:txBody>
      </p:sp>
    </p:spTree>
    <p:extLst>
      <p:ext uri="{BB962C8B-B14F-4D97-AF65-F5344CB8AC3E}">
        <p14:creationId xmlns:p14="http://schemas.microsoft.com/office/powerpoint/2010/main" val="77219658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52725" y="527050"/>
            <a:ext cx="3803650" cy="2633663"/>
          </a:xfrm>
        </p:spPr>
      </p:sp>
      <p:sp>
        <p:nvSpPr>
          <p:cNvPr id="3" name="Notes Placeholder 2"/>
          <p:cNvSpPr>
            <a:spLocks noGrp="1"/>
          </p:cNvSpPr>
          <p:nvPr>
            <p:ph type="body" idx="1"/>
          </p:nvPr>
        </p:nvSpPr>
        <p:spPr/>
        <p:txBody>
          <a:bodyPr/>
          <a:lstStyle/>
          <a:p>
            <a:pPr marL="171443" indent="-171443">
              <a:buFont typeface="Arial" pitchFamily="34" charset="0"/>
              <a:buChar char="•"/>
            </a:pPr>
            <a:r>
              <a:rPr lang="en-GB" dirty="0" smtClean="0"/>
              <a:t>Residential prices</a:t>
            </a:r>
            <a:r>
              <a:rPr lang="en-GB" baseline="0" dirty="0" smtClean="0"/>
              <a:t> are very different between new and existing stock dwellings. Prices have gone up historically for both, but then a big drop when housebuilders tried to get rid of their stock. Existing stock houses also dropped. The best housing available on the market has recovered, new build prices are significantly above 2007 prices with big increases in last 6 months.</a:t>
            </a:r>
          </a:p>
          <a:p>
            <a:pPr marL="171443" indent="-171443" defTabSz="914361">
              <a:buFont typeface="Arial" pitchFamily="34" charset="0"/>
              <a:buChar char="•"/>
              <a:defRPr/>
            </a:pPr>
            <a:r>
              <a:rPr lang="en-GB" baseline="0" dirty="0" smtClean="0"/>
              <a:t>There is an element of smoke and mirrors around this, a developer will only build a product that will be viable and profitable therefore is caution needed. Do some market research e.g. ring site offices and talk to them as mystery shopper to find out true prices after negotiations and check Land Registry data. Again be mindful that prices will need to be converted to £per m2 so you may have to search on developer websites to get averages for GIA. Essentially you’re comparing new stock prices vs. existing.</a:t>
            </a:r>
          </a:p>
          <a:p>
            <a:pPr marL="171443" indent="-171443" defTabSz="914361">
              <a:buFont typeface="Arial" pitchFamily="34" charset="0"/>
              <a:buChar char="•"/>
              <a:defRPr/>
            </a:pPr>
            <a:r>
              <a:rPr lang="en-GB" baseline="0" dirty="0" smtClean="0"/>
              <a:t>With Affordable </a:t>
            </a:r>
            <a:r>
              <a:rPr lang="en-GB" baseline="0" dirty="0" err="1" smtClean="0"/>
              <a:t>Hosuing</a:t>
            </a:r>
            <a:r>
              <a:rPr lang="en-GB" baseline="0" dirty="0" smtClean="0"/>
              <a:t> prices LPAs should stay on top of monitoring. When Housing Association funding becomes more mature values should increase. When a Housing Association sells a unit it is buying an income stream to securitise to get a yield. Please note that higher values haven’t worked through to the market as yet.</a:t>
            </a:r>
          </a:p>
          <a:p>
            <a:pPr marL="171443" indent="-171443">
              <a:buFont typeface="Arial" pitchFamily="34" charset="0"/>
              <a:buChar char="•"/>
            </a:pPr>
            <a:r>
              <a:rPr lang="en-GB" baseline="0" dirty="0" smtClean="0"/>
              <a:t>Think about the mix of Houses v. flats in your area. Is it appropriate to put any weight on flats that aren’t coming forward and its difficult to get a mortgage for them? In some areas there are large clusters of student populations/buy to let flats. Newcastle are charging CIL for student housing but not residential units in their town centre.</a:t>
            </a:r>
          </a:p>
          <a:p>
            <a:pPr marL="171443" indent="-171443" defTabSz="914361">
              <a:buFont typeface="Arial" pitchFamily="34" charset="0"/>
              <a:buChar char="•"/>
              <a:defRPr/>
            </a:pPr>
            <a:r>
              <a:rPr lang="en-GB" baseline="0" dirty="0" smtClean="0"/>
              <a:t>Location of housing and local characteristics is obviously important to prices and this needs to be reflected in the modelling. </a:t>
            </a:r>
            <a:r>
              <a:rPr lang="en-GB" dirty="0" smtClean="0"/>
              <a:t>Don’t just go by postcode either price can vary depending on the view.</a:t>
            </a:r>
          </a:p>
        </p:txBody>
      </p:sp>
      <p:sp>
        <p:nvSpPr>
          <p:cNvPr id="4" name="Slide Number Placeholder 3"/>
          <p:cNvSpPr>
            <a:spLocks noGrp="1"/>
          </p:cNvSpPr>
          <p:nvPr>
            <p:ph type="sldNum" sz="quarter" idx="10"/>
          </p:nvPr>
        </p:nvSpPr>
        <p:spPr/>
        <p:txBody>
          <a:bodyPr/>
          <a:lstStyle/>
          <a:p>
            <a:fld id="{FC79F7DC-62E4-41A5-9AF9-9F6E05305EC3}" type="slidenum">
              <a:rPr lang="en-US" smtClean="0"/>
              <a:pPr/>
              <a:t>54</a:t>
            </a:fld>
            <a:endParaRPr lang="en-US"/>
          </a:p>
        </p:txBody>
      </p:sp>
    </p:spTree>
    <p:extLst>
      <p:ext uri="{BB962C8B-B14F-4D97-AF65-F5344CB8AC3E}">
        <p14:creationId xmlns:p14="http://schemas.microsoft.com/office/powerpoint/2010/main" val="284601213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52725" y="527050"/>
            <a:ext cx="3803650" cy="2633663"/>
          </a:xfrm>
        </p:spPr>
      </p:sp>
      <p:sp>
        <p:nvSpPr>
          <p:cNvPr id="3" name="Notes Placeholder 2"/>
          <p:cNvSpPr>
            <a:spLocks noGrp="1"/>
          </p:cNvSpPr>
          <p:nvPr>
            <p:ph type="body" idx="1"/>
          </p:nvPr>
        </p:nvSpPr>
        <p:spPr/>
        <p:txBody>
          <a:bodyPr/>
          <a:lstStyle/>
          <a:p>
            <a:pPr marL="171443" indent="-171443" defTabSz="914361">
              <a:buFont typeface="Arial" pitchFamily="34" charset="0"/>
              <a:buChar char="•"/>
              <a:defRPr/>
            </a:pPr>
            <a:r>
              <a:rPr lang="en-GB" dirty="0" smtClean="0"/>
              <a:t>You’ll need</a:t>
            </a:r>
            <a:r>
              <a:rPr lang="en-GB" baseline="0" dirty="0" smtClean="0"/>
              <a:t> to estimate if there is no precise data</a:t>
            </a:r>
            <a:endParaRPr lang="en-GB" dirty="0" smtClean="0"/>
          </a:p>
          <a:p>
            <a:endParaRPr lang="en-GB" dirty="0"/>
          </a:p>
        </p:txBody>
      </p:sp>
      <p:sp>
        <p:nvSpPr>
          <p:cNvPr id="4" name="Slide Number Placeholder 3"/>
          <p:cNvSpPr>
            <a:spLocks noGrp="1"/>
          </p:cNvSpPr>
          <p:nvPr>
            <p:ph type="sldNum" sz="quarter" idx="10"/>
          </p:nvPr>
        </p:nvSpPr>
        <p:spPr/>
        <p:txBody>
          <a:bodyPr/>
          <a:lstStyle/>
          <a:p>
            <a:fld id="{FC79F7DC-62E4-41A5-9AF9-9F6E05305EC3}" type="slidenum">
              <a:rPr lang="en-US" smtClean="0"/>
              <a:pPr/>
              <a:t>55</a:t>
            </a:fld>
            <a:endParaRPr lang="en-US"/>
          </a:p>
        </p:txBody>
      </p:sp>
    </p:spTree>
    <p:extLst>
      <p:ext uri="{BB962C8B-B14F-4D97-AF65-F5344CB8AC3E}">
        <p14:creationId xmlns:p14="http://schemas.microsoft.com/office/powerpoint/2010/main" val="106195861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52725" y="527050"/>
            <a:ext cx="3803650" cy="2633663"/>
          </a:xfrm>
        </p:spPr>
      </p:sp>
      <p:sp>
        <p:nvSpPr>
          <p:cNvPr id="3" name="Notes Placeholder 2"/>
          <p:cNvSpPr>
            <a:spLocks noGrp="1"/>
          </p:cNvSpPr>
          <p:nvPr>
            <p:ph type="body" idx="1"/>
          </p:nvPr>
        </p:nvSpPr>
        <p:spPr/>
        <p:txBody>
          <a:bodyPr/>
          <a:lstStyle/>
          <a:p>
            <a:pPr marL="171443" indent="-171443" defTabSz="914361">
              <a:buFont typeface="Arial" pitchFamily="34" charset="0"/>
              <a:buChar char="•"/>
              <a:defRPr/>
            </a:pPr>
            <a:r>
              <a:rPr lang="en-GB" dirty="0" smtClean="0"/>
              <a:t>Non-residential</a:t>
            </a:r>
            <a:r>
              <a:rPr lang="en-GB" baseline="0" dirty="0" smtClean="0"/>
              <a:t> data is more d</a:t>
            </a:r>
            <a:r>
              <a:rPr lang="en-GB" dirty="0" smtClean="0"/>
              <a:t>ifficult to get.</a:t>
            </a:r>
            <a:r>
              <a:rPr lang="en-GB" baseline="0" dirty="0" smtClean="0"/>
              <a:t> LPAs that let their own portfolios should use this evidence as primary data to fend off developers assumptions for modelling. </a:t>
            </a:r>
          </a:p>
          <a:p>
            <a:pPr marL="171443" indent="-171443" defTabSz="914361">
              <a:buFont typeface="Arial" pitchFamily="34" charset="0"/>
              <a:buChar char="•"/>
              <a:defRPr/>
            </a:pPr>
            <a:r>
              <a:rPr lang="en-GB" baseline="0" dirty="0" smtClean="0"/>
              <a:t>The EGI is equivalent to </a:t>
            </a:r>
            <a:r>
              <a:rPr lang="en-GB" baseline="0" dirty="0" err="1" smtClean="0"/>
              <a:t>Rightmove</a:t>
            </a:r>
            <a:r>
              <a:rPr lang="en-GB" baseline="0" dirty="0" smtClean="0"/>
              <a:t> for commercial properties. The VOA have stopped their annual property report so you’ll have to speak to your local agents.</a:t>
            </a:r>
            <a:endParaRPr lang="en-GB" dirty="0" smtClean="0"/>
          </a:p>
        </p:txBody>
      </p:sp>
      <p:sp>
        <p:nvSpPr>
          <p:cNvPr id="4" name="Slide Number Placeholder 3"/>
          <p:cNvSpPr>
            <a:spLocks noGrp="1"/>
          </p:cNvSpPr>
          <p:nvPr>
            <p:ph type="sldNum" sz="quarter" idx="10"/>
          </p:nvPr>
        </p:nvSpPr>
        <p:spPr/>
        <p:txBody>
          <a:bodyPr/>
          <a:lstStyle/>
          <a:p>
            <a:fld id="{FC79F7DC-62E4-41A5-9AF9-9F6E05305EC3}" type="slidenum">
              <a:rPr lang="en-US" smtClean="0"/>
              <a:pPr/>
              <a:t>56</a:t>
            </a:fld>
            <a:endParaRPr lang="en-US"/>
          </a:p>
        </p:txBody>
      </p:sp>
    </p:spTree>
    <p:extLst>
      <p:ext uri="{BB962C8B-B14F-4D97-AF65-F5344CB8AC3E}">
        <p14:creationId xmlns:p14="http://schemas.microsoft.com/office/powerpoint/2010/main" val="114998184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52725" y="527050"/>
            <a:ext cx="3803650" cy="2633663"/>
          </a:xfrm>
        </p:spPr>
      </p:sp>
      <p:sp>
        <p:nvSpPr>
          <p:cNvPr id="3" name="Notes Placeholder 2"/>
          <p:cNvSpPr>
            <a:spLocks noGrp="1"/>
          </p:cNvSpPr>
          <p:nvPr>
            <p:ph type="body" idx="1"/>
          </p:nvPr>
        </p:nvSpPr>
        <p:spPr/>
        <p:txBody>
          <a:bodyPr/>
          <a:lstStyle/>
          <a:p>
            <a:pPr marL="171443" indent="-171443" defTabSz="914361">
              <a:buFont typeface="Arial" pitchFamily="34" charset="0"/>
              <a:buChar char="•"/>
              <a:defRPr/>
            </a:pPr>
            <a:r>
              <a:rPr lang="en-GB" dirty="0" smtClean="0"/>
              <a:t>Convert rents to capital values</a:t>
            </a:r>
          </a:p>
          <a:p>
            <a:endParaRPr lang="en-GB" dirty="0"/>
          </a:p>
        </p:txBody>
      </p:sp>
      <p:sp>
        <p:nvSpPr>
          <p:cNvPr id="4" name="Slide Number Placeholder 3"/>
          <p:cNvSpPr>
            <a:spLocks noGrp="1"/>
          </p:cNvSpPr>
          <p:nvPr>
            <p:ph type="sldNum" sz="quarter" idx="10"/>
          </p:nvPr>
        </p:nvSpPr>
        <p:spPr/>
        <p:txBody>
          <a:bodyPr/>
          <a:lstStyle/>
          <a:p>
            <a:fld id="{FC79F7DC-62E4-41A5-9AF9-9F6E05305EC3}" type="slidenum">
              <a:rPr lang="en-US" smtClean="0"/>
              <a:pPr/>
              <a:t>63</a:t>
            </a:fld>
            <a:endParaRPr lang="en-US"/>
          </a:p>
        </p:txBody>
      </p:sp>
    </p:spTree>
    <p:extLst>
      <p:ext uri="{BB962C8B-B14F-4D97-AF65-F5344CB8AC3E}">
        <p14:creationId xmlns:p14="http://schemas.microsoft.com/office/powerpoint/2010/main" val="262323861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52725" y="527050"/>
            <a:ext cx="3803650" cy="2633663"/>
          </a:xfrm>
        </p:spPr>
      </p:sp>
      <p:sp>
        <p:nvSpPr>
          <p:cNvPr id="3" name="Notes Placeholder 2"/>
          <p:cNvSpPr>
            <a:spLocks noGrp="1"/>
          </p:cNvSpPr>
          <p:nvPr>
            <p:ph type="body" idx="1"/>
          </p:nvPr>
        </p:nvSpPr>
        <p:spPr/>
        <p:txBody>
          <a:bodyPr/>
          <a:lstStyle/>
          <a:p>
            <a:pPr marL="171443" indent="-171443" defTabSz="914361">
              <a:buFont typeface="Arial" pitchFamily="34" charset="0"/>
              <a:buChar char="•"/>
              <a:defRPr/>
            </a:pPr>
            <a:r>
              <a:rPr lang="en-GB" dirty="0" smtClean="0"/>
              <a:t>What costs</a:t>
            </a:r>
            <a:r>
              <a:rPr lang="en-GB" baseline="0" dirty="0" smtClean="0"/>
              <a:t> do you need? </a:t>
            </a:r>
            <a:r>
              <a:rPr lang="en-GB" dirty="0" smtClean="0"/>
              <a:t>BCIS do not include site costs – so land needs to be included.</a:t>
            </a:r>
          </a:p>
          <a:p>
            <a:endParaRPr lang="en-GB" dirty="0"/>
          </a:p>
        </p:txBody>
      </p:sp>
      <p:sp>
        <p:nvSpPr>
          <p:cNvPr id="4" name="Slide Number Placeholder 3"/>
          <p:cNvSpPr>
            <a:spLocks noGrp="1"/>
          </p:cNvSpPr>
          <p:nvPr>
            <p:ph type="sldNum" sz="quarter" idx="10"/>
          </p:nvPr>
        </p:nvSpPr>
        <p:spPr/>
        <p:txBody>
          <a:bodyPr/>
          <a:lstStyle/>
          <a:p>
            <a:fld id="{FC79F7DC-62E4-41A5-9AF9-9F6E05305EC3}" type="slidenum">
              <a:rPr lang="en-US" smtClean="0"/>
              <a:pPr/>
              <a:t>64</a:t>
            </a:fld>
            <a:endParaRPr lang="en-US"/>
          </a:p>
        </p:txBody>
      </p:sp>
    </p:spTree>
    <p:extLst>
      <p:ext uri="{BB962C8B-B14F-4D97-AF65-F5344CB8AC3E}">
        <p14:creationId xmlns:p14="http://schemas.microsoft.com/office/powerpoint/2010/main" val="343195676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52725" y="527050"/>
            <a:ext cx="3803650" cy="2633663"/>
          </a:xfrm>
        </p:spPr>
      </p:sp>
      <p:sp>
        <p:nvSpPr>
          <p:cNvPr id="3" name="Notes Placeholder 2"/>
          <p:cNvSpPr>
            <a:spLocks noGrp="1"/>
          </p:cNvSpPr>
          <p:nvPr>
            <p:ph type="body" idx="1"/>
          </p:nvPr>
        </p:nvSpPr>
        <p:spPr/>
        <p:txBody>
          <a:bodyPr/>
          <a:lstStyle/>
          <a:p>
            <a:pPr marL="171443" indent="-171443" defTabSz="914361">
              <a:buFont typeface="Arial" pitchFamily="34" charset="0"/>
              <a:buChar char="•"/>
              <a:defRPr/>
            </a:pPr>
            <a:r>
              <a:rPr lang="en-GB" dirty="0" smtClean="0"/>
              <a:t>The</a:t>
            </a:r>
            <a:r>
              <a:rPr lang="en-GB" baseline="0" dirty="0" smtClean="0"/>
              <a:t> p</a:t>
            </a:r>
            <a:r>
              <a:rPr lang="en-GB" dirty="0" smtClean="0"/>
              <a:t>hasing of blocks of flats is very difficult due to construction methods and usual site conditions</a:t>
            </a:r>
          </a:p>
          <a:p>
            <a:endParaRPr lang="en-GB" dirty="0"/>
          </a:p>
        </p:txBody>
      </p:sp>
      <p:sp>
        <p:nvSpPr>
          <p:cNvPr id="4" name="Slide Number Placeholder 3"/>
          <p:cNvSpPr>
            <a:spLocks noGrp="1"/>
          </p:cNvSpPr>
          <p:nvPr>
            <p:ph type="sldNum" sz="quarter" idx="10"/>
          </p:nvPr>
        </p:nvSpPr>
        <p:spPr/>
        <p:txBody>
          <a:bodyPr/>
          <a:lstStyle/>
          <a:p>
            <a:fld id="{FC79F7DC-62E4-41A5-9AF9-9F6E05305EC3}" type="slidenum">
              <a:rPr lang="en-US" smtClean="0"/>
              <a:pPr/>
              <a:t>65</a:t>
            </a:fld>
            <a:endParaRPr lang="en-US"/>
          </a:p>
        </p:txBody>
      </p:sp>
    </p:spTree>
    <p:extLst>
      <p:ext uri="{BB962C8B-B14F-4D97-AF65-F5344CB8AC3E}">
        <p14:creationId xmlns:p14="http://schemas.microsoft.com/office/powerpoint/2010/main" val="116588527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52725" y="527050"/>
            <a:ext cx="3803650" cy="2633663"/>
          </a:xfrm>
        </p:spPr>
      </p:sp>
      <p:sp>
        <p:nvSpPr>
          <p:cNvPr id="3" name="Notes Placeholder 2"/>
          <p:cNvSpPr>
            <a:spLocks noGrp="1"/>
          </p:cNvSpPr>
          <p:nvPr>
            <p:ph type="body" idx="1"/>
          </p:nvPr>
        </p:nvSpPr>
        <p:spPr/>
        <p:txBody>
          <a:bodyPr/>
          <a:lstStyle/>
          <a:p>
            <a:pPr marL="171443" indent="-171443" defTabSz="914361">
              <a:buFont typeface="Arial" pitchFamily="34" charset="0"/>
              <a:buChar char="•"/>
              <a:defRPr/>
            </a:pPr>
            <a:r>
              <a:rPr lang="en-GB" dirty="0" smtClean="0"/>
              <a:t>Think about how certain typologies phased and sold.</a:t>
            </a:r>
          </a:p>
          <a:p>
            <a:endParaRPr lang="en-GB" dirty="0"/>
          </a:p>
        </p:txBody>
      </p:sp>
      <p:sp>
        <p:nvSpPr>
          <p:cNvPr id="4" name="Slide Number Placeholder 3"/>
          <p:cNvSpPr>
            <a:spLocks noGrp="1"/>
          </p:cNvSpPr>
          <p:nvPr>
            <p:ph type="sldNum" sz="quarter" idx="10"/>
          </p:nvPr>
        </p:nvSpPr>
        <p:spPr/>
        <p:txBody>
          <a:bodyPr/>
          <a:lstStyle/>
          <a:p>
            <a:fld id="{FC79F7DC-62E4-41A5-9AF9-9F6E05305EC3}" type="slidenum">
              <a:rPr lang="en-US" smtClean="0"/>
              <a:pPr/>
              <a:t>66</a:t>
            </a:fld>
            <a:endParaRPr lang="en-US"/>
          </a:p>
        </p:txBody>
      </p:sp>
    </p:spTree>
    <p:extLst>
      <p:ext uri="{BB962C8B-B14F-4D97-AF65-F5344CB8AC3E}">
        <p14:creationId xmlns:p14="http://schemas.microsoft.com/office/powerpoint/2010/main" val="33245689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52725" y="527050"/>
            <a:ext cx="3803650" cy="2633663"/>
          </a:xfrm>
        </p:spPr>
      </p:sp>
      <p:sp>
        <p:nvSpPr>
          <p:cNvPr id="3" name="Notes Placeholder 2"/>
          <p:cNvSpPr>
            <a:spLocks noGrp="1"/>
          </p:cNvSpPr>
          <p:nvPr>
            <p:ph type="body" idx="1"/>
          </p:nvPr>
        </p:nvSpPr>
        <p:spPr/>
        <p:txBody>
          <a:bodyPr/>
          <a:lstStyle/>
          <a:p>
            <a:pPr marL="171443" indent="-171443">
              <a:buFont typeface="Arial" pitchFamily="34" charset="0"/>
              <a:buChar char="•"/>
            </a:pPr>
            <a:r>
              <a:rPr lang="en-GB" dirty="0" smtClean="0"/>
              <a:t>The Harman guidance definition</a:t>
            </a:r>
            <a:r>
              <a:rPr lang="en-GB" baseline="0" dirty="0" smtClean="0"/>
              <a:t> of viability is in line with NPPF. Point out the key term: ‘competitive return’</a:t>
            </a:r>
          </a:p>
          <a:p>
            <a:pPr marL="171443" indent="-171443">
              <a:buFont typeface="Arial" pitchFamily="34" charset="0"/>
              <a:buChar char="•"/>
            </a:pPr>
            <a:r>
              <a:rPr lang="en-GB" baseline="0" dirty="0" smtClean="0"/>
              <a:t>The next slide shows the RICS definition – point out the differences and use of surveyor language i.e. there are too many subjective things in the RICS definition to argue about. </a:t>
            </a:r>
          </a:p>
          <a:p>
            <a:pPr marL="171443" indent="-171443">
              <a:buFont typeface="Arial" pitchFamily="34" charset="0"/>
              <a:buChar char="•"/>
            </a:pPr>
            <a:r>
              <a:rPr lang="en-GB" baseline="0" dirty="0" smtClean="0"/>
              <a:t>The RICS definition is more helpful for site specific stuff but not great for defining whole plan viability. We need to know - Are sites generally viable considered against the emerging Local Plan?</a:t>
            </a:r>
            <a:endParaRPr lang="en-GB" dirty="0" smtClean="0"/>
          </a:p>
          <a:p>
            <a:pPr marL="171443" indent="-171443">
              <a:buFont typeface="Arial" pitchFamily="34" charset="0"/>
              <a:buChar char="•"/>
            </a:pPr>
            <a:r>
              <a:rPr lang="en-GB" dirty="0" smtClean="0"/>
              <a:t>A recent</a:t>
            </a:r>
            <a:r>
              <a:rPr lang="en-GB" baseline="0" dirty="0" smtClean="0"/>
              <a:t> example was</a:t>
            </a:r>
            <a:r>
              <a:rPr lang="en-GB" dirty="0" smtClean="0"/>
              <a:t> Croydon’s examination - it was very broad,</a:t>
            </a:r>
            <a:r>
              <a:rPr lang="en-GB" baseline="0" dirty="0" smtClean="0"/>
              <a:t> </a:t>
            </a:r>
            <a:r>
              <a:rPr lang="en-GB" dirty="0" smtClean="0"/>
              <a:t>everything needed to be linked together by the question viability (SHLAA, AH, </a:t>
            </a:r>
            <a:r>
              <a:rPr lang="en-GB" dirty="0" err="1" smtClean="0"/>
              <a:t>CfSH</a:t>
            </a:r>
            <a:r>
              <a:rPr lang="en-GB" dirty="0" smtClean="0"/>
              <a:t>/BREEAM). </a:t>
            </a:r>
          </a:p>
          <a:p>
            <a:pPr marL="171443" indent="-171443">
              <a:buFont typeface="Arial" pitchFamily="34" charset="0"/>
              <a:buChar char="•"/>
            </a:pPr>
            <a:r>
              <a:rPr lang="en-GB" dirty="0" smtClean="0"/>
              <a:t>You</a:t>
            </a:r>
            <a:r>
              <a:rPr lang="en-GB" baseline="0" dirty="0" smtClean="0"/>
              <a:t> </a:t>
            </a:r>
            <a:r>
              <a:rPr lang="en-GB" dirty="0" smtClean="0"/>
              <a:t>don’t need lots of reports but you must understand viability on your processes and be able to communicate your key findings to an Inspector when the time</a:t>
            </a:r>
            <a:r>
              <a:rPr lang="en-GB" baseline="0" dirty="0" smtClean="0"/>
              <a:t> comes.</a:t>
            </a:r>
            <a:endParaRPr lang="en-GB" dirty="0" smtClean="0"/>
          </a:p>
          <a:p>
            <a:pPr marL="171443" indent="-171443">
              <a:buFont typeface="Arial" pitchFamily="34" charset="0"/>
              <a:buChar char="•"/>
            </a:pPr>
            <a:r>
              <a:rPr lang="en-GB" dirty="0" smtClean="0"/>
              <a:t>Whilst Harman</a:t>
            </a:r>
            <a:r>
              <a:rPr lang="en-GB" baseline="0" dirty="0" smtClean="0"/>
              <a:t> is not </a:t>
            </a:r>
            <a:r>
              <a:rPr lang="en-GB" dirty="0" smtClean="0"/>
              <a:t>CLG endorsed it is supported and PINS have</a:t>
            </a:r>
            <a:r>
              <a:rPr lang="en-GB" baseline="0" dirty="0" smtClean="0"/>
              <a:t> referenced it.</a:t>
            </a:r>
          </a:p>
          <a:p>
            <a:pPr marL="171443" indent="-171443">
              <a:buFont typeface="Arial" pitchFamily="34" charset="0"/>
              <a:buChar char="•"/>
            </a:pPr>
            <a:r>
              <a:rPr lang="en-GB" dirty="0" smtClean="0"/>
              <a:t>“Competitive returns” is a very important phrase</a:t>
            </a:r>
            <a:r>
              <a:rPr lang="en-GB" baseline="0" dirty="0" smtClean="0"/>
              <a:t> point out how this is a new terms and partly why viability has moved up the agenda.</a:t>
            </a:r>
            <a:r>
              <a:rPr lang="en-GB" dirty="0" smtClean="0"/>
              <a:t>  </a:t>
            </a:r>
          </a:p>
          <a:p>
            <a:endParaRPr lang="en-GB" dirty="0"/>
          </a:p>
        </p:txBody>
      </p:sp>
      <p:sp>
        <p:nvSpPr>
          <p:cNvPr id="4" name="Slide Number Placeholder 3"/>
          <p:cNvSpPr>
            <a:spLocks noGrp="1"/>
          </p:cNvSpPr>
          <p:nvPr>
            <p:ph type="sldNum" sz="quarter" idx="10"/>
          </p:nvPr>
        </p:nvSpPr>
        <p:spPr/>
        <p:txBody>
          <a:bodyPr/>
          <a:lstStyle/>
          <a:p>
            <a:fld id="{FC79F7DC-62E4-41A5-9AF9-9F6E05305EC3}" type="slidenum">
              <a:rPr lang="en-US" smtClean="0"/>
              <a:pPr/>
              <a:t>4</a:t>
            </a:fld>
            <a:endParaRPr lang="en-US"/>
          </a:p>
        </p:txBody>
      </p:sp>
    </p:spTree>
    <p:extLst>
      <p:ext uri="{BB962C8B-B14F-4D97-AF65-F5344CB8AC3E}">
        <p14:creationId xmlns:p14="http://schemas.microsoft.com/office/powerpoint/2010/main" val="83235798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52725" y="527050"/>
            <a:ext cx="3803650" cy="2633663"/>
          </a:xfrm>
        </p:spPr>
      </p:sp>
      <p:sp>
        <p:nvSpPr>
          <p:cNvPr id="3" name="Notes Placeholder 2"/>
          <p:cNvSpPr>
            <a:spLocks noGrp="1"/>
          </p:cNvSpPr>
          <p:nvPr>
            <p:ph type="body" idx="1"/>
          </p:nvPr>
        </p:nvSpPr>
        <p:spPr/>
        <p:txBody>
          <a:bodyPr/>
          <a:lstStyle/>
          <a:p>
            <a:pPr marL="171443" indent="-171443" defTabSz="914361">
              <a:buFont typeface="Arial" pitchFamily="34" charset="0"/>
              <a:buChar char="•"/>
              <a:defRPr/>
            </a:pPr>
            <a:r>
              <a:rPr lang="en-GB" dirty="0" smtClean="0"/>
              <a:t>The RICS guidance says that you should include lots of market value</a:t>
            </a:r>
            <a:r>
              <a:rPr lang="en-GB" baseline="0" dirty="0" smtClean="0"/>
              <a:t> information for issues around price. The IMF/World bank has predicted a price fall over next 5 years in the order of 15-30% (yet Savills suggest an upturn!). LPAs should distance themselves from predictions as LPAs are not economists. If developers agent says prices are going up use the same assumptions.</a:t>
            </a:r>
            <a:endParaRPr lang="en-GB" dirty="0" smtClean="0"/>
          </a:p>
          <a:p>
            <a:pPr marL="171443" indent="-171443" defTabSz="914361">
              <a:buFont typeface="Arial" pitchFamily="34" charset="0"/>
              <a:buChar char="•"/>
              <a:defRPr/>
            </a:pPr>
            <a:r>
              <a:rPr lang="en-GB" dirty="0" smtClean="0"/>
              <a:t>You’ll need certainty of costs for very large infrastructure if it is at the heart of plan. It is suggested you employ a QS to report on BCIS figures.</a:t>
            </a:r>
          </a:p>
          <a:p>
            <a:pPr marL="171443" indent="-171443">
              <a:buFont typeface="Arial" pitchFamily="34" charset="0"/>
              <a:buChar char="•"/>
            </a:pPr>
            <a:r>
              <a:rPr lang="en-GB" dirty="0" smtClean="0"/>
              <a:t>If you encounter a very difficult developer/landowner then give up on that site and use a different one if you think the probability of</a:t>
            </a:r>
            <a:r>
              <a:rPr lang="en-GB" baseline="0" dirty="0" smtClean="0"/>
              <a:t> the site coming forward in the first 5 years is low</a:t>
            </a:r>
            <a:r>
              <a:rPr lang="en-GB" dirty="0" smtClean="0"/>
              <a:t>.  Be mindful that objectors are sometimes developers who want to develop other land parcels in the area.</a:t>
            </a:r>
          </a:p>
          <a:p>
            <a:pPr marL="171443" indent="-171443">
              <a:buFont typeface="Arial" pitchFamily="34" charset="0"/>
              <a:buChar char="•"/>
            </a:pPr>
            <a:r>
              <a:rPr lang="en-GB" dirty="0" smtClean="0"/>
              <a:t>In sensitive situations</a:t>
            </a:r>
            <a:r>
              <a:rPr lang="en-GB" baseline="0" dirty="0" smtClean="0"/>
              <a:t> get i</a:t>
            </a:r>
            <a:r>
              <a:rPr lang="en-GB" dirty="0" smtClean="0"/>
              <a:t>nformation from developers by</a:t>
            </a:r>
            <a:r>
              <a:rPr lang="en-GB" baseline="0" dirty="0" smtClean="0"/>
              <a:t> </a:t>
            </a:r>
            <a:r>
              <a:rPr lang="en-GB" dirty="0" smtClean="0"/>
              <a:t>engaging on an individual basis as it’s in their interests to help</a:t>
            </a:r>
          </a:p>
          <a:p>
            <a:pPr marL="171443" indent="-171443">
              <a:buFont typeface="Arial" pitchFamily="34" charset="0"/>
              <a:buChar char="•"/>
            </a:pPr>
            <a:r>
              <a:rPr lang="en-GB" dirty="0" smtClean="0"/>
              <a:t>You can use s106 to ensure developers contribute – also 123 list Monitoring must be fine grained</a:t>
            </a:r>
          </a:p>
        </p:txBody>
      </p:sp>
      <p:sp>
        <p:nvSpPr>
          <p:cNvPr id="4" name="Slide Number Placeholder 3"/>
          <p:cNvSpPr>
            <a:spLocks noGrp="1"/>
          </p:cNvSpPr>
          <p:nvPr>
            <p:ph type="sldNum" sz="quarter" idx="10"/>
          </p:nvPr>
        </p:nvSpPr>
        <p:spPr/>
        <p:txBody>
          <a:bodyPr/>
          <a:lstStyle/>
          <a:p>
            <a:fld id="{FC79F7DC-62E4-41A5-9AF9-9F6E05305EC3}" type="slidenum">
              <a:rPr lang="en-US" smtClean="0"/>
              <a:pPr/>
              <a:t>67</a:t>
            </a:fld>
            <a:endParaRPr lang="en-US"/>
          </a:p>
        </p:txBody>
      </p:sp>
    </p:spTree>
    <p:extLst>
      <p:ext uri="{BB962C8B-B14F-4D97-AF65-F5344CB8AC3E}">
        <p14:creationId xmlns:p14="http://schemas.microsoft.com/office/powerpoint/2010/main" val="153907012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52725" y="527050"/>
            <a:ext cx="3803650" cy="2633663"/>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C79F7DC-62E4-41A5-9AF9-9F6E05305EC3}" type="slidenum">
              <a:rPr lang="en-US" smtClean="0"/>
              <a:pPr/>
              <a:t>69</a:t>
            </a:fld>
            <a:endParaRPr lang="en-US"/>
          </a:p>
        </p:txBody>
      </p:sp>
    </p:spTree>
    <p:extLst>
      <p:ext uri="{BB962C8B-B14F-4D97-AF65-F5344CB8AC3E}">
        <p14:creationId xmlns:p14="http://schemas.microsoft.com/office/powerpoint/2010/main" val="375121392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52725" y="527050"/>
            <a:ext cx="3803650" cy="2633663"/>
          </a:xfrm>
        </p:spPr>
      </p:sp>
      <p:sp>
        <p:nvSpPr>
          <p:cNvPr id="3" name="Notes Placeholder 2"/>
          <p:cNvSpPr>
            <a:spLocks noGrp="1"/>
          </p:cNvSpPr>
          <p:nvPr>
            <p:ph type="body" idx="1"/>
          </p:nvPr>
        </p:nvSpPr>
        <p:spPr/>
        <p:txBody>
          <a:bodyPr/>
          <a:lstStyle/>
          <a:p>
            <a:pPr marL="171443" indent="-171443" defTabSz="914361">
              <a:buFont typeface="Arial" pitchFamily="34" charset="0"/>
              <a:buChar char="•"/>
              <a:defRPr/>
            </a:pPr>
            <a:r>
              <a:rPr lang="en-GB" dirty="0" smtClean="0"/>
              <a:t>Engagement not consultation, you need to be pro-active</a:t>
            </a:r>
            <a:r>
              <a:rPr lang="en-GB" baseline="0" dirty="0" smtClean="0"/>
              <a:t> (positively prepared as per the NPPF) and k</a:t>
            </a:r>
            <a:r>
              <a:rPr lang="en-GB" dirty="0" smtClean="0"/>
              <a:t>eep detailed notes</a:t>
            </a:r>
            <a:r>
              <a:rPr lang="en-GB" baseline="0" dirty="0" smtClean="0"/>
              <a:t> of all discussions for audit purposes for when it gets to EiP e.g. record the justification for your methodology. </a:t>
            </a:r>
            <a:r>
              <a:rPr lang="en-GB" dirty="0" smtClean="0"/>
              <a:t>Meticulous record keeping</a:t>
            </a:r>
            <a:r>
              <a:rPr lang="en-GB" baseline="0" dirty="0" smtClean="0"/>
              <a:t> is very important to </a:t>
            </a:r>
            <a:r>
              <a:rPr lang="en-GB" dirty="0" smtClean="0"/>
              <a:t>give sufficient weight  in documents</a:t>
            </a:r>
            <a:endParaRPr lang="en-GB" baseline="0" dirty="0" smtClean="0"/>
          </a:p>
          <a:p>
            <a:pPr marL="171443" indent="-171443">
              <a:buFont typeface="Arial" pitchFamily="34" charset="0"/>
              <a:buChar char="•"/>
            </a:pPr>
            <a:r>
              <a:rPr lang="en-GB" baseline="0" dirty="0" smtClean="0"/>
              <a:t>Don’t be afraid to ask the developers for information, it can hep mitigate the risk of arguments happening at EiP. Highlight any examples you have where this has occurred.</a:t>
            </a:r>
          </a:p>
          <a:p>
            <a:pPr marL="171443" indent="-171443">
              <a:buFont typeface="Arial" pitchFamily="34" charset="0"/>
              <a:buChar char="•"/>
            </a:pPr>
            <a:r>
              <a:rPr lang="en-GB" baseline="0" dirty="0" smtClean="0"/>
              <a:t>Harman guidance essentially says that if you can’t get your evidence agreed you need to set out why you don’t agree. Need to get developers to think about the bigger strategic picture vs. minute details in the model</a:t>
            </a:r>
            <a:endParaRPr lang="en-GB" dirty="0" smtClean="0"/>
          </a:p>
        </p:txBody>
      </p:sp>
      <p:sp>
        <p:nvSpPr>
          <p:cNvPr id="4" name="Slide Number Placeholder 3"/>
          <p:cNvSpPr>
            <a:spLocks noGrp="1"/>
          </p:cNvSpPr>
          <p:nvPr>
            <p:ph type="sldNum" sz="quarter" idx="10"/>
          </p:nvPr>
        </p:nvSpPr>
        <p:spPr/>
        <p:txBody>
          <a:bodyPr/>
          <a:lstStyle/>
          <a:p>
            <a:fld id="{FC79F7DC-62E4-41A5-9AF9-9F6E05305EC3}" type="slidenum">
              <a:rPr lang="en-US" smtClean="0"/>
              <a:pPr/>
              <a:t>70</a:t>
            </a:fld>
            <a:endParaRPr lang="en-US"/>
          </a:p>
        </p:txBody>
      </p:sp>
    </p:spTree>
    <p:extLst>
      <p:ext uri="{BB962C8B-B14F-4D97-AF65-F5344CB8AC3E}">
        <p14:creationId xmlns:p14="http://schemas.microsoft.com/office/powerpoint/2010/main" val="157540492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52725" y="527050"/>
            <a:ext cx="3803650" cy="2633663"/>
          </a:xfrm>
        </p:spPr>
      </p:sp>
      <p:sp>
        <p:nvSpPr>
          <p:cNvPr id="3" name="Notes Placeholder 2"/>
          <p:cNvSpPr>
            <a:spLocks noGrp="1"/>
          </p:cNvSpPr>
          <p:nvPr>
            <p:ph type="body" idx="1"/>
          </p:nvPr>
        </p:nvSpPr>
        <p:spPr/>
        <p:txBody>
          <a:bodyPr/>
          <a:lstStyle/>
          <a:p>
            <a:pPr marL="171443" indent="-171443" defTabSz="914361">
              <a:buFont typeface="Arial" pitchFamily="34" charset="0"/>
              <a:buChar char="•"/>
              <a:defRPr/>
            </a:pPr>
            <a:r>
              <a:rPr lang="en-GB" dirty="0" smtClean="0"/>
              <a:t>Avoid circular</a:t>
            </a:r>
            <a:r>
              <a:rPr lang="en-GB" baseline="0" dirty="0" smtClean="0"/>
              <a:t> process and agree assumptions upfront (before modelling) to save time and money.</a:t>
            </a:r>
            <a:endParaRPr lang="en-GB" dirty="0" smtClean="0"/>
          </a:p>
          <a:p>
            <a:pPr marL="171443" indent="-171443">
              <a:buFont typeface="Arial" pitchFamily="34" charset="0"/>
              <a:buChar char="•"/>
            </a:pPr>
            <a:r>
              <a:rPr lang="en-GB" dirty="0" smtClean="0"/>
              <a:t>Don’t worry about not understanding CIL as there are only 7 charging schedules active</a:t>
            </a:r>
            <a:r>
              <a:rPr lang="en-GB" baseline="0" dirty="0" smtClean="0"/>
              <a:t> </a:t>
            </a:r>
            <a:r>
              <a:rPr lang="en-GB" dirty="0" smtClean="0"/>
              <a:t>nationwide so far, don’t be scared of change.</a:t>
            </a:r>
          </a:p>
          <a:p>
            <a:pPr marL="171443" indent="-171443">
              <a:buFont typeface="Arial" pitchFamily="34" charset="0"/>
              <a:buChar char="•"/>
            </a:pPr>
            <a:r>
              <a:rPr lang="en-GB" dirty="0" smtClean="0"/>
              <a:t>Durham HBF appointed Savills</a:t>
            </a:r>
            <a:r>
              <a:rPr lang="en-GB" baseline="0" dirty="0" smtClean="0"/>
              <a:t> as it is </a:t>
            </a:r>
            <a:r>
              <a:rPr lang="en-GB" dirty="0" smtClean="0"/>
              <a:t>easier to discuss issues professionally.  </a:t>
            </a:r>
          </a:p>
        </p:txBody>
      </p:sp>
      <p:sp>
        <p:nvSpPr>
          <p:cNvPr id="4" name="Slide Number Placeholder 3"/>
          <p:cNvSpPr>
            <a:spLocks noGrp="1"/>
          </p:cNvSpPr>
          <p:nvPr>
            <p:ph type="sldNum" sz="quarter" idx="10"/>
          </p:nvPr>
        </p:nvSpPr>
        <p:spPr/>
        <p:txBody>
          <a:bodyPr/>
          <a:lstStyle/>
          <a:p>
            <a:fld id="{FC79F7DC-62E4-41A5-9AF9-9F6E05305EC3}" type="slidenum">
              <a:rPr lang="en-US" smtClean="0"/>
              <a:pPr/>
              <a:t>71</a:t>
            </a:fld>
            <a:endParaRPr lang="en-US"/>
          </a:p>
        </p:txBody>
      </p:sp>
    </p:spTree>
    <p:extLst>
      <p:ext uri="{BB962C8B-B14F-4D97-AF65-F5344CB8AC3E}">
        <p14:creationId xmlns:p14="http://schemas.microsoft.com/office/powerpoint/2010/main" val="292508482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52725" y="527050"/>
            <a:ext cx="3803650" cy="2633663"/>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C79F7DC-62E4-41A5-9AF9-9F6E05305EC3}" type="slidenum">
              <a:rPr lang="en-US" smtClean="0"/>
              <a:pPr/>
              <a:t>72</a:t>
            </a:fld>
            <a:endParaRPr lang="en-US"/>
          </a:p>
        </p:txBody>
      </p:sp>
    </p:spTree>
    <p:extLst>
      <p:ext uri="{BB962C8B-B14F-4D97-AF65-F5344CB8AC3E}">
        <p14:creationId xmlns:p14="http://schemas.microsoft.com/office/powerpoint/2010/main" val="86589478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52725" y="527050"/>
            <a:ext cx="3803650" cy="2633663"/>
          </a:xfrm>
        </p:spPr>
      </p:sp>
      <p:sp>
        <p:nvSpPr>
          <p:cNvPr id="3" name="Notes Placeholder 2"/>
          <p:cNvSpPr>
            <a:spLocks noGrp="1"/>
          </p:cNvSpPr>
          <p:nvPr>
            <p:ph type="body" idx="1"/>
          </p:nvPr>
        </p:nvSpPr>
        <p:spPr/>
        <p:txBody>
          <a:bodyPr/>
          <a:lstStyle/>
          <a:p>
            <a:pPr marL="171443" indent="-171443" defTabSz="914361">
              <a:buFont typeface="Arial" pitchFamily="34" charset="0"/>
              <a:buChar char="•"/>
              <a:defRPr/>
            </a:pPr>
            <a:r>
              <a:rPr lang="en-GB" dirty="0" smtClean="0"/>
              <a:t>South Worcestershire Local Plan is a Joint Local Plan</a:t>
            </a:r>
            <a:r>
              <a:rPr lang="en-GB" baseline="0" dirty="0" smtClean="0"/>
              <a:t> (</a:t>
            </a:r>
            <a:r>
              <a:rPr lang="en-GB" dirty="0" smtClean="0"/>
              <a:t>Malvern Hills, Worcester City and </a:t>
            </a:r>
            <a:r>
              <a:rPr lang="en-GB" dirty="0" err="1" smtClean="0"/>
              <a:t>Wychavon</a:t>
            </a:r>
            <a:r>
              <a:rPr lang="en-GB" dirty="0" smtClean="0"/>
              <a:t>)</a:t>
            </a:r>
          </a:p>
          <a:p>
            <a:pPr marL="171443" indent="-171443" defTabSz="914361">
              <a:buFont typeface="Arial" pitchFamily="34" charset="0"/>
              <a:buChar char="•"/>
              <a:defRPr/>
            </a:pPr>
            <a:r>
              <a:rPr lang="en-GB" dirty="0" smtClean="0"/>
              <a:t>This is work</a:t>
            </a:r>
            <a:r>
              <a:rPr lang="en-GB" baseline="0" dirty="0" smtClean="0"/>
              <a:t> produced by HDH Planning and Development in order to demonstrate how the cumulative impacts of policy can impact viability</a:t>
            </a:r>
          </a:p>
          <a:p>
            <a:pPr marL="171443" indent="-171443" defTabSz="914361">
              <a:buFont typeface="Arial" pitchFamily="34" charset="0"/>
              <a:buChar char="•"/>
              <a:defRPr/>
            </a:pPr>
            <a:r>
              <a:rPr lang="en-GB" baseline="0" dirty="0" smtClean="0"/>
              <a:t>For this case study will shall examine a profile of sites that have been appraised. We shall add cumulative policy costs to ‘no additional requirements’ baseline example to show you what happens once Affordable Housing, Density, Code for Sustainable Home level 4, Onsite Energy Generation are factored in. This example does not include CIL, CIL should be factored into your forthcoming work as the ‘cake’ is not limitless and all costs need to be factored in for your appraisals.</a:t>
            </a:r>
            <a:endParaRPr lang="en-GB" dirty="0" smtClean="0"/>
          </a:p>
        </p:txBody>
      </p:sp>
      <p:sp>
        <p:nvSpPr>
          <p:cNvPr id="4" name="Slide Number Placeholder 3"/>
          <p:cNvSpPr>
            <a:spLocks noGrp="1"/>
          </p:cNvSpPr>
          <p:nvPr>
            <p:ph type="sldNum" sz="quarter" idx="10"/>
          </p:nvPr>
        </p:nvSpPr>
        <p:spPr/>
        <p:txBody>
          <a:bodyPr/>
          <a:lstStyle/>
          <a:p>
            <a:fld id="{FC79F7DC-62E4-41A5-9AF9-9F6E05305EC3}" type="slidenum">
              <a:rPr lang="en-US" smtClean="0">
                <a:solidFill>
                  <a:srgbClr val="1F497D"/>
                </a:solidFill>
              </a:rPr>
              <a:pPr/>
              <a:t>74</a:t>
            </a:fld>
            <a:endParaRPr lang="en-US">
              <a:solidFill>
                <a:srgbClr val="1F497D"/>
              </a:solidFill>
            </a:endParaRPr>
          </a:p>
        </p:txBody>
      </p:sp>
    </p:spTree>
    <p:extLst>
      <p:ext uri="{BB962C8B-B14F-4D97-AF65-F5344CB8AC3E}">
        <p14:creationId xmlns:p14="http://schemas.microsoft.com/office/powerpoint/2010/main" val="277690838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52725" y="527050"/>
            <a:ext cx="3803650" cy="2633663"/>
          </a:xfrm>
        </p:spPr>
      </p:sp>
      <p:sp>
        <p:nvSpPr>
          <p:cNvPr id="3" name="Notes Placeholder 2"/>
          <p:cNvSpPr>
            <a:spLocks noGrp="1"/>
          </p:cNvSpPr>
          <p:nvPr>
            <p:ph type="body" idx="1"/>
          </p:nvPr>
        </p:nvSpPr>
        <p:spPr/>
        <p:txBody>
          <a:bodyPr/>
          <a:lstStyle/>
          <a:p>
            <a:r>
              <a:rPr lang="en-GB" dirty="0" smtClean="0"/>
              <a:t>The next two slides show the average prices</a:t>
            </a:r>
            <a:r>
              <a:rPr lang="en-GB" baseline="0" dirty="0" smtClean="0"/>
              <a:t> and indexed turnover</a:t>
            </a:r>
            <a:r>
              <a:rPr lang="en-GB" dirty="0" smtClean="0"/>
              <a:t> in Worcestershire</a:t>
            </a:r>
            <a:r>
              <a:rPr lang="en-GB" baseline="0" dirty="0" smtClean="0"/>
              <a:t> set against the national average, London average, Birmingham average and West Midlands average</a:t>
            </a:r>
            <a:endParaRPr lang="en-GB" dirty="0"/>
          </a:p>
        </p:txBody>
      </p:sp>
      <p:sp>
        <p:nvSpPr>
          <p:cNvPr id="4" name="Slide Number Placeholder 3"/>
          <p:cNvSpPr>
            <a:spLocks noGrp="1"/>
          </p:cNvSpPr>
          <p:nvPr>
            <p:ph type="sldNum" sz="quarter" idx="10"/>
          </p:nvPr>
        </p:nvSpPr>
        <p:spPr/>
        <p:txBody>
          <a:bodyPr/>
          <a:lstStyle/>
          <a:p>
            <a:fld id="{FC79F7DC-62E4-41A5-9AF9-9F6E05305EC3}" type="slidenum">
              <a:rPr lang="en-US" smtClean="0">
                <a:solidFill>
                  <a:srgbClr val="1F497D"/>
                </a:solidFill>
              </a:rPr>
              <a:pPr/>
              <a:t>83</a:t>
            </a:fld>
            <a:endParaRPr lang="en-US">
              <a:solidFill>
                <a:srgbClr val="1F497D"/>
              </a:solidFill>
            </a:endParaRPr>
          </a:p>
        </p:txBody>
      </p:sp>
    </p:spTree>
    <p:extLst>
      <p:ext uri="{BB962C8B-B14F-4D97-AF65-F5344CB8AC3E}">
        <p14:creationId xmlns:p14="http://schemas.microsoft.com/office/powerpoint/2010/main" val="133783455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52725" y="527050"/>
            <a:ext cx="3803650" cy="2633663"/>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C79F7DC-62E4-41A5-9AF9-9F6E05305EC3}" type="slidenum">
              <a:rPr lang="en-US" smtClean="0">
                <a:solidFill>
                  <a:srgbClr val="1F497D"/>
                </a:solidFill>
              </a:rPr>
              <a:pPr/>
              <a:t>85</a:t>
            </a:fld>
            <a:endParaRPr lang="en-US">
              <a:solidFill>
                <a:srgbClr val="1F497D"/>
              </a:solidFill>
            </a:endParaRPr>
          </a:p>
        </p:txBody>
      </p:sp>
    </p:spTree>
    <p:extLst>
      <p:ext uri="{BB962C8B-B14F-4D97-AF65-F5344CB8AC3E}">
        <p14:creationId xmlns:p14="http://schemas.microsoft.com/office/powerpoint/2010/main" val="350033596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52725" y="527050"/>
            <a:ext cx="3803650" cy="2633663"/>
          </a:xfrm>
        </p:spPr>
      </p:sp>
      <p:sp>
        <p:nvSpPr>
          <p:cNvPr id="3" name="Notes Placeholder 2"/>
          <p:cNvSpPr>
            <a:spLocks noGrp="1"/>
          </p:cNvSpPr>
          <p:nvPr>
            <p:ph type="body" idx="1"/>
          </p:nvPr>
        </p:nvSpPr>
        <p:spPr/>
        <p:txBody>
          <a:bodyPr/>
          <a:lstStyle/>
          <a:p>
            <a:r>
              <a:rPr lang="en-GB" dirty="0" smtClean="0"/>
              <a:t>This slide summarises the cumulative impact</a:t>
            </a:r>
            <a:r>
              <a:rPr lang="en-GB" baseline="0" dirty="0" smtClean="0"/>
              <a:t> of Local Plan policies and includes a column showing a 5% drop in prices</a:t>
            </a:r>
          </a:p>
          <a:p>
            <a:r>
              <a:rPr lang="en-GB" baseline="0" dirty="0" smtClean="0"/>
              <a:t>It may be useful if your forthcoming study adopts a similar presentation in order to clearly show the impact of your policies on your site allocations and it may be helpful to review your Core Strategy retrospectively</a:t>
            </a:r>
            <a:endParaRPr lang="en-GB" dirty="0"/>
          </a:p>
        </p:txBody>
      </p:sp>
      <p:sp>
        <p:nvSpPr>
          <p:cNvPr id="4" name="Slide Number Placeholder 3"/>
          <p:cNvSpPr>
            <a:spLocks noGrp="1"/>
          </p:cNvSpPr>
          <p:nvPr>
            <p:ph type="sldNum" sz="quarter" idx="10"/>
          </p:nvPr>
        </p:nvSpPr>
        <p:spPr/>
        <p:txBody>
          <a:bodyPr/>
          <a:lstStyle/>
          <a:p>
            <a:fld id="{FC79F7DC-62E4-41A5-9AF9-9F6E05305EC3}" type="slidenum">
              <a:rPr lang="en-US" smtClean="0">
                <a:solidFill>
                  <a:srgbClr val="1F497D"/>
                </a:solidFill>
              </a:rPr>
              <a:pPr/>
              <a:t>86</a:t>
            </a:fld>
            <a:endParaRPr lang="en-US">
              <a:solidFill>
                <a:srgbClr val="1F497D"/>
              </a:solidFill>
            </a:endParaRPr>
          </a:p>
        </p:txBody>
      </p:sp>
    </p:spTree>
    <p:extLst>
      <p:ext uri="{BB962C8B-B14F-4D97-AF65-F5344CB8AC3E}">
        <p14:creationId xmlns:p14="http://schemas.microsoft.com/office/powerpoint/2010/main" val="271983219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52725" y="527050"/>
            <a:ext cx="3803650" cy="2633663"/>
          </a:xfrm>
        </p:spPr>
      </p:sp>
      <p:sp>
        <p:nvSpPr>
          <p:cNvPr id="3" name="Notes Placeholder 2"/>
          <p:cNvSpPr>
            <a:spLocks noGrp="1"/>
          </p:cNvSpPr>
          <p:nvPr>
            <p:ph type="body" idx="1"/>
          </p:nvPr>
        </p:nvSpPr>
        <p:spPr/>
        <p:txBody>
          <a:bodyPr/>
          <a:lstStyle/>
          <a:p>
            <a:pPr marL="171443" indent="-171443">
              <a:buFont typeface="Arial" pitchFamily="34" charset="0"/>
              <a:buChar char="•"/>
            </a:pPr>
            <a:r>
              <a:rPr lang="en-GB" dirty="0" smtClean="0"/>
              <a:t>You’ve done your appraisals,</a:t>
            </a:r>
            <a:r>
              <a:rPr lang="en-GB" baseline="0" dirty="0" smtClean="0"/>
              <a:t> you’ve thought about residuals/competitive retunes, you’ve considered the guidance. You know which sites are viable/unviable. Now what!?</a:t>
            </a:r>
          </a:p>
          <a:p>
            <a:pPr marL="171443" indent="-171443">
              <a:buFont typeface="Arial" pitchFamily="34" charset="0"/>
              <a:buChar char="•"/>
            </a:pPr>
            <a:r>
              <a:rPr lang="en-GB" baseline="0" dirty="0" smtClean="0"/>
              <a:t>NPPF/Guidance provide huge weight to carrying out effective consultation.</a:t>
            </a:r>
          </a:p>
          <a:p>
            <a:endParaRPr lang="en-GB" dirty="0"/>
          </a:p>
        </p:txBody>
      </p:sp>
      <p:sp>
        <p:nvSpPr>
          <p:cNvPr id="4" name="Slide Number Placeholder 3"/>
          <p:cNvSpPr>
            <a:spLocks noGrp="1"/>
          </p:cNvSpPr>
          <p:nvPr>
            <p:ph type="sldNum" sz="quarter" idx="10"/>
          </p:nvPr>
        </p:nvSpPr>
        <p:spPr/>
        <p:txBody>
          <a:bodyPr/>
          <a:lstStyle/>
          <a:p>
            <a:fld id="{FC79F7DC-62E4-41A5-9AF9-9F6E05305EC3}" type="slidenum">
              <a:rPr lang="en-US" smtClean="0"/>
              <a:pPr/>
              <a:t>87</a:t>
            </a:fld>
            <a:endParaRPr lang="en-US"/>
          </a:p>
        </p:txBody>
      </p:sp>
    </p:spTree>
    <p:extLst>
      <p:ext uri="{BB962C8B-B14F-4D97-AF65-F5344CB8AC3E}">
        <p14:creationId xmlns:p14="http://schemas.microsoft.com/office/powerpoint/2010/main" val="18198297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52725" y="527050"/>
            <a:ext cx="3803650" cy="2633663"/>
          </a:xfrm>
        </p:spPr>
      </p:sp>
      <p:sp>
        <p:nvSpPr>
          <p:cNvPr id="3" name="Notes Placeholder 2"/>
          <p:cNvSpPr>
            <a:spLocks noGrp="1"/>
          </p:cNvSpPr>
          <p:nvPr>
            <p:ph type="body" idx="1"/>
          </p:nvPr>
        </p:nvSpPr>
        <p:spPr/>
        <p:txBody>
          <a:bodyPr/>
          <a:lstStyle/>
          <a:p>
            <a:pPr marL="171443" indent="-171443">
              <a:buFont typeface="Arial" pitchFamily="34" charset="0"/>
              <a:buChar char="•"/>
            </a:pPr>
            <a:r>
              <a:rPr lang="en-GB" dirty="0" smtClean="0"/>
              <a:t>The problem phrases in the above definition are: “appropriate” site value, “market risk adjusted return”.</a:t>
            </a:r>
            <a:r>
              <a:rPr lang="en-GB" baseline="0" dirty="0" smtClean="0"/>
              <a:t> These terms are </a:t>
            </a:r>
            <a:r>
              <a:rPr lang="en-GB" dirty="0" smtClean="0"/>
              <a:t>open to debate by developers.</a:t>
            </a:r>
          </a:p>
          <a:p>
            <a:pPr marL="171443" indent="-171443" defTabSz="914361">
              <a:buFont typeface="Arial" pitchFamily="34" charset="0"/>
              <a:buChar char="•"/>
              <a:defRPr/>
            </a:pPr>
            <a:r>
              <a:rPr lang="en-GB" dirty="0" smtClean="0"/>
              <a:t>The RICS guidance is impenetrable</a:t>
            </a:r>
            <a:r>
              <a:rPr lang="en-GB" baseline="0" dirty="0" smtClean="0"/>
              <a:t> and </a:t>
            </a:r>
            <a:r>
              <a:rPr lang="en-GB" dirty="0" smtClean="0"/>
              <a:t>appears to dismiss other methodologies. Viability should capture generality and should not be site specific.</a:t>
            </a:r>
          </a:p>
          <a:p>
            <a:pPr marL="171443" indent="-171443">
              <a:buFont typeface="Arial" pitchFamily="34" charset="0"/>
              <a:buChar char="•"/>
            </a:pPr>
            <a:r>
              <a:rPr lang="en-GB" dirty="0" smtClean="0"/>
              <a:t>HBF have used Harman for main thrust of lobbying in recent times and were involved.</a:t>
            </a:r>
          </a:p>
          <a:p>
            <a:endParaRPr lang="en-GB" dirty="0"/>
          </a:p>
        </p:txBody>
      </p:sp>
      <p:sp>
        <p:nvSpPr>
          <p:cNvPr id="4" name="Slide Number Placeholder 3"/>
          <p:cNvSpPr>
            <a:spLocks noGrp="1"/>
          </p:cNvSpPr>
          <p:nvPr>
            <p:ph type="sldNum" sz="quarter" idx="10"/>
          </p:nvPr>
        </p:nvSpPr>
        <p:spPr/>
        <p:txBody>
          <a:bodyPr/>
          <a:lstStyle/>
          <a:p>
            <a:fld id="{FC79F7DC-62E4-41A5-9AF9-9F6E05305EC3}" type="slidenum">
              <a:rPr lang="en-US" smtClean="0"/>
              <a:pPr/>
              <a:t>5</a:t>
            </a:fld>
            <a:endParaRPr lang="en-US"/>
          </a:p>
        </p:txBody>
      </p:sp>
    </p:spTree>
    <p:extLst>
      <p:ext uri="{BB962C8B-B14F-4D97-AF65-F5344CB8AC3E}">
        <p14:creationId xmlns:p14="http://schemas.microsoft.com/office/powerpoint/2010/main" val="336885225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52725" y="527050"/>
            <a:ext cx="3803650" cy="2633663"/>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C79F7DC-62E4-41A5-9AF9-9F6E05305EC3}" type="slidenum">
              <a:rPr lang="en-US" smtClean="0"/>
              <a:pPr/>
              <a:t>88</a:t>
            </a:fld>
            <a:endParaRPr lang="en-US"/>
          </a:p>
        </p:txBody>
      </p:sp>
    </p:spTree>
    <p:extLst>
      <p:ext uri="{BB962C8B-B14F-4D97-AF65-F5344CB8AC3E}">
        <p14:creationId xmlns:p14="http://schemas.microsoft.com/office/powerpoint/2010/main" val="402321436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52725" y="527050"/>
            <a:ext cx="3803650" cy="2633663"/>
          </a:xfrm>
        </p:spPr>
      </p:sp>
      <p:sp>
        <p:nvSpPr>
          <p:cNvPr id="3" name="Notes Placeholder 2"/>
          <p:cNvSpPr>
            <a:spLocks noGrp="1"/>
          </p:cNvSpPr>
          <p:nvPr>
            <p:ph type="body" idx="1"/>
          </p:nvPr>
        </p:nvSpPr>
        <p:spPr/>
        <p:txBody>
          <a:bodyPr/>
          <a:lstStyle/>
          <a:p>
            <a:pPr marL="171443" indent="-171443">
              <a:buFont typeface="Arial" pitchFamily="34" charset="0"/>
              <a:buChar char="•"/>
            </a:pPr>
            <a:r>
              <a:rPr lang="en-GB" dirty="0" smtClean="0"/>
              <a:t>In determining whether or not you need to re-consult you need to judge</a:t>
            </a:r>
            <a:r>
              <a:rPr lang="en-GB" baseline="0" dirty="0" smtClean="0"/>
              <a:t> whether or not a change in circumstances goes to the heart of the plans soundness (deliverability)</a:t>
            </a:r>
          </a:p>
          <a:p>
            <a:pPr marL="171443" indent="-171443" defTabSz="914361">
              <a:buFont typeface="Arial" pitchFamily="34" charset="0"/>
              <a:buChar char="•"/>
              <a:defRPr/>
            </a:pPr>
            <a:r>
              <a:rPr lang="en-GB" dirty="0" smtClean="0"/>
              <a:t>At some point you need to</a:t>
            </a:r>
            <a:r>
              <a:rPr lang="en-GB" baseline="0" dirty="0" smtClean="0"/>
              <a:t> d</a:t>
            </a:r>
            <a:r>
              <a:rPr lang="en-GB" dirty="0" smtClean="0"/>
              <a:t>raw a line under your evidence collection.</a:t>
            </a:r>
          </a:p>
          <a:p>
            <a:pPr marL="171443" indent="-171443">
              <a:buFont typeface="Arial" pitchFamily="34" charset="0"/>
              <a:buChar char="•"/>
            </a:pPr>
            <a:r>
              <a:rPr lang="en-GB" dirty="0" smtClean="0"/>
              <a:t>Do not got too</a:t>
            </a:r>
            <a:r>
              <a:rPr lang="en-GB" baseline="0" dirty="0" smtClean="0"/>
              <a:t> hung up on viability, as long as the majority of sites are broadly deliverable and you have a good audit and explanation of approach with record of good consultation you should be fine.</a:t>
            </a:r>
          </a:p>
          <a:p>
            <a:pPr marL="171443" indent="-171443">
              <a:buFont typeface="Arial" pitchFamily="34" charset="0"/>
              <a:buChar char="•"/>
            </a:pPr>
            <a:r>
              <a:rPr lang="en-GB" baseline="0" dirty="0" smtClean="0"/>
              <a:t>Other factors need to be balanced against viability e.g. b</a:t>
            </a:r>
            <a:r>
              <a:rPr lang="en-GB" dirty="0" smtClean="0"/>
              <a:t>uilding a community,</a:t>
            </a:r>
            <a:r>
              <a:rPr lang="en-GB" baseline="0" dirty="0" smtClean="0"/>
              <a:t> tackling deprivation, encouraging growth over the whole plan period etc.</a:t>
            </a:r>
            <a:endParaRPr lang="en-GB" dirty="0" smtClean="0"/>
          </a:p>
          <a:p>
            <a:pPr marL="171443" indent="-171443">
              <a:buFont typeface="Arial" pitchFamily="34" charset="0"/>
              <a:buChar char="•"/>
            </a:pPr>
            <a:r>
              <a:rPr lang="en-GB" dirty="0" smtClean="0"/>
              <a:t>Changes to market conditions/grant funding/phasing should be considered.  Monitor costs/values/need.  Balance evidence base and market segmentation v schemes.</a:t>
            </a:r>
          </a:p>
          <a:p>
            <a:endParaRPr lang="en-GB" dirty="0"/>
          </a:p>
        </p:txBody>
      </p:sp>
      <p:sp>
        <p:nvSpPr>
          <p:cNvPr id="4" name="Slide Number Placeholder 3"/>
          <p:cNvSpPr>
            <a:spLocks noGrp="1"/>
          </p:cNvSpPr>
          <p:nvPr>
            <p:ph type="sldNum" sz="quarter" idx="10"/>
          </p:nvPr>
        </p:nvSpPr>
        <p:spPr/>
        <p:txBody>
          <a:bodyPr/>
          <a:lstStyle/>
          <a:p>
            <a:fld id="{FC79F7DC-62E4-41A5-9AF9-9F6E05305EC3}" type="slidenum">
              <a:rPr lang="en-US" smtClean="0"/>
              <a:pPr/>
              <a:t>89</a:t>
            </a:fld>
            <a:endParaRPr lang="en-US"/>
          </a:p>
        </p:txBody>
      </p:sp>
    </p:spTree>
    <p:extLst>
      <p:ext uri="{BB962C8B-B14F-4D97-AF65-F5344CB8AC3E}">
        <p14:creationId xmlns:p14="http://schemas.microsoft.com/office/powerpoint/2010/main" val="302484242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52725" y="527050"/>
            <a:ext cx="3803650" cy="2633663"/>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C79F7DC-62E4-41A5-9AF9-9F6E05305EC3}" type="slidenum">
              <a:rPr lang="en-US" smtClean="0"/>
              <a:pPr/>
              <a:t>131</a:t>
            </a:fld>
            <a:endParaRPr lang="en-US"/>
          </a:p>
        </p:txBody>
      </p:sp>
    </p:spTree>
    <p:extLst>
      <p:ext uri="{BB962C8B-B14F-4D97-AF65-F5344CB8AC3E}">
        <p14:creationId xmlns:p14="http://schemas.microsoft.com/office/powerpoint/2010/main" val="25090188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52725" y="527050"/>
            <a:ext cx="3803650" cy="2633663"/>
          </a:xfrm>
        </p:spPr>
      </p:sp>
      <p:sp>
        <p:nvSpPr>
          <p:cNvPr id="3" name="Notes Placeholder 2"/>
          <p:cNvSpPr>
            <a:spLocks noGrp="1"/>
          </p:cNvSpPr>
          <p:nvPr>
            <p:ph type="body" idx="1"/>
          </p:nvPr>
        </p:nvSpPr>
        <p:spPr/>
        <p:txBody>
          <a:bodyPr/>
          <a:lstStyle/>
          <a:p>
            <a:r>
              <a:rPr lang="en-GB" dirty="0" smtClean="0"/>
              <a:t>The fundamental issue in considering</a:t>
            </a:r>
            <a:r>
              <a:rPr lang="en-GB" baseline="0" dirty="0" smtClean="0"/>
              <a:t> </a:t>
            </a:r>
            <a:r>
              <a:rPr lang="en-GB" dirty="0" smtClean="0"/>
              <a:t>viability assessments in a town planning</a:t>
            </a:r>
            <a:r>
              <a:rPr lang="en-GB" baseline="0" dirty="0" smtClean="0"/>
              <a:t> </a:t>
            </a:r>
            <a:r>
              <a:rPr lang="en-GB" dirty="0" smtClean="0"/>
              <a:t>context is whether an otherwise viable</a:t>
            </a:r>
            <a:r>
              <a:rPr lang="en-GB" baseline="0" dirty="0" smtClean="0"/>
              <a:t> </a:t>
            </a:r>
            <a:r>
              <a:rPr lang="en-GB" dirty="0" smtClean="0"/>
              <a:t>development is made unviable by the extent of</a:t>
            </a:r>
            <a:r>
              <a:rPr lang="en-GB" baseline="0" dirty="0" smtClean="0"/>
              <a:t> </a:t>
            </a:r>
            <a:r>
              <a:rPr lang="en-GB" dirty="0" smtClean="0"/>
              <a:t>planning obligations or other requirements.</a:t>
            </a:r>
            <a:endParaRPr lang="en-GB" dirty="0"/>
          </a:p>
        </p:txBody>
      </p:sp>
      <p:sp>
        <p:nvSpPr>
          <p:cNvPr id="4" name="Slide Number Placeholder 3"/>
          <p:cNvSpPr>
            <a:spLocks noGrp="1"/>
          </p:cNvSpPr>
          <p:nvPr>
            <p:ph type="sldNum" sz="quarter" idx="10"/>
          </p:nvPr>
        </p:nvSpPr>
        <p:spPr/>
        <p:txBody>
          <a:bodyPr/>
          <a:lstStyle/>
          <a:p>
            <a:fld id="{FC79F7DC-62E4-41A5-9AF9-9F6E05305EC3}" type="slidenum">
              <a:rPr lang="en-US" smtClean="0"/>
              <a:pPr/>
              <a:t>7</a:t>
            </a:fld>
            <a:endParaRPr lang="en-US"/>
          </a:p>
        </p:txBody>
      </p:sp>
    </p:spTree>
    <p:extLst>
      <p:ext uri="{BB962C8B-B14F-4D97-AF65-F5344CB8AC3E}">
        <p14:creationId xmlns:p14="http://schemas.microsoft.com/office/powerpoint/2010/main" val="16842539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52725" y="527050"/>
            <a:ext cx="3803650" cy="2633663"/>
          </a:xfrm>
        </p:spPr>
      </p:sp>
      <p:sp>
        <p:nvSpPr>
          <p:cNvPr id="3" name="Notes Placeholder 2"/>
          <p:cNvSpPr>
            <a:spLocks noGrp="1"/>
          </p:cNvSpPr>
          <p:nvPr>
            <p:ph type="body" idx="1"/>
          </p:nvPr>
        </p:nvSpPr>
        <p:spPr/>
        <p:txBody>
          <a:bodyPr/>
          <a:lstStyle/>
          <a:p>
            <a:pPr marL="171443" indent="-171443" defTabSz="914361">
              <a:buFont typeface="Arial" pitchFamily="34" charset="0"/>
              <a:buChar char="•"/>
              <a:defRPr/>
            </a:pPr>
            <a:r>
              <a:rPr lang="en-GB" dirty="0" smtClean="0"/>
              <a:t>Where did viability work have its genesis? Mention Blyth</a:t>
            </a:r>
            <a:r>
              <a:rPr lang="en-GB" baseline="0" dirty="0" smtClean="0"/>
              <a:t> Valley and interpretation of old PPS3</a:t>
            </a:r>
            <a:endParaRPr lang="en-GB" dirty="0" smtClean="0"/>
          </a:p>
          <a:p>
            <a:pPr marL="171443" indent="-171443">
              <a:buFont typeface="Arial" pitchFamily="34" charset="0"/>
              <a:buChar char="•"/>
            </a:pPr>
            <a:r>
              <a:rPr lang="en-GB" dirty="0" smtClean="0"/>
              <a:t>Viability testing – Persimmon challenge </a:t>
            </a:r>
            <a:r>
              <a:rPr lang="en-GB" b="1" i="1" dirty="0" smtClean="0"/>
              <a:t>(Simon do you have link?)</a:t>
            </a:r>
          </a:p>
          <a:p>
            <a:pPr marL="171443" indent="-171443">
              <a:buFont typeface="Arial" pitchFamily="34" charset="0"/>
              <a:buChar char="•"/>
            </a:pPr>
            <a:r>
              <a:rPr lang="en-GB" dirty="0" smtClean="0"/>
              <a:t>Developers will be looking for gaps in policy to get a commercial advantage</a:t>
            </a:r>
          </a:p>
          <a:p>
            <a:endParaRPr lang="en-GB" dirty="0"/>
          </a:p>
        </p:txBody>
      </p:sp>
      <p:sp>
        <p:nvSpPr>
          <p:cNvPr id="4" name="Slide Number Placeholder 3"/>
          <p:cNvSpPr>
            <a:spLocks noGrp="1"/>
          </p:cNvSpPr>
          <p:nvPr>
            <p:ph type="sldNum" sz="quarter" idx="10"/>
          </p:nvPr>
        </p:nvSpPr>
        <p:spPr/>
        <p:txBody>
          <a:bodyPr/>
          <a:lstStyle/>
          <a:p>
            <a:fld id="{FC79F7DC-62E4-41A5-9AF9-9F6E05305EC3}" type="slidenum">
              <a:rPr lang="en-US" smtClean="0"/>
              <a:pPr/>
              <a:t>9</a:t>
            </a:fld>
            <a:endParaRPr lang="en-US"/>
          </a:p>
        </p:txBody>
      </p:sp>
    </p:spTree>
    <p:extLst>
      <p:ext uri="{BB962C8B-B14F-4D97-AF65-F5344CB8AC3E}">
        <p14:creationId xmlns:p14="http://schemas.microsoft.com/office/powerpoint/2010/main" val="39595691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52725" y="527050"/>
            <a:ext cx="3803650" cy="2633663"/>
          </a:xfrm>
        </p:spPr>
      </p:sp>
      <p:sp>
        <p:nvSpPr>
          <p:cNvPr id="3" name="Notes Placeholder 2"/>
          <p:cNvSpPr>
            <a:spLocks noGrp="1"/>
          </p:cNvSpPr>
          <p:nvPr>
            <p:ph type="body" idx="1"/>
          </p:nvPr>
        </p:nvSpPr>
        <p:spPr/>
        <p:txBody>
          <a:bodyPr/>
          <a:lstStyle/>
          <a:p>
            <a:pPr marL="171443" indent="-171443" defTabSz="914361">
              <a:buFont typeface="Arial" pitchFamily="34" charset="0"/>
              <a:buChar char="•"/>
              <a:defRPr/>
            </a:pPr>
            <a:r>
              <a:rPr lang="en-GB" dirty="0" smtClean="0"/>
              <a:t>There is no statutory guidance but if you deviate from Harman/RICS you’ll need to justify your approach and local circumstances. </a:t>
            </a:r>
          </a:p>
          <a:p>
            <a:pPr marL="171443" indent="-171443" defTabSz="914361">
              <a:buFont typeface="Arial" pitchFamily="34" charset="0"/>
              <a:buChar char="•"/>
              <a:defRPr/>
            </a:pPr>
            <a:r>
              <a:rPr lang="en-GB" dirty="0" smtClean="0"/>
              <a:t>Discuss NPPF ‘appropriate available evidence’ and the </a:t>
            </a:r>
            <a:r>
              <a:rPr lang="en-GB" baseline="0" dirty="0" smtClean="0"/>
              <a:t>risks of endless viability assessments and Local Plan consultations</a:t>
            </a:r>
            <a:endParaRPr lang="en-GB" dirty="0" smtClean="0"/>
          </a:p>
          <a:p>
            <a:pPr marL="171443" indent="-171443">
              <a:buFont typeface="Arial" pitchFamily="34" charset="0"/>
              <a:buChar char="•"/>
            </a:pPr>
            <a:r>
              <a:rPr lang="en-GB" dirty="0" smtClean="0"/>
              <a:t>Don’t get trapped by only using Harman or RICS – guidance only. Depending on local</a:t>
            </a:r>
            <a:r>
              <a:rPr lang="en-GB" baseline="0" dirty="0" smtClean="0"/>
              <a:t> circumstances, the nature of the plan and the state of your housing supply a mix of approach may be most appropriate.</a:t>
            </a:r>
            <a:endParaRPr lang="en-GB" dirty="0" smtClean="0"/>
          </a:p>
          <a:p>
            <a:pPr marL="171443" indent="-171443">
              <a:buFont typeface="Arial" pitchFamily="34" charset="0"/>
              <a:buChar char="•"/>
            </a:pPr>
            <a:r>
              <a:rPr lang="en-GB" dirty="0" smtClean="0"/>
              <a:t>“appropriate available evidence” doesn’t mean lots of new reports.  Don’t need to look at everything – take a view on if you</a:t>
            </a:r>
            <a:r>
              <a:rPr lang="en-GB" baseline="0" dirty="0" smtClean="0"/>
              <a:t> think you are robust or seek professional advice</a:t>
            </a:r>
            <a:endParaRPr lang="en-GB" dirty="0" smtClean="0"/>
          </a:p>
          <a:p>
            <a:endParaRPr lang="en-GB" dirty="0"/>
          </a:p>
        </p:txBody>
      </p:sp>
      <p:sp>
        <p:nvSpPr>
          <p:cNvPr id="4" name="Slide Number Placeholder 3"/>
          <p:cNvSpPr>
            <a:spLocks noGrp="1"/>
          </p:cNvSpPr>
          <p:nvPr>
            <p:ph type="sldNum" sz="quarter" idx="10"/>
          </p:nvPr>
        </p:nvSpPr>
        <p:spPr/>
        <p:txBody>
          <a:bodyPr/>
          <a:lstStyle/>
          <a:p>
            <a:fld id="{FC79F7DC-62E4-41A5-9AF9-9F6E05305EC3}" type="slidenum">
              <a:rPr lang="en-US" smtClean="0"/>
              <a:pPr/>
              <a:t>10</a:t>
            </a:fld>
            <a:endParaRPr lang="en-US"/>
          </a:p>
        </p:txBody>
      </p:sp>
    </p:spTree>
    <p:extLst>
      <p:ext uri="{BB962C8B-B14F-4D97-AF65-F5344CB8AC3E}">
        <p14:creationId xmlns:p14="http://schemas.microsoft.com/office/powerpoint/2010/main" val="37843203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52725" y="527050"/>
            <a:ext cx="3803650" cy="2633663"/>
          </a:xfrm>
        </p:spPr>
      </p:sp>
      <p:sp>
        <p:nvSpPr>
          <p:cNvPr id="3" name="Notes Placeholder 2"/>
          <p:cNvSpPr>
            <a:spLocks noGrp="1"/>
          </p:cNvSpPr>
          <p:nvPr>
            <p:ph type="body" idx="1"/>
          </p:nvPr>
        </p:nvSpPr>
        <p:spPr/>
        <p:txBody>
          <a:bodyPr/>
          <a:lstStyle/>
          <a:p>
            <a:pPr marL="171443" indent="-171443" defTabSz="914361">
              <a:buFont typeface="Arial" pitchFamily="34" charset="0"/>
              <a:buChar char="•"/>
              <a:defRPr/>
            </a:pPr>
            <a:r>
              <a:rPr lang="en-GB" dirty="0" smtClean="0"/>
              <a:t>Talk about competitive returns and the significance of its inclusion in the NPPF. This</a:t>
            </a:r>
            <a:r>
              <a:rPr lang="en-GB" baseline="0" dirty="0" smtClean="0"/>
              <a:t> is new, lawyers will over time take this to appeal to test interpretation on competitive return.  There are differences of views from various developers.</a:t>
            </a:r>
          </a:p>
          <a:p>
            <a:pPr marL="171443" indent="-171443" defTabSz="914361">
              <a:buFont typeface="Arial" pitchFamily="34" charset="0"/>
              <a:buChar char="•"/>
              <a:defRPr/>
            </a:pPr>
            <a:r>
              <a:rPr lang="en-GB" baseline="0" dirty="0" smtClean="0"/>
              <a:t>A p</a:t>
            </a:r>
            <a:r>
              <a:rPr lang="en-GB" dirty="0" smtClean="0"/>
              <a:t>ragmatic approach development is very important in areas where there</a:t>
            </a:r>
            <a:r>
              <a:rPr lang="en-GB" baseline="0" dirty="0" smtClean="0"/>
              <a:t> may be negative land values or areas that were historically reliant on subsidy</a:t>
            </a:r>
            <a:r>
              <a:rPr lang="en-GB" dirty="0" smtClean="0"/>
              <a:t>. Councils will have different priorities,</a:t>
            </a:r>
            <a:r>
              <a:rPr lang="en-GB" baseline="0" dirty="0" smtClean="0"/>
              <a:t> </a:t>
            </a:r>
            <a:r>
              <a:rPr lang="en-GB" dirty="0" smtClean="0"/>
              <a:t>Harman propounds a collaborative approach</a:t>
            </a:r>
          </a:p>
          <a:p>
            <a:pPr marL="171443" indent="-171443" defTabSz="914361">
              <a:buFont typeface="Arial" pitchFamily="34" charset="0"/>
              <a:buChar char="•"/>
              <a:defRPr/>
            </a:pPr>
            <a:r>
              <a:rPr lang="en-GB" dirty="0" smtClean="0"/>
              <a:t>Developers are</a:t>
            </a:r>
            <a:r>
              <a:rPr lang="en-GB" baseline="0" dirty="0" smtClean="0"/>
              <a:t> concerned about the </a:t>
            </a:r>
            <a:r>
              <a:rPr lang="en-GB" dirty="0" smtClean="0"/>
              <a:t>rate of development.</a:t>
            </a:r>
            <a:r>
              <a:rPr lang="en-GB" baseline="0" dirty="0" smtClean="0"/>
              <a:t> In </a:t>
            </a:r>
            <a:r>
              <a:rPr lang="en-GB" dirty="0" smtClean="0"/>
              <a:t>2006/7 developers built</a:t>
            </a:r>
            <a:r>
              <a:rPr lang="en-GB" baseline="0" dirty="0" smtClean="0"/>
              <a:t> </a:t>
            </a:r>
            <a:r>
              <a:rPr lang="en-GB" dirty="0" smtClean="0"/>
              <a:t>50 houses on average per year and now building 35 a year (not necessarily highest quality).</a:t>
            </a:r>
            <a:r>
              <a:rPr lang="en-GB" baseline="0" dirty="0" smtClean="0"/>
              <a:t> They </a:t>
            </a:r>
            <a:r>
              <a:rPr lang="en-GB" dirty="0" smtClean="0"/>
              <a:t>control their sales</a:t>
            </a:r>
            <a:r>
              <a:rPr lang="en-GB" baseline="0" dirty="0" smtClean="0"/>
              <a:t> as there is </a:t>
            </a:r>
            <a:r>
              <a:rPr lang="en-GB" dirty="0" smtClean="0"/>
              <a:t>no point building lots of houses if potential buyers cant get mortgages.</a:t>
            </a:r>
          </a:p>
          <a:p>
            <a:pPr marL="171443" indent="-171443" defTabSz="914361">
              <a:buFont typeface="Arial" pitchFamily="34" charset="0"/>
              <a:buChar char="•"/>
              <a:defRPr/>
            </a:pPr>
            <a:r>
              <a:rPr lang="en-GB" dirty="0" smtClean="0"/>
              <a:t>Rates of delivery mean that releasing greenbelt land may not realise increases in housebuilding if there are no buyers anyway</a:t>
            </a:r>
          </a:p>
        </p:txBody>
      </p:sp>
      <p:sp>
        <p:nvSpPr>
          <p:cNvPr id="4" name="Slide Number Placeholder 3"/>
          <p:cNvSpPr>
            <a:spLocks noGrp="1"/>
          </p:cNvSpPr>
          <p:nvPr>
            <p:ph type="sldNum" sz="quarter" idx="10"/>
          </p:nvPr>
        </p:nvSpPr>
        <p:spPr/>
        <p:txBody>
          <a:bodyPr/>
          <a:lstStyle/>
          <a:p>
            <a:fld id="{FC79F7DC-62E4-41A5-9AF9-9F6E05305EC3}" type="slidenum">
              <a:rPr lang="en-US" smtClean="0"/>
              <a:pPr/>
              <a:t>11</a:t>
            </a:fld>
            <a:endParaRPr lang="en-US"/>
          </a:p>
        </p:txBody>
      </p:sp>
    </p:spTree>
    <p:extLst>
      <p:ext uri="{BB962C8B-B14F-4D97-AF65-F5344CB8AC3E}">
        <p14:creationId xmlns:p14="http://schemas.microsoft.com/office/powerpoint/2010/main" val="368442085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7.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9.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9.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9.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9.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9.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9.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1.xml"/></Relationships>
</file>

<file path=ppt/slideLayouts/_rels/slideLayout202.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1.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1.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1.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1.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3.xml"/></Relationships>
</file>

<file path=ppt/slideLayouts/_rels/slideLayout23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3.xml"/></Relationships>
</file>

<file path=ppt/slideLayouts/_rels/slideLayout24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3.xml"/></Relationships>
</file>

<file path=ppt/slideLayouts/_rels/slideLayout24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8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6.xml"/></Relationships>
</file>

<file path=ppt/slideLayouts/_rels/slideLayout28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6.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6.xml"/></Relationships>
</file>

<file path=ppt/slideLayouts/_rels/slideLayout29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6.xml"/></Relationships>
</file>

<file path=ppt/slideLayouts/_rels/slideLayout29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6.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0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6.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1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7.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0.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7.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2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7.xml"/></Relationships>
</file>

<file path=ppt/slideLayouts/_rels/slideLayout32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7.xml"/></Relationships>
</file>

<file path=ppt/slideLayouts/_rels/slideLayout32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7.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3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7.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5134" name="Picture 14" descr="title_background"/>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1" y="30176"/>
            <a:ext cx="9921875" cy="6854825"/>
          </a:xfrm>
          <a:prstGeom prst="rect">
            <a:avLst/>
          </a:prstGeom>
          <a:noFill/>
          <a:extLst>
            <a:ext uri="{909E8E84-426E-40DD-AFC4-6F175D3DCCD1}">
              <a14:hiddenFill xmlns:a14="http://schemas.microsoft.com/office/drawing/2010/main">
                <a:solidFill>
                  <a:srgbClr val="FFFFFF"/>
                </a:solidFill>
              </a14:hiddenFill>
            </a:ext>
          </a:extLst>
        </p:spPr>
      </p:pic>
      <p:sp>
        <p:nvSpPr>
          <p:cNvPr id="5123" name="Rectangle 3"/>
          <p:cNvSpPr>
            <a:spLocks noGrp="1" noChangeArrowheads="1"/>
          </p:cNvSpPr>
          <p:nvPr>
            <p:ph type="ctrTitle"/>
          </p:nvPr>
        </p:nvSpPr>
        <p:spPr>
          <a:xfrm>
            <a:off x="631825" y="2420981"/>
            <a:ext cx="8420100" cy="1125537"/>
          </a:xfrm>
        </p:spPr>
        <p:txBody>
          <a:bodyPr/>
          <a:lstStyle>
            <a:lvl1pPr>
              <a:defRPr>
                <a:solidFill>
                  <a:schemeClr val="bg1"/>
                </a:solidFill>
              </a:defRPr>
            </a:lvl1pPr>
          </a:lstStyle>
          <a:p>
            <a:pPr lvl="0"/>
            <a:r>
              <a:rPr lang="en-GB" noProof="0" smtClean="0"/>
              <a:t>Click to edit Master title style</a:t>
            </a:r>
          </a:p>
        </p:txBody>
      </p:sp>
      <p:sp>
        <p:nvSpPr>
          <p:cNvPr id="5124" name="Rectangle 4"/>
          <p:cNvSpPr>
            <a:spLocks noGrp="1" noChangeArrowheads="1"/>
          </p:cNvSpPr>
          <p:nvPr>
            <p:ph type="subTitle" idx="1"/>
          </p:nvPr>
        </p:nvSpPr>
        <p:spPr>
          <a:xfrm>
            <a:off x="682626" y="3573468"/>
            <a:ext cx="6934200" cy="1752600"/>
          </a:xfrm>
        </p:spPr>
        <p:txBody>
          <a:bodyPr/>
          <a:lstStyle>
            <a:lvl1pPr marL="0" indent="0">
              <a:buFontTx/>
              <a:buNone/>
              <a:defRPr>
                <a:solidFill>
                  <a:schemeClr val="bg1"/>
                </a:solidFill>
              </a:defRPr>
            </a:lvl1pPr>
          </a:lstStyle>
          <a:p>
            <a:pPr lvl="0"/>
            <a:r>
              <a:rPr lang="en-GB" noProof="0" smtClean="0"/>
              <a:t>Click to edit Master subtitle style</a:t>
            </a:r>
          </a:p>
        </p:txBody>
      </p:sp>
      <p:sp>
        <p:nvSpPr>
          <p:cNvPr id="5128" name="Text Box 8"/>
          <p:cNvSpPr txBox="1">
            <a:spLocks noChangeArrowheads="1"/>
          </p:cNvSpPr>
          <p:nvPr/>
        </p:nvSpPr>
        <p:spPr bwMode="auto">
          <a:xfrm>
            <a:off x="631864" y="44494"/>
            <a:ext cx="576263" cy="57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268" tIns="45634" rIns="91268" bIns="45634"/>
          <a:lstStyle/>
          <a:p>
            <a:pPr>
              <a:spcBef>
                <a:spcPct val="50000"/>
              </a:spcBef>
            </a:pPr>
            <a:endParaRPr lang="en-US" b="1"/>
          </a:p>
        </p:txBody>
      </p:sp>
      <p:pic>
        <p:nvPicPr>
          <p:cNvPr id="5132" name="Picture 12" descr="PAS logo green TIF"/>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761290" y="376245"/>
            <a:ext cx="1800225" cy="125253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281098954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150929591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82701" y="274990"/>
            <a:ext cx="2227489" cy="5373827"/>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95847" y="274990"/>
            <a:ext cx="6545639" cy="537382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426030225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2130461"/>
            <a:ext cx="8420100" cy="1470025"/>
          </a:xfrm>
        </p:spPr>
        <p:txBody>
          <a:bodyPr/>
          <a:lstStyle/>
          <a:p>
            <a:r>
              <a:rPr lang="en-US"/>
              <a:t>Click to edit Master title style</a:t>
            </a:r>
          </a:p>
        </p:txBody>
      </p:sp>
      <p:sp>
        <p:nvSpPr>
          <p:cNvPr id="3" name="Subtitle 2"/>
          <p:cNvSpPr>
            <a:spLocks noGrp="1"/>
          </p:cNvSpPr>
          <p:nvPr>
            <p:ph type="subTitle" idx="1"/>
          </p:nvPr>
        </p:nvSpPr>
        <p:spPr>
          <a:xfrm>
            <a:off x="1485900" y="3886204"/>
            <a:ext cx="6934200" cy="1752600"/>
          </a:xfrm>
        </p:spPr>
        <p:txBody>
          <a:bodyPr/>
          <a:lstStyle>
            <a:lvl1pPr marL="0" indent="0" algn="ctr">
              <a:buNone/>
              <a:defRPr/>
            </a:lvl1pPr>
            <a:lvl2pPr marL="456379" indent="0" algn="ctr">
              <a:buNone/>
              <a:defRPr/>
            </a:lvl2pPr>
            <a:lvl3pPr marL="912762" indent="0" algn="ctr">
              <a:buNone/>
              <a:defRPr/>
            </a:lvl3pPr>
            <a:lvl4pPr marL="1369135" indent="0" algn="ctr">
              <a:buNone/>
              <a:defRPr/>
            </a:lvl4pPr>
            <a:lvl5pPr marL="1825516" indent="0" algn="ctr">
              <a:buNone/>
              <a:defRPr/>
            </a:lvl5pPr>
            <a:lvl6pPr marL="2281891" indent="0" algn="ctr">
              <a:buNone/>
              <a:defRPr/>
            </a:lvl6pPr>
            <a:lvl7pPr marL="2738269" indent="0" algn="ctr">
              <a:buNone/>
              <a:defRPr/>
            </a:lvl7pPr>
            <a:lvl8pPr marL="3194646" indent="0" algn="ctr">
              <a:buNone/>
              <a:defRPr/>
            </a:lvl8pPr>
            <a:lvl9pPr marL="3651029"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fld id="{90832283-E29E-4CF6-AAF7-29E7B40DE32D}" type="datetimeFigureOut">
              <a:rPr lang="en-US"/>
              <a:pPr/>
              <a:t>3/7/2016</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D28A9FE3-6281-459C-8119-11D33472C013}" type="slidenum">
              <a:rPr lang="en-US"/>
              <a:pPr/>
              <a:t>‹#›</a:t>
            </a:fld>
            <a:endParaRPr lang="en-US"/>
          </a:p>
        </p:txBody>
      </p:sp>
    </p:spTree>
    <p:extLst>
      <p:ext uri="{BB962C8B-B14F-4D97-AF65-F5344CB8AC3E}">
        <p14:creationId xmlns:p14="http://schemas.microsoft.com/office/powerpoint/2010/main" val="252278284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19FCE1AE-7ECA-4FCA-B3C3-F9754490781D}" type="datetimeFigureOut">
              <a:rPr lang="en-US"/>
              <a:pPr/>
              <a:t>3/7/2016</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EF5571F-DE89-4CAD-9337-0C2053FAB7B4}" type="slidenum">
              <a:rPr lang="en-US"/>
              <a:pPr/>
              <a:t>‹#›</a:t>
            </a:fld>
            <a:endParaRPr lang="en-US"/>
          </a:p>
        </p:txBody>
      </p:sp>
    </p:spTree>
    <p:extLst>
      <p:ext uri="{BB962C8B-B14F-4D97-AF65-F5344CB8AC3E}">
        <p14:creationId xmlns:p14="http://schemas.microsoft.com/office/powerpoint/2010/main" val="124795609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82506" y="4406937"/>
            <a:ext cx="84201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82506" y="2906714"/>
            <a:ext cx="8420100" cy="1500187"/>
          </a:xfrm>
        </p:spPr>
        <p:txBody>
          <a:bodyPr anchor="b"/>
          <a:lstStyle>
            <a:lvl1pPr marL="0" indent="0">
              <a:buNone/>
              <a:defRPr sz="2000"/>
            </a:lvl1pPr>
            <a:lvl2pPr marL="456379" indent="0">
              <a:buNone/>
              <a:defRPr sz="1800"/>
            </a:lvl2pPr>
            <a:lvl3pPr marL="912762" indent="0">
              <a:buNone/>
              <a:defRPr sz="1600"/>
            </a:lvl3pPr>
            <a:lvl4pPr marL="1369135" indent="0">
              <a:buNone/>
              <a:defRPr sz="1400"/>
            </a:lvl4pPr>
            <a:lvl5pPr marL="1825516" indent="0">
              <a:buNone/>
              <a:defRPr sz="1400"/>
            </a:lvl5pPr>
            <a:lvl6pPr marL="2281891" indent="0">
              <a:buNone/>
              <a:defRPr sz="1400"/>
            </a:lvl6pPr>
            <a:lvl7pPr marL="2738269" indent="0">
              <a:buNone/>
              <a:defRPr sz="1400"/>
            </a:lvl7pPr>
            <a:lvl8pPr marL="3194646" indent="0">
              <a:buNone/>
              <a:defRPr sz="1400"/>
            </a:lvl8pPr>
            <a:lvl9pPr marL="3651029"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9F50B0F7-0372-4B34-8233-6B0C9B14833E}" type="datetimeFigureOut">
              <a:rPr lang="en-US"/>
              <a:pPr/>
              <a:t>3/7/2016</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A15EF41B-52E8-48F4-8AAE-223C81B16CDD}" type="slidenum">
              <a:rPr lang="en-US"/>
              <a:pPr/>
              <a:t>‹#›</a:t>
            </a:fld>
            <a:endParaRPr lang="en-US"/>
          </a:p>
        </p:txBody>
      </p:sp>
    </p:spTree>
    <p:extLst>
      <p:ext uri="{BB962C8B-B14F-4D97-AF65-F5344CB8AC3E}">
        <p14:creationId xmlns:p14="http://schemas.microsoft.com/office/powerpoint/2010/main" val="158526991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95300" y="1600200"/>
            <a:ext cx="437515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35550" y="1600200"/>
            <a:ext cx="437515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fld id="{20BEFFC8-A900-4774-B87B-07AEB5D9C0BF}" type="datetimeFigureOut">
              <a:rPr lang="en-US"/>
              <a:pPr/>
              <a:t>3/7/2016</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A6798FDB-4F61-40D2-ADEE-E67D50933088}" type="slidenum">
              <a:rPr lang="en-US"/>
              <a:pPr/>
              <a:t>‹#›</a:t>
            </a:fld>
            <a:endParaRPr lang="en-US"/>
          </a:p>
        </p:txBody>
      </p:sp>
    </p:spTree>
    <p:extLst>
      <p:ext uri="{BB962C8B-B14F-4D97-AF65-F5344CB8AC3E}">
        <p14:creationId xmlns:p14="http://schemas.microsoft.com/office/powerpoint/2010/main" val="351316996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4639"/>
            <a:ext cx="89154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95300" y="1535119"/>
            <a:ext cx="4376870" cy="639762"/>
          </a:xfrm>
        </p:spPr>
        <p:txBody>
          <a:bodyPr anchor="b"/>
          <a:lstStyle>
            <a:lvl1pPr marL="0" indent="0">
              <a:buNone/>
              <a:defRPr sz="2400" b="1"/>
            </a:lvl1pPr>
            <a:lvl2pPr marL="456379" indent="0">
              <a:buNone/>
              <a:defRPr sz="2000" b="1"/>
            </a:lvl2pPr>
            <a:lvl3pPr marL="912762" indent="0">
              <a:buNone/>
              <a:defRPr sz="1800" b="1"/>
            </a:lvl3pPr>
            <a:lvl4pPr marL="1369135" indent="0">
              <a:buNone/>
              <a:defRPr sz="1600" b="1"/>
            </a:lvl4pPr>
            <a:lvl5pPr marL="1825516" indent="0">
              <a:buNone/>
              <a:defRPr sz="1600" b="1"/>
            </a:lvl5pPr>
            <a:lvl6pPr marL="2281891" indent="0">
              <a:buNone/>
              <a:defRPr sz="1600" b="1"/>
            </a:lvl6pPr>
            <a:lvl7pPr marL="2738269" indent="0">
              <a:buNone/>
              <a:defRPr sz="1600" b="1"/>
            </a:lvl7pPr>
            <a:lvl8pPr marL="3194646" indent="0">
              <a:buNone/>
              <a:defRPr sz="1600" b="1"/>
            </a:lvl8pPr>
            <a:lvl9pPr marL="3651029" indent="0">
              <a:buNone/>
              <a:defRPr sz="1600" b="1"/>
            </a:lvl9pPr>
          </a:lstStyle>
          <a:p>
            <a:pPr lvl="0"/>
            <a:r>
              <a:rPr lang="en-US"/>
              <a:t>Click to edit Master text styles</a:t>
            </a:r>
          </a:p>
        </p:txBody>
      </p:sp>
      <p:sp>
        <p:nvSpPr>
          <p:cNvPr id="4" name="Content Placeholder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032115" y="1535119"/>
            <a:ext cx="4378590" cy="639762"/>
          </a:xfrm>
        </p:spPr>
        <p:txBody>
          <a:bodyPr anchor="b"/>
          <a:lstStyle>
            <a:lvl1pPr marL="0" indent="0">
              <a:buNone/>
              <a:defRPr sz="2400" b="1"/>
            </a:lvl1pPr>
            <a:lvl2pPr marL="456379" indent="0">
              <a:buNone/>
              <a:defRPr sz="2000" b="1"/>
            </a:lvl2pPr>
            <a:lvl3pPr marL="912762" indent="0">
              <a:buNone/>
              <a:defRPr sz="1800" b="1"/>
            </a:lvl3pPr>
            <a:lvl4pPr marL="1369135" indent="0">
              <a:buNone/>
              <a:defRPr sz="1600" b="1"/>
            </a:lvl4pPr>
            <a:lvl5pPr marL="1825516" indent="0">
              <a:buNone/>
              <a:defRPr sz="1600" b="1"/>
            </a:lvl5pPr>
            <a:lvl6pPr marL="2281891" indent="0">
              <a:buNone/>
              <a:defRPr sz="1600" b="1"/>
            </a:lvl6pPr>
            <a:lvl7pPr marL="2738269" indent="0">
              <a:buNone/>
              <a:defRPr sz="1600" b="1"/>
            </a:lvl7pPr>
            <a:lvl8pPr marL="3194646" indent="0">
              <a:buNone/>
              <a:defRPr sz="1600" b="1"/>
            </a:lvl8pPr>
            <a:lvl9pPr marL="365102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32115"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fld id="{D04B22A4-CDA3-45D9-94AD-E3354A053840}" type="datetimeFigureOut">
              <a:rPr lang="en-US"/>
              <a:pPr/>
              <a:t>3/7/2016</a:t>
            </a:fld>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20F468DE-84E6-46E5-B542-1C7830BA947F}" type="slidenum">
              <a:rPr lang="en-US"/>
              <a:pPr/>
              <a:t>‹#›</a:t>
            </a:fld>
            <a:endParaRPr lang="en-US"/>
          </a:p>
        </p:txBody>
      </p:sp>
    </p:spTree>
    <p:extLst>
      <p:ext uri="{BB962C8B-B14F-4D97-AF65-F5344CB8AC3E}">
        <p14:creationId xmlns:p14="http://schemas.microsoft.com/office/powerpoint/2010/main" val="126867381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fld id="{02463FFF-6EA9-4263-BFDC-8ADA09632146}" type="datetimeFigureOut">
              <a:rPr lang="en-US"/>
              <a:pPr/>
              <a:t>3/7/2016</a:t>
            </a:fld>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CA2AEA47-2DBE-4F68-8EE3-E871C141B7D0}" type="slidenum">
              <a:rPr lang="en-US"/>
              <a:pPr/>
              <a:t>‹#›</a:t>
            </a:fld>
            <a:endParaRPr lang="en-US"/>
          </a:p>
        </p:txBody>
      </p:sp>
    </p:spTree>
    <p:extLst>
      <p:ext uri="{BB962C8B-B14F-4D97-AF65-F5344CB8AC3E}">
        <p14:creationId xmlns:p14="http://schemas.microsoft.com/office/powerpoint/2010/main" val="142045322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07AC9987-98E0-4295-9567-08A43EEC9A17}" type="datetimeFigureOut">
              <a:rPr lang="en-US"/>
              <a:pPr/>
              <a:t>3/7/2016</a:t>
            </a:fld>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7FD15478-0362-476B-BD5C-744A9AE41BDB}" type="slidenum">
              <a:rPr lang="en-US"/>
              <a:pPr/>
              <a:t>‹#›</a:t>
            </a:fld>
            <a:endParaRPr lang="en-US"/>
          </a:p>
        </p:txBody>
      </p:sp>
    </p:spTree>
    <p:extLst>
      <p:ext uri="{BB962C8B-B14F-4D97-AF65-F5344CB8AC3E}">
        <p14:creationId xmlns:p14="http://schemas.microsoft.com/office/powerpoint/2010/main" val="33755280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3050"/>
            <a:ext cx="3259006"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872999" y="273062"/>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95300" y="1435104"/>
            <a:ext cx="3259006" cy="4691063"/>
          </a:xfrm>
        </p:spPr>
        <p:txBody>
          <a:bodyPr/>
          <a:lstStyle>
            <a:lvl1pPr marL="0" indent="0">
              <a:buNone/>
              <a:defRPr sz="1400"/>
            </a:lvl1pPr>
            <a:lvl2pPr marL="456379" indent="0">
              <a:buNone/>
              <a:defRPr sz="1200"/>
            </a:lvl2pPr>
            <a:lvl3pPr marL="912762" indent="0">
              <a:buNone/>
              <a:defRPr sz="1000"/>
            </a:lvl3pPr>
            <a:lvl4pPr marL="1369135" indent="0">
              <a:buNone/>
              <a:defRPr sz="900"/>
            </a:lvl4pPr>
            <a:lvl5pPr marL="1825516" indent="0">
              <a:buNone/>
              <a:defRPr sz="900"/>
            </a:lvl5pPr>
            <a:lvl6pPr marL="2281891" indent="0">
              <a:buNone/>
              <a:defRPr sz="900"/>
            </a:lvl6pPr>
            <a:lvl7pPr marL="2738269" indent="0">
              <a:buNone/>
              <a:defRPr sz="900"/>
            </a:lvl7pPr>
            <a:lvl8pPr marL="3194646" indent="0">
              <a:buNone/>
              <a:defRPr sz="900"/>
            </a:lvl8pPr>
            <a:lvl9pPr marL="365102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D644EA04-3214-4200-9E2D-F65AE18A02CE}" type="datetimeFigureOut">
              <a:rPr lang="en-US"/>
              <a:pPr/>
              <a:t>3/7/2016</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8E9520F1-1F38-4DAB-8B80-BC674D0D8006}" type="slidenum">
              <a:rPr lang="en-US"/>
              <a:pPr/>
              <a:t>‹#›</a:t>
            </a:fld>
            <a:endParaRPr lang="en-US"/>
          </a:p>
        </p:txBody>
      </p:sp>
    </p:spTree>
    <p:extLst>
      <p:ext uri="{BB962C8B-B14F-4D97-AF65-F5344CB8AC3E}">
        <p14:creationId xmlns:p14="http://schemas.microsoft.com/office/powerpoint/2010/main" val="3996099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70751" y="274656"/>
            <a:ext cx="222885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584207" y="274656"/>
            <a:ext cx="653415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203506448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646" y="4800600"/>
            <a:ext cx="59436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941646" y="612775"/>
            <a:ext cx="5943600" cy="4114800"/>
          </a:xfrm>
        </p:spPr>
        <p:txBody>
          <a:bodyPr/>
          <a:lstStyle>
            <a:lvl1pPr marL="0" indent="0">
              <a:buNone/>
              <a:defRPr sz="3200"/>
            </a:lvl1pPr>
            <a:lvl2pPr marL="456379" indent="0">
              <a:buNone/>
              <a:defRPr sz="2800"/>
            </a:lvl2pPr>
            <a:lvl3pPr marL="912762" indent="0">
              <a:buNone/>
              <a:defRPr sz="2400"/>
            </a:lvl3pPr>
            <a:lvl4pPr marL="1369135" indent="0">
              <a:buNone/>
              <a:defRPr sz="2000"/>
            </a:lvl4pPr>
            <a:lvl5pPr marL="1825516" indent="0">
              <a:buNone/>
              <a:defRPr sz="2000"/>
            </a:lvl5pPr>
            <a:lvl6pPr marL="2281891" indent="0">
              <a:buNone/>
              <a:defRPr sz="2000"/>
            </a:lvl6pPr>
            <a:lvl7pPr marL="2738269" indent="0">
              <a:buNone/>
              <a:defRPr sz="2000"/>
            </a:lvl7pPr>
            <a:lvl8pPr marL="3194646" indent="0">
              <a:buNone/>
              <a:defRPr sz="2000"/>
            </a:lvl8pPr>
            <a:lvl9pPr marL="3651029" indent="0">
              <a:buNone/>
              <a:defRPr sz="2000"/>
            </a:lvl9pPr>
          </a:lstStyle>
          <a:p>
            <a:endParaRPr lang="en-US"/>
          </a:p>
        </p:txBody>
      </p:sp>
      <p:sp>
        <p:nvSpPr>
          <p:cNvPr id="4" name="Text Placeholder 3"/>
          <p:cNvSpPr>
            <a:spLocks noGrp="1"/>
          </p:cNvSpPr>
          <p:nvPr>
            <p:ph type="body" sz="half" idx="2"/>
          </p:nvPr>
        </p:nvSpPr>
        <p:spPr>
          <a:xfrm>
            <a:off x="1941646" y="5367338"/>
            <a:ext cx="5943600" cy="804862"/>
          </a:xfrm>
        </p:spPr>
        <p:txBody>
          <a:bodyPr/>
          <a:lstStyle>
            <a:lvl1pPr marL="0" indent="0">
              <a:buNone/>
              <a:defRPr sz="1400"/>
            </a:lvl1pPr>
            <a:lvl2pPr marL="456379" indent="0">
              <a:buNone/>
              <a:defRPr sz="1200"/>
            </a:lvl2pPr>
            <a:lvl3pPr marL="912762" indent="0">
              <a:buNone/>
              <a:defRPr sz="1000"/>
            </a:lvl3pPr>
            <a:lvl4pPr marL="1369135" indent="0">
              <a:buNone/>
              <a:defRPr sz="900"/>
            </a:lvl4pPr>
            <a:lvl5pPr marL="1825516" indent="0">
              <a:buNone/>
              <a:defRPr sz="900"/>
            </a:lvl5pPr>
            <a:lvl6pPr marL="2281891" indent="0">
              <a:buNone/>
              <a:defRPr sz="900"/>
            </a:lvl6pPr>
            <a:lvl7pPr marL="2738269" indent="0">
              <a:buNone/>
              <a:defRPr sz="900"/>
            </a:lvl7pPr>
            <a:lvl8pPr marL="3194646" indent="0">
              <a:buNone/>
              <a:defRPr sz="900"/>
            </a:lvl8pPr>
            <a:lvl9pPr marL="365102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EDC241FE-36B8-463E-842A-DB7BCCA33BFD}" type="datetimeFigureOut">
              <a:rPr lang="en-US"/>
              <a:pPr/>
              <a:t>3/7/2016</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2E09F0A-A94B-4739-B43A-5E556769371E}" type="slidenum">
              <a:rPr lang="en-US"/>
              <a:pPr/>
              <a:t>‹#›</a:t>
            </a:fld>
            <a:endParaRPr lang="en-US"/>
          </a:p>
        </p:txBody>
      </p:sp>
    </p:spTree>
    <p:extLst>
      <p:ext uri="{BB962C8B-B14F-4D97-AF65-F5344CB8AC3E}">
        <p14:creationId xmlns:p14="http://schemas.microsoft.com/office/powerpoint/2010/main" val="332715866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488A43C0-1CAB-4EC8-ACB1-EFA29F7C64B9}" type="datetimeFigureOut">
              <a:rPr lang="en-US"/>
              <a:pPr/>
              <a:t>3/7/2016</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A02C4169-D8FD-4EF0-82CC-E0712E453824}" type="slidenum">
              <a:rPr lang="en-US"/>
              <a:pPr/>
              <a:t>‹#›</a:t>
            </a:fld>
            <a:endParaRPr lang="en-US"/>
          </a:p>
        </p:txBody>
      </p:sp>
    </p:spTree>
    <p:extLst>
      <p:ext uri="{BB962C8B-B14F-4D97-AF65-F5344CB8AC3E}">
        <p14:creationId xmlns:p14="http://schemas.microsoft.com/office/powerpoint/2010/main" val="368747370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81851" y="381000"/>
            <a:ext cx="2228850" cy="594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95300" y="381000"/>
            <a:ext cx="6521450" cy="594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438430FC-49D0-473A-80E7-218ABC9F31C1}" type="datetimeFigureOut">
              <a:rPr lang="en-US"/>
              <a:pPr/>
              <a:t>3/7/2016</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FEA5FDA4-61EA-49A5-9FD7-BADDA195331D}" type="slidenum">
              <a:rPr lang="en-US"/>
              <a:pPr/>
              <a:t>‹#›</a:t>
            </a:fld>
            <a:endParaRPr lang="en-US"/>
          </a:p>
        </p:txBody>
      </p:sp>
    </p:spTree>
    <p:extLst>
      <p:ext uri="{BB962C8B-B14F-4D97-AF65-F5344CB8AC3E}">
        <p14:creationId xmlns:p14="http://schemas.microsoft.com/office/powerpoint/2010/main" val="409589005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84538" y="2130460"/>
            <a:ext cx="8689515" cy="1470025"/>
          </a:xfrm>
        </p:spPr>
        <p:txBody>
          <a:bodyPr/>
          <a:lstStyle>
            <a:lvl1pPr algn="l">
              <a:defRPr sz="3300"/>
            </a:lvl1pPr>
          </a:lstStyle>
          <a:p>
            <a:r>
              <a:rPr lang="en-US" smtClean="0"/>
              <a:t>Click to edit Master title style</a:t>
            </a:r>
            <a:endParaRPr lang="en-GB"/>
          </a:p>
        </p:txBody>
      </p:sp>
      <p:sp>
        <p:nvSpPr>
          <p:cNvPr id="3" name="Subtitle 2"/>
          <p:cNvSpPr>
            <a:spLocks noGrp="1"/>
          </p:cNvSpPr>
          <p:nvPr>
            <p:ph type="subTitle" idx="1"/>
          </p:nvPr>
        </p:nvSpPr>
        <p:spPr>
          <a:xfrm>
            <a:off x="484538" y="3633188"/>
            <a:ext cx="8689515" cy="1752600"/>
          </a:xfrm>
        </p:spPr>
        <p:txBody>
          <a:bodyPr/>
          <a:lstStyle>
            <a:lvl1pPr marL="0" indent="0" algn="l">
              <a:buNone/>
              <a:defRPr sz="2200">
                <a:solidFill>
                  <a:srgbClr val="606B8D"/>
                </a:solidFill>
              </a:defRPr>
            </a:lvl1pPr>
            <a:lvl2pPr marL="478124" indent="0" algn="ctr">
              <a:buNone/>
              <a:defRPr>
                <a:solidFill>
                  <a:schemeClr val="tx1">
                    <a:tint val="75000"/>
                  </a:schemeClr>
                </a:solidFill>
              </a:defRPr>
            </a:lvl2pPr>
            <a:lvl3pPr marL="956238" indent="0" algn="ctr">
              <a:buNone/>
              <a:defRPr>
                <a:solidFill>
                  <a:schemeClr val="tx1">
                    <a:tint val="75000"/>
                  </a:schemeClr>
                </a:solidFill>
              </a:defRPr>
            </a:lvl3pPr>
            <a:lvl4pPr marL="1434371" indent="0" algn="ctr">
              <a:buNone/>
              <a:defRPr>
                <a:solidFill>
                  <a:schemeClr val="tx1">
                    <a:tint val="75000"/>
                  </a:schemeClr>
                </a:solidFill>
              </a:defRPr>
            </a:lvl4pPr>
            <a:lvl5pPr marL="1912475" indent="0" algn="ctr">
              <a:buNone/>
              <a:defRPr>
                <a:solidFill>
                  <a:schemeClr val="tx1">
                    <a:tint val="75000"/>
                  </a:schemeClr>
                </a:solidFill>
              </a:defRPr>
            </a:lvl5pPr>
            <a:lvl6pPr marL="2390595" indent="0" algn="ctr">
              <a:buNone/>
              <a:defRPr>
                <a:solidFill>
                  <a:schemeClr val="tx1">
                    <a:tint val="75000"/>
                  </a:schemeClr>
                </a:solidFill>
              </a:defRPr>
            </a:lvl6pPr>
            <a:lvl7pPr marL="2868714" indent="0" algn="ctr">
              <a:buNone/>
              <a:defRPr>
                <a:solidFill>
                  <a:schemeClr val="tx1">
                    <a:tint val="75000"/>
                  </a:schemeClr>
                </a:solidFill>
              </a:defRPr>
            </a:lvl7pPr>
            <a:lvl8pPr marL="3346829" indent="0" algn="ctr">
              <a:buNone/>
              <a:defRPr>
                <a:solidFill>
                  <a:schemeClr val="tx1">
                    <a:tint val="75000"/>
                  </a:schemeClr>
                </a:solidFill>
              </a:defRPr>
            </a:lvl8pPr>
            <a:lvl9pPr marL="3824951" indent="0" algn="ctr">
              <a:buNone/>
              <a:defRPr>
                <a:solidFill>
                  <a:schemeClr val="tx1">
                    <a:tint val="75000"/>
                  </a:schemeClr>
                </a:solidFill>
              </a:defRPr>
            </a:lvl9pPr>
          </a:lstStyle>
          <a:p>
            <a:r>
              <a:rPr lang="en-US" smtClean="0"/>
              <a:t>Click to edit Master subtitle style</a:t>
            </a:r>
            <a:endParaRPr lang="en-GB" dirty="0"/>
          </a:p>
        </p:txBody>
      </p:sp>
      <p:sp>
        <p:nvSpPr>
          <p:cNvPr id="4" name="Date Placeholder 3"/>
          <p:cNvSpPr>
            <a:spLocks noGrp="1"/>
          </p:cNvSpPr>
          <p:nvPr>
            <p:ph type="dt" sz="half" idx="10"/>
          </p:nvPr>
        </p:nvSpPr>
        <p:spPr/>
        <p:txBody>
          <a:bodyPr/>
          <a:lstStyle/>
          <a:p>
            <a:fld id="{06B64096-513A-4056-AD1A-8089F6AFE02D}" type="datetimeFigureOut">
              <a:rPr lang="en-GB" smtClean="0">
                <a:solidFill>
                  <a:srgbClr val="002244"/>
                </a:solidFill>
              </a:rPr>
              <a:pPr/>
              <a:t>07/03/2016</a:t>
            </a:fld>
            <a:endParaRPr lang="en-GB">
              <a:solidFill>
                <a:srgbClr val="002244"/>
              </a:solidFill>
            </a:endParaRPr>
          </a:p>
        </p:txBody>
      </p:sp>
      <p:sp>
        <p:nvSpPr>
          <p:cNvPr id="5" name="Footer Placeholder 4"/>
          <p:cNvSpPr>
            <a:spLocks noGrp="1"/>
          </p:cNvSpPr>
          <p:nvPr>
            <p:ph type="ftr" sz="quarter" idx="11"/>
          </p:nvPr>
        </p:nvSpPr>
        <p:spPr/>
        <p:txBody>
          <a:bodyPr/>
          <a:lstStyle/>
          <a:p>
            <a:endParaRPr lang="en-GB">
              <a:solidFill>
                <a:srgbClr val="002244"/>
              </a:solidFill>
            </a:endParaRPr>
          </a:p>
        </p:txBody>
      </p:sp>
      <p:sp>
        <p:nvSpPr>
          <p:cNvPr id="6" name="Slide Number Placeholder 5"/>
          <p:cNvSpPr>
            <a:spLocks noGrp="1"/>
          </p:cNvSpPr>
          <p:nvPr>
            <p:ph type="sldNum" sz="quarter" idx="12"/>
          </p:nvPr>
        </p:nvSpPr>
        <p:spPr/>
        <p:txBody>
          <a:bodyPr/>
          <a:lstStyle/>
          <a:p>
            <a:fld id="{AC5418B0-CB07-44CE-97FE-8A2F735695C7}" type="slidenum">
              <a:rPr lang="en-GB" smtClean="0">
                <a:solidFill>
                  <a:srgbClr val="002244"/>
                </a:solidFill>
              </a:rPr>
              <a:pPr/>
              <a:t>‹#›</a:t>
            </a:fld>
            <a:endParaRPr lang="en-GB">
              <a:solidFill>
                <a:srgbClr val="002244"/>
              </a:solidFill>
            </a:endParaRPr>
          </a:p>
        </p:txBody>
      </p:sp>
      <p:cxnSp>
        <p:nvCxnSpPr>
          <p:cNvPr id="7" name="Straight Connector 6"/>
          <p:cNvCxnSpPr/>
          <p:nvPr userDrawn="1"/>
        </p:nvCxnSpPr>
        <p:spPr>
          <a:xfrm>
            <a:off x="617655" y="3612605"/>
            <a:ext cx="8484746" cy="0"/>
          </a:xfrm>
          <a:prstGeom prst="line">
            <a:avLst/>
          </a:prstGeom>
          <a:ln>
            <a:solidFill>
              <a:srgbClr val="606B8D"/>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userDrawn="1"/>
        </p:nvSpPr>
        <p:spPr>
          <a:xfrm>
            <a:off x="619153" y="6309596"/>
            <a:ext cx="2555913" cy="153888"/>
          </a:xfrm>
          <a:prstGeom prst="rect">
            <a:avLst/>
          </a:prstGeom>
          <a:noFill/>
        </p:spPr>
        <p:txBody>
          <a:bodyPr lIns="0" tIns="0" rIns="0" bIns="0" anchor="b">
            <a:spAutoFit/>
          </a:bodyPr>
          <a:lstStyle/>
          <a:p>
            <a:pPr defTabSz="912819" fontAlgn="auto">
              <a:spcBef>
                <a:spcPts val="551"/>
              </a:spcBef>
              <a:spcAft>
                <a:spcPts val="0"/>
              </a:spcAft>
              <a:defRPr/>
            </a:pPr>
            <a:r>
              <a:rPr lang="en-GB" sz="1000" b="1" dirty="0" smtClean="0">
                <a:solidFill>
                  <a:srgbClr val="F50003"/>
                </a:solidFill>
                <a:latin typeface="Arial"/>
              </a:rPr>
              <a:t>savills.com</a:t>
            </a:r>
            <a:endParaRPr lang="en-GB" sz="1000" b="1" dirty="0">
              <a:solidFill>
                <a:srgbClr val="F50003"/>
              </a:solidFill>
              <a:latin typeface="Arial"/>
            </a:endParaRPr>
          </a:p>
        </p:txBody>
      </p:sp>
      <p:sp>
        <p:nvSpPr>
          <p:cNvPr id="9" name="Text Placeholder 10"/>
          <p:cNvSpPr>
            <a:spLocks noGrp="1"/>
          </p:cNvSpPr>
          <p:nvPr>
            <p:ph type="body" sz="quarter" idx="13" hasCustomPrompt="1"/>
          </p:nvPr>
        </p:nvSpPr>
        <p:spPr>
          <a:xfrm>
            <a:off x="619859" y="6120815"/>
            <a:ext cx="3795634" cy="139015"/>
          </a:xfrm>
        </p:spPr>
        <p:txBody>
          <a:bodyPr lIns="0" tIns="0" rIns="0" bIns="0" anchor="b"/>
          <a:lstStyle>
            <a:lvl1pPr marL="0" indent="0">
              <a:buFontTx/>
              <a:buNone/>
              <a:defRPr sz="700"/>
            </a:lvl1pPr>
          </a:lstStyle>
          <a:p>
            <a:pPr lvl="0"/>
            <a:r>
              <a:rPr lang="en-US" dirty="0" smtClean="0"/>
              <a:t>[Insert date if needed]</a:t>
            </a:r>
            <a:endParaRPr lang="en-GB" dirty="0"/>
          </a:p>
        </p:txBody>
      </p:sp>
      <p:sp>
        <p:nvSpPr>
          <p:cNvPr id="10" name="Text Placeholder 10"/>
          <p:cNvSpPr>
            <a:spLocks noGrp="1"/>
          </p:cNvSpPr>
          <p:nvPr>
            <p:ph type="body" sz="quarter" idx="14" hasCustomPrompt="1"/>
          </p:nvPr>
        </p:nvSpPr>
        <p:spPr>
          <a:xfrm>
            <a:off x="619859" y="5615410"/>
            <a:ext cx="3795634" cy="523446"/>
          </a:xfrm>
        </p:spPr>
        <p:txBody>
          <a:bodyPr lIns="0" tIns="0" rIns="0" bIns="0" anchor="b"/>
          <a:lstStyle>
            <a:lvl1pPr marL="0" indent="0">
              <a:buFontTx/>
              <a:buNone/>
              <a:defRPr sz="700"/>
            </a:lvl1pPr>
          </a:lstStyle>
          <a:p>
            <a:pPr lvl="0"/>
            <a:r>
              <a:rPr lang="en-US" dirty="0" smtClean="0"/>
              <a:t>[Insert office address if needed]</a:t>
            </a:r>
            <a:endParaRPr lang="en-GB" dirty="0"/>
          </a:p>
        </p:txBody>
      </p:sp>
    </p:spTree>
    <p:extLst>
      <p:ext uri="{BB962C8B-B14F-4D97-AF65-F5344CB8AC3E}">
        <p14:creationId xmlns:p14="http://schemas.microsoft.com/office/powerpoint/2010/main" val="106364057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ITLE SLIDE 002 ONE PICTURE">
    <p:spTree>
      <p:nvGrpSpPr>
        <p:cNvPr id="1" name=""/>
        <p:cNvGrpSpPr/>
        <p:nvPr/>
      </p:nvGrpSpPr>
      <p:grpSpPr>
        <a:xfrm>
          <a:off x="0" y="0"/>
          <a:ext cx="0" cy="0"/>
          <a:chOff x="0" y="0"/>
          <a:chExt cx="0" cy="0"/>
        </a:xfrm>
      </p:grpSpPr>
      <p:sp>
        <p:nvSpPr>
          <p:cNvPr id="6" name="TextBox 5"/>
          <p:cNvSpPr txBox="1"/>
          <p:nvPr userDrawn="1"/>
        </p:nvSpPr>
        <p:spPr>
          <a:xfrm>
            <a:off x="619153" y="6309596"/>
            <a:ext cx="2555913" cy="153888"/>
          </a:xfrm>
          <a:prstGeom prst="rect">
            <a:avLst/>
          </a:prstGeom>
          <a:noFill/>
        </p:spPr>
        <p:txBody>
          <a:bodyPr lIns="0" tIns="0" rIns="0" bIns="0" anchor="b">
            <a:spAutoFit/>
          </a:bodyPr>
          <a:lstStyle/>
          <a:p>
            <a:pPr defTabSz="912819" fontAlgn="auto">
              <a:spcBef>
                <a:spcPts val="551"/>
              </a:spcBef>
              <a:spcAft>
                <a:spcPts val="0"/>
              </a:spcAft>
              <a:defRPr/>
            </a:pPr>
            <a:r>
              <a:rPr lang="en-GB" sz="1000" b="1" dirty="0" smtClean="0">
                <a:solidFill>
                  <a:srgbClr val="F50003"/>
                </a:solidFill>
                <a:latin typeface="Arial"/>
              </a:rPr>
              <a:t>savills.com</a:t>
            </a:r>
            <a:endParaRPr lang="en-GB" sz="1000" b="1" dirty="0">
              <a:solidFill>
                <a:srgbClr val="F50003"/>
              </a:solidFill>
              <a:latin typeface="Arial"/>
            </a:endParaRPr>
          </a:p>
        </p:txBody>
      </p:sp>
      <p:sp>
        <p:nvSpPr>
          <p:cNvPr id="2" name="Title 1"/>
          <p:cNvSpPr>
            <a:spLocks noGrp="1"/>
          </p:cNvSpPr>
          <p:nvPr>
            <p:ph type="ctrTitle"/>
          </p:nvPr>
        </p:nvSpPr>
        <p:spPr>
          <a:xfrm>
            <a:off x="498887" y="457705"/>
            <a:ext cx="8117396" cy="1153661"/>
          </a:xfrm>
        </p:spPr>
        <p:txBody>
          <a:bodyPr>
            <a:normAutofit/>
          </a:bodyPr>
          <a:lstStyle>
            <a:lvl1pPr>
              <a:defRPr sz="3300">
                <a:solidFill>
                  <a:schemeClr val="tx1"/>
                </a:solidFill>
              </a:defRPr>
            </a:lvl1pPr>
          </a:lstStyle>
          <a:p>
            <a:r>
              <a:rPr lang="en-US" smtClean="0"/>
              <a:t>Click to edit Master title style</a:t>
            </a:r>
            <a:endParaRPr lang="en-GB" dirty="0"/>
          </a:p>
        </p:txBody>
      </p:sp>
      <p:sp>
        <p:nvSpPr>
          <p:cNvPr id="3" name="Subtitle 2"/>
          <p:cNvSpPr>
            <a:spLocks noGrp="1"/>
          </p:cNvSpPr>
          <p:nvPr>
            <p:ph type="subTitle" idx="1"/>
          </p:nvPr>
        </p:nvSpPr>
        <p:spPr>
          <a:xfrm>
            <a:off x="498883" y="1629047"/>
            <a:ext cx="8985656" cy="499129"/>
          </a:xfrm>
        </p:spPr>
        <p:txBody>
          <a:bodyPr>
            <a:noAutofit/>
          </a:bodyPr>
          <a:lstStyle>
            <a:lvl1pPr marL="0" indent="0" algn="l">
              <a:lnSpc>
                <a:spcPct val="80000"/>
              </a:lnSpc>
              <a:buNone/>
              <a:defRPr sz="2200" b="0">
                <a:solidFill>
                  <a:srgbClr val="606B8D"/>
                </a:solidFill>
              </a:defRPr>
            </a:lvl1pPr>
            <a:lvl2pPr marL="456407" indent="0" algn="ctr">
              <a:buNone/>
              <a:defRPr>
                <a:solidFill>
                  <a:schemeClr val="tx1">
                    <a:tint val="75000"/>
                  </a:schemeClr>
                </a:solidFill>
              </a:defRPr>
            </a:lvl2pPr>
            <a:lvl3pPr marL="912819" indent="0" algn="ctr">
              <a:buNone/>
              <a:defRPr>
                <a:solidFill>
                  <a:schemeClr val="tx1">
                    <a:tint val="75000"/>
                  </a:schemeClr>
                </a:solidFill>
              </a:defRPr>
            </a:lvl3pPr>
            <a:lvl4pPr marL="1369223" indent="0" algn="ctr">
              <a:buNone/>
              <a:defRPr>
                <a:solidFill>
                  <a:schemeClr val="tx1">
                    <a:tint val="75000"/>
                  </a:schemeClr>
                </a:solidFill>
              </a:defRPr>
            </a:lvl4pPr>
            <a:lvl5pPr marL="1825631" indent="0" algn="ctr">
              <a:buNone/>
              <a:defRPr>
                <a:solidFill>
                  <a:schemeClr val="tx1">
                    <a:tint val="75000"/>
                  </a:schemeClr>
                </a:solidFill>
              </a:defRPr>
            </a:lvl5pPr>
            <a:lvl6pPr marL="2282035" indent="0" algn="ctr">
              <a:buNone/>
              <a:defRPr>
                <a:solidFill>
                  <a:schemeClr val="tx1">
                    <a:tint val="75000"/>
                  </a:schemeClr>
                </a:solidFill>
              </a:defRPr>
            </a:lvl6pPr>
            <a:lvl7pPr marL="2738442" indent="0" algn="ctr">
              <a:buNone/>
              <a:defRPr>
                <a:solidFill>
                  <a:schemeClr val="tx1">
                    <a:tint val="75000"/>
                  </a:schemeClr>
                </a:solidFill>
              </a:defRPr>
            </a:lvl7pPr>
            <a:lvl8pPr marL="3194849" indent="0" algn="ctr">
              <a:buNone/>
              <a:defRPr>
                <a:solidFill>
                  <a:schemeClr val="tx1">
                    <a:tint val="75000"/>
                  </a:schemeClr>
                </a:solidFill>
              </a:defRPr>
            </a:lvl8pPr>
            <a:lvl9pPr marL="3651262" indent="0" algn="ctr">
              <a:buNone/>
              <a:defRPr>
                <a:solidFill>
                  <a:schemeClr val="tx1">
                    <a:tint val="75000"/>
                  </a:schemeClr>
                </a:solidFill>
              </a:defRPr>
            </a:lvl9pPr>
          </a:lstStyle>
          <a:p>
            <a:r>
              <a:rPr lang="en-US" smtClean="0"/>
              <a:t>Click to edit Master subtitle style</a:t>
            </a:r>
            <a:endParaRPr lang="en-GB" dirty="0"/>
          </a:p>
        </p:txBody>
      </p:sp>
      <p:sp>
        <p:nvSpPr>
          <p:cNvPr id="10" name="Picture Placeholder 9"/>
          <p:cNvSpPr>
            <a:spLocks noGrp="1"/>
          </p:cNvSpPr>
          <p:nvPr>
            <p:ph type="pic" sz="quarter" idx="10"/>
          </p:nvPr>
        </p:nvSpPr>
        <p:spPr>
          <a:xfrm>
            <a:off x="122061" y="2183957"/>
            <a:ext cx="9661880" cy="3409503"/>
          </a:xfrm>
        </p:spPr>
        <p:txBody>
          <a:bodyPr/>
          <a:lstStyle>
            <a:lvl1pPr>
              <a:defRPr>
                <a:solidFill>
                  <a:schemeClr val="tx1"/>
                </a:solidFill>
              </a:defRPr>
            </a:lvl1pPr>
          </a:lstStyle>
          <a:p>
            <a:r>
              <a:rPr lang="en-US" smtClean="0"/>
              <a:t>Click icon to add picture</a:t>
            </a:r>
            <a:endParaRPr lang="en-GB"/>
          </a:p>
        </p:txBody>
      </p:sp>
      <p:sp>
        <p:nvSpPr>
          <p:cNvPr id="11" name="Text Placeholder 10"/>
          <p:cNvSpPr>
            <a:spLocks noGrp="1"/>
          </p:cNvSpPr>
          <p:nvPr>
            <p:ph type="body" sz="quarter" idx="11" hasCustomPrompt="1"/>
          </p:nvPr>
        </p:nvSpPr>
        <p:spPr>
          <a:xfrm>
            <a:off x="619859" y="6120815"/>
            <a:ext cx="3795634" cy="139015"/>
          </a:xfrm>
        </p:spPr>
        <p:txBody>
          <a:bodyPr lIns="0" tIns="0" rIns="0" bIns="0" anchor="b"/>
          <a:lstStyle>
            <a:lvl1pPr marL="0" indent="0">
              <a:buFontTx/>
              <a:buNone/>
              <a:defRPr sz="700"/>
            </a:lvl1pPr>
          </a:lstStyle>
          <a:p>
            <a:pPr lvl="0"/>
            <a:r>
              <a:rPr lang="en-US" dirty="0" smtClean="0"/>
              <a:t>[Insert date if needed]</a:t>
            </a:r>
            <a:endParaRPr lang="en-GB" dirty="0"/>
          </a:p>
        </p:txBody>
      </p:sp>
      <p:sp>
        <p:nvSpPr>
          <p:cNvPr id="12" name="Text Placeholder 10"/>
          <p:cNvSpPr>
            <a:spLocks noGrp="1"/>
          </p:cNvSpPr>
          <p:nvPr>
            <p:ph type="body" sz="quarter" idx="12" hasCustomPrompt="1"/>
          </p:nvPr>
        </p:nvSpPr>
        <p:spPr>
          <a:xfrm>
            <a:off x="619859" y="5615410"/>
            <a:ext cx="3795634" cy="523446"/>
          </a:xfrm>
        </p:spPr>
        <p:txBody>
          <a:bodyPr lIns="0" tIns="0" rIns="0" bIns="0" anchor="b"/>
          <a:lstStyle>
            <a:lvl1pPr marL="0" indent="0">
              <a:buFontTx/>
              <a:buNone/>
              <a:defRPr sz="700"/>
            </a:lvl1pPr>
          </a:lstStyle>
          <a:p>
            <a:pPr lvl="0"/>
            <a:r>
              <a:rPr lang="en-US" dirty="0" smtClean="0"/>
              <a:t>[Insert office address if needed]</a:t>
            </a:r>
            <a:endParaRPr lang="en-GB" dirty="0"/>
          </a:p>
        </p:txBody>
      </p:sp>
    </p:spTree>
    <p:extLst>
      <p:ext uri="{BB962C8B-B14F-4D97-AF65-F5344CB8AC3E}">
        <p14:creationId xmlns:p14="http://schemas.microsoft.com/office/powerpoint/2010/main" val="3060107751"/>
      </p:ext>
    </p:extLst>
  </p:cSld>
  <p:clrMapOvr>
    <a:masterClrMapping/>
  </p:clrMapOvr>
  <p:timing>
    <p:tnLst>
      <p:par>
        <p:cTn id="1" dur="indefinite" restart="never" nodeType="tmRoot"/>
      </p:par>
    </p:tn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ITLE SLIDE 003 THREE PICTURES">
    <p:spTree>
      <p:nvGrpSpPr>
        <p:cNvPr id="1" name=""/>
        <p:cNvGrpSpPr/>
        <p:nvPr/>
      </p:nvGrpSpPr>
      <p:grpSpPr>
        <a:xfrm>
          <a:off x="0" y="0"/>
          <a:ext cx="0" cy="0"/>
          <a:chOff x="0" y="0"/>
          <a:chExt cx="0" cy="0"/>
        </a:xfrm>
      </p:grpSpPr>
      <p:sp>
        <p:nvSpPr>
          <p:cNvPr id="6" name="TextBox 5"/>
          <p:cNvSpPr txBox="1"/>
          <p:nvPr userDrawn="1"/>
        </p:nvSpPr>
        <p:spPr>
          <a:xfrm>
            <a:off x="619153" y="6309596"/>
            <a:ext cx="2555913" cy="153888"/>
          </a:xfrm>
          <a:prstGeom prst="rect">
            <a:avLst/>
          </a:prstGeom>
          <a:noFill/>
        </p:spPr>
        <p:txBody>
          <a:bodyPr lIns="0" tIns="0" rIns="0" bIns="0" anchor="b">
            <a:spAutoFit/>
          </a:bodyPr>
          <a:lstStyle/>
          <a:p>
            <a:pPr defTabSz="912819" fontAlgn="auto">
              <a:spcBef>
                <a:spcPts val="551"/>
              </a:spcBef>
              <a:spcAft>
                <a:spcPts val="0"/>
              </a:spcAft>
              <a:defRPr/>
            </a:pPr>
            <a:r>
              <a:rPr lang="en-GB" sz="1000" b="1" dirty="0" smtClean="0">
                <a:solidFill>
                  <a:srgbClr val="F50003"/>
                </a:solidFill>
                <a:latin typeface="Arial"/>
              </a:rPr>
              <a:t>savills.com</a:t>
            </a:r>
            <a:endParaRPr lang="en-GB" sz="1000" b="1" dirty="0">
              <a:solidFill>
                <a:srgbClr val="F50003"/>
              </a:solidFill>
              <a:latin typeface="Arial"/>
            </a:endParaRPr>
          </a:p>
        </p:txBody>
      </p:sp>
      <p:sp>
        <p:nvSpPr>
          <p:cNvPr id="2" name="Title 1"/>
          <p:cNvSpPr>
            <a:spLocks noGrp="1"/>
          </p:cNvSpPr>
          <p:nvPr>
            <p:ph type="ctrTitle"/>
          </p:nvPr>
        </p:nvSpPr>
        <p:spPr>
          <a:xfrm>
            <a:off x="498887" y="396482"/>
            <a:ext cx="8117396" cy="1210813"/>
          </a:xfrm>
        </p:spPr>
        <p:txBody>
          <a:bodyPr>
            <a:normAutofit/>
          </a:bodyPr>
          <a:lstStyle>
            <a:lvl1pPr>
              <a:defRPr sz="3300">
                <a:solidFill>
                  <a:schemeClr val="tx1"/>
                </a:solidFill>
              </a:defRPr>
            </a:lvl1pPr>
          </a:lstStyle>
          <a:p>
            <a:r>
              <a:rPr lang="en-US" smtClean="0"/>
              <a:t>Click to edit Master title style</a:t>
            </a:r>
            <a:endParaRPr lang="en-GB" dirty="0"/>
          </a:p>
        </p:txBody>
      </p:sp>
      <p:sp>
        <p:nvSpPr>
          <p:cNvPr id="3" name="Subtitle 2"/>
          <p:cNvSpPr>
            <a:spLocks noGrp="1"/>
          </p:cNvSpPr>
          <p:nvPr>
            <p:ph type="subTitle" idx="1"/>
          </p:nvPr>
        </p:nvSpPr>
        <p:spPr>
          <a:xfrm>
            <a:off x="498883" y="1629047"/>
            <a:ext cx="8985656" cy="499129"/>
          </a:xfrm>
        </p:spPr>
        <p:txBody>
          <a:bodyPr>
            <a:noAutofit/>
          </a:bodyPr>
          <a:lstStyle>
            <a:lvl1pPr marL="0" indent="0" algn="l">
              <a:lnSpc>
                <a:spcPct val="80000"/>
              </a:lnSpc>
              <a:buNone/>
              <a:defRPr sz="2200" b="0">
                <a:solidFill>
                  <a:srgbClr val="606B8D"/>
                </a:solidFill>
              </a:defRPr>
            </a:lvl1pPr>
            <a:lvl2pPr marL="456407" indent="0" algn="ctr">
              <a:buNone/>
              <a:defRPr>
                <a:solidFill>
                  <a:schemeClr val="tx1">
                    <a:tint val="75000"/>
                  </a:schemeClr>
                </a:solidFill>
              </a:defRPr>
            </a:lvl2pPr>
            <a:lvl3pPr marL="912819" indent="0" algn="ctr">
              <a:buNone/>
              <a:defRPr>
                <a:solidFill>
                  <a:schemeClr val="tx1">
                    <a:tint val="75000"/>
                  </a:schemeClr>
                </a:solidFill>
              </a:defRPr>
            </a:lvl3pPr>
            <a:lvl4pPr marL="1369223" indent="0" algn="ctr">
              <a:buNone/>
              <a:defRPr>
                <a:solidFill>
                  <a:schemeClr val="tx1">
                    <a:tint val="75000"/>
                  </a:schemeClr>
                </a:solidFill>
              </a:defRPr>
            </a:lvl4pPr>
            <a:lvl5pPr marL="1825631" indent="0" algn="ctr">
              <a:buNone/>
              <a:defRPr>
                <a:solidFill>
                  <a:schemeClr val="tx1">
                    <a:tint val="75000"/>
                  </a:schemeClr>
                </a:solidFill>
              </a:defRPr>
            </a:lvl5pPr>
            <a:lvl6pPr marL="2282035" indent="0" algn="ctr">
              <a:buNone/>
              <a:defRPr>
                <a:solidFill>
                  <a:schemeClr val="tx1">
                    <a:tint val="75000"/>
                  </a:schemeClr>
                </a:solidFill>
              </a:defRPr>
            </a:lvl6pPr>
            <a:lvl7pPr marL="2738442" indent="0" algn="ctr">
              <a:buNone/>
              <a:defRPr>
                <a:solidFill>
                  <a:schemeClr val="tx1">
                    <a:tint val="75000"/>
                  </a:schemeClr>
                </a:solidFill>
              </a:defRPr>
            </a:lvl7pPr>
            <a:lvl8pPr marL="3194849" indent="0" algn="ctr">
              <a:buNone/>
              <a:defRPr>
                <a:solidFill>
                  <a:schemeClr val="tx1">
                    <a:tint val="75000"/>
                  </a:schemeClr>
                </a:solidFill>
              </a:defRPr>
            </a:lvl8pPr>
            <a:lvl9pPr marL="3651262" indent="0" algn="ctr">
              <a:buNone/>
              <a:defRPr>
                <a:solidFill>
                  <a:schemeClr val="tx1">
                    <a:tint val="75000"/>
                  </a:schemeClr>
                </a:solidFill>
              </a:defRPr>
            </a:lvl9pPr>
          </a:lstStyle>
          <a:p>
            <a:r>
              <a:rPr lang="en-US" smtClean="0"/>
              <a:t>Click to edit Master subtitle style</a:t>
            </a:r>
            <a:endParaRPr lang="en-GB" dirty="0"/>
          </a:p>
        </p:txBody>
      </p:sp>
      <p:sp>
        <p:nvSpPr>
          <p:cNvPr id="10" name="Picture Placeholder 9"/>
          <p:cNvSpPr>
            <a:spLocks noGrp="1"/>
          </p:cNvSpPr>
          <p:nvPr>
            <p:ph type="pic" sz="quarter" idx="10"/>
          </p:nvPr>
        </p:nvSpPr>
        <p:spPr>
          <a:xfrm>
            <a:off x="136419" y="2211610"/>
            <a:ext cx="3201520" cy="3214063"/>
          </a:xfrm>
        </p:spPr>
        <p:txBody>
          <a:bodyPr/>
          <a:lstStyle>
            <a:lvl1pPr>
              <a:defRPr>
                <a:solidFill>
                  <a:schemeClr val="tx1"/>
                </a:solidFill>
              </a:defRPr>
            </a:lvl1pPr>
          </a:lstStyle>
          <a:p>
            <a:r>
              <a:rPr lang="en-US" smtClean="0"/>
              <a:t>Click icon to add picture</a:t>
            </a:r>
            <a:endParaRPr lang="en-GB"/>
          </a:p>
        </p:txBody>
      </p:sp>
      <p:sp>
        <p:nvSpPr>
          <p:cNvPr id="14" name="Picture Placeholder 9"/>
          <p:cNvSpPr>
            <a:spLocks noGrp="1"/>
          </p:cNvSpPr>
          <p:nvPr>
            <p:ph type="pic" sz="quarter" idx="11"/>
          </p:nvPr>
        </p:nvSpPr>
        <p:spPr>
          <a:xfrm>
            <a:off x="3359420" y="2183962"/>
            <a:ext cx="3201520" cy="3214063"/>
          </a:xfrm>
        </p:spPr>
        <p:txBody>
          <a:bodyPr/>
          <a:lstStyle>
            <a:lvl1pPr>
              <a:defRPr>
                <a:solidFill>
                  <a:schemeClr val="tx1"/>
                </a:solidFill>
              </a:defRPr>
            </a:lvl1pPr>
          </a:lstStyle>
          <a:p>
            <a:r>
              <a:rPr lang="en-US" smtClean="0"/>
              <a:t>Click icon to add picture</a:t>
            </a:r>
            <a:endParaRPr lang="en-GB"/>
          </a:p>
        </p:txBody>
      </p:sp>
      <p:sp>
        <p:nvSpPr>
          <p:cNvPr id="15" name="Picture Placeholder 9"/>
          <p:cNvSpPr>
            <a:spLocks noGrp="1"/>
          </p:cNvSpPr>
          <p:nvPr>
            <p:ph type="pic" sz="quarter" idx="12"/>
          </p:nvPr>
        </p:nvSpPr>
        <p:spPr>
          <a:xfrm>
            <a:off x="6582420" y="2183962"/>
            <a:ext cx="3201520" cy="3214063"/>
          </a:xfrm>
        </p:spPr>
        <p:txBody>
          <a:bodyPr/>
          <a:lstStyle>
            <a:lvl1pPr>
              <a:defRPr>
                <a:solidFill>
                  <a:schemeClr val="tx1"/>
                </a:solidFill>
              </a:defRPr>
            </a:lvl1pPr>
          </a:lstStyle>
          <a:p>
            <a:r>
              <a:rPr lang="en-US" smtClean="0"/>
              <a:t>Click icon to add picture</a:t>
            </a:r>
            <a:endParaRPr lang="en-GB"/>
          </a:p>
        </p:txBody>
      </p:sp>
      <p:sp>
        <p:nvSpPr>
          <p:cNvPr id="11" name="Text Placeholder 10"/>
          <p:cNvSpPr>
            <a:spLocks noGrp="1"/>
          </p:cNvSpPr>
          <p:nvPr>
            <p:ph type="body" sz="quarter" idx="13" hasCustomPrompt="1"/>
          </p:nvPr>
        </p:nvSpPr>
        <p:spPr>
          <a:xfrm>
            <a:off x="619859" y="6120815"/>
            <a:ext cx="3795634" cy="139015"/>
          </a:xfrm>
        </p:spPr>
        <p:txBody>
          <a:bodyPr lIns="0" tIns="0" rIns="0" bIns="0" anchor="b"/>
          <a:lstStyle>
            <a:lvl1pPr marL="0" indent="0">
              <a:buFontTx/>
              <a:buNone/>
              <a:defRPr sz="700"/>
            </a:lvl1pPr>
          </a:lstStyle>
          <a:p>
            <a:pPr lvl="0"/>
            <a:r>
              <a:rPr lang="en-US" dirty="0" smtClean="0"/>
              <a:t>[Insert date if needed]</a:t>
            </a:r>
            <a:endParaRPr lang="en-GB" dirty="0"/>
          </a:p>
        </p:txBody>
      </p:sp>
      <p:sp>
        <p:nvSpPr>
          <p:cNvPr id="12" name="Text Placeholder 10"/>
          <p:cNvSpPr>
            <a:spLocks noGrp="1"/>
          </p:cNvSpPr>
          <p:nvPr>
            <p:ph type="body" sz="quarter" idx="14" hasCustomPrompt="1"/>
          </p:nvPr>
        </p:nvSpPr>
        <p:spPr>
          <a:xfrm>
            <a:off x="619859" y="5615410"/>
            <a:ext cx="3795634" cy="523446"/>
          </a:xfrm>
        </p:spPr>
        <p:txBody>
          <a:bodyPr lIns="0" tIns="0" rIns="0" bIns="0" anchor="b"/>
          <a:lstStyle>
            <a:lvl1pPr marL="0" indent="0">
              <a:buFontTx/>
              <a:buNone/>
              <a:defRPr sz="700"/>
            </a:lvl1pPr>
          </a:lstStyle>
          <a:p>
            <a:pPr lvl="0"/>
            <a:r>
              <a:rPr lang="en-US" dirty="0" smtClean="0"/>
              <a:t>[Insert office address if needed]</a:t>
            </a:r>
            <a:endParaRPr lang="en-GB" dirty="0"/>
          </a:p>
        </p:txBody>
      </p:sp>
    </p:spTree>
    <p:extLst>
      <p:ext uri="{BB962C8B-B14F-4D97-AF65-F5344CB8AC3E}">
        <p14:creationId xmlns:p14="http://schemas.microsoft.com/office/powerpoint/2010/main" val="780820559"/>
      </p:ext>
    </p:extLst>
  </p:cSld>
  <p:clrMapOvr>
    <a:masterClrMapping/>
  </p:clrMapOvr>
  <p:timing>
    <p:tnLst>
      <p:par>
        <p:cTn id="1" dur="indefinite" restart="never" nodeType="tmRoot"/>
      </p:par>
    </p:tnLst>
  </p:timing>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4. 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06B64096-513A-4056-AD1A-8089F6AFE02D}" type="datetimeFigureOut">
              <a:rPr lang="en-GB" smtClean="0">
                <a:solidFill>
                  <a:srgbClr val="002244"/>
                </a:solidFill>
              </a:rPr>
              <a:pPr/>
              <a:t>07/03/2016</a:t>
            </a:fld>
            <a:endParaRPr lang="en-GB">
              <a:solidFill>
                <a:srgbClr val="002244"/>
              </a:solidFill>
            </a:endParaRPr>
          </a:p>
        </p:txBody>
      </p:sp>
      <p:sp>
        <p:nvSpPr>
          <p:cNvPr id="5" name="Footer Placeholder 4"/>
          <p:cNvSpPr>
            <a:spLocks noGrp="1"/>
          </p:cNvSpPr>
          <p:nvPr>
            <p:ph type="ftr" sz="quarter" idx="11"/>
          </p:nvPr>
        </p:nvSpPr>
        <p:spPr/>
        <p:txBody>
          <a:bodyPr/>
          <a:lstStyle/>
          <a:p>
            <a:endParaRPr lang="en-GB" dirty="0">
              <a:solidFill>
                <a:srgbClr val="002244"/>
              </a:solidFill>
            </a:endParaRPr>
          </a:p>
        </p:txBody>
      </p:sp>
      <p:sp>
        <p:nvSpPr>
          <p:cNvPr id="6" name="Slide Number Placeholder 5"/>
          <p:cNvSpPr>
            <a:spLocks noGrp="1"/>
          </p:cNvSpPr>
          <p:nvPr>
            <p:ph type="sldNum" sz="quarter" idx="12"/>
          </p:nvPr>
        </p:nvSpPr>
        <p:spPr/>
        <p:txBody>
          <a:bodyPr/>
          <a:lstStyle/>
          <a:p>
            <a:fld id="{AC5418B0-CB07-44CE-97FE-8A2F735695C7}" type="slidenum">
              <a:rPr lang="en-GB" smtClean="0">
                <a:solidFill>
                  <a:srgbClr val="002244"/>
                </a:solidFill>
              </a:rPr>
              <a:pPr/>
              <a:t>‹#›</a:t>
            </a:fld>
            <a:endParaRPr lang="en-GB">
              <a:solidFill>
                <a:srgbClr val="002244"/>
              </a:solidFill>
            </a:endParaRPr>
          </a:p>
        </p:txBody>
      </p:sp>
      <p:sp>
        <p:nvSpPr>
          <p:cNvPr id="8" name="Text Placeholder 7"/>
          <p:cNvSpPr>
            <a:spLocks noGrp="1"/>
          </p:cNvSpPr>
          <p:nvPr>
            <p:ph type="body" sz="quarter" idx="13" hasCustomPrompt="1"/>
          </p:nvPr>
        </p:nvSpPr>
        <p:spPr>
          <a:xfrm>
            <a:off x="488452" y="6128777"/>
            <a:ext cx="4105829" cy="533570"/>
          </a:xfrm>
        </p:spPr>
        <p:txBody>
          <a:bodyPr anchor="b">
            <a:noAutofit/>
          </a:bodyPr>
          <a:lstStyle>
            <a:lvl1pPr marL="0" indent="0">
              <a:buFontTx/>
              <a:buNone/>
              <a:defRPr sz="1000" baseline="0"/>
            </a:lvl1pPr>
          </a:lstStyle>
          <a:p>
            <a:pPr lvl="0"/>
            <a:r>
              <a:rPr lang="en-US" dirty="0" smtClean="0"/>
              <a:t>Insert source:</a:t>
            </a:r>
            <a:endParaRPr lang="en-GB" dirty="0"/>
          </a:p>
        </p:txBody>
      </p:sp>
      <p:cxnSp>
        <p:nvCxnSpPr>
          <p:cNvPr id="9" name="Straight Connector 8"/>
          <p:cNvCxnSpPr/>
          <p:nvPr userDrawn="1"/>
        </p:nvCxnSpPr>
        <p:spPr>
          <a:xfrm flipV="1">
            <a:off x="579810" y="1491683"/>
            <a:ext cx="8904228" cy="0"/>
          </a:xfrm>
          <a:prstGeom prst="line">
            <a:avLst/>
          </a:prstGeom>
          <a:ln>
            <a:solidFill>
              <a:srgbClr val="606B8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1632813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ARROWS">
    <p:spTree>
      <p:nvGrpSpPr>
        <p:cNvPr id="1" name=""/>
        <p:cNvGrpSpPr/>
        <p:nvPr/>
      </p:nvGrpSpPr>
      <p:grpSpPr>
        <a:xfrm>
          <a:off x="0" y="0"/>
          <a:ext cx="0" cy="0"/>
          <a:chOff x="0" y="0"/>
          <a:chExt cx="0" cy="0"/>
        </a:xfrm>
      </p:grpSpPr>
      <p:sp>
        <p:nvSpPr>
          <p:cNvPr id="17" name="Text Placeholder 16"/>
          <p:cNvSpPr>
            <a:spLocks noGrp="1"/>
          </p:cNvSpPr>
          <p:nvPr>
            <p:ph type="body" sz="quarter" idx="12" hasCustomPrompt="1"/>
          </p:nvPr>
        </p:nvSpPr>
        <p:spPr>
          <a:xfrm>
            <a:off x="687495" y="1673785"/>
            <a:ext cx="7906755" cy="663482"/>
          </a:xfrm>
          <a:prstGeom prst="roundRect">
            <a:avLst>
              <a:gd name="adj" fmla="val 50000"/>
            </a:avLst>
          </a:prstGeom>
          <a:solidFill>
            <a:srgbClr val="A1A7C0"/>
          </a:solidFill>
        </p:spPr>
        <p:txBody>
          <a:bodyPr lIns="594065" anchor="ctr"/>
          <a:lstStyle>
            <a:lvl1pPr marL="0" indent="0">
              <a:buFontTx/>
              <a:buNone/>
              <a:defRPr sz="1700"/>
            </a:lvl1pPr>
          </a:lstStyle>
          <a:p>
            <a:pPr lvl="0"/>
            <a:r>
              <a:rPr lang="en-US" dirty="0" smtClean="0"/>
              <a:t>Enter agenda here, delete if not needed</a:t>
            </a:r>
            <a:endParaRPr lang="en-GB" dirty="0"/>
          </a:p>
        </p:txBody>
      </p:sp>
      <p:sp>
        <p:nvSpPr>
          <p:cNvPr id="15" name="Text Placeholder 14"/>
          <p:cNvSpPr>
            <a:spLocks noGrp="1"/>
          </p:cNvSpPr>
          <p:nvPr>
            <p:ph type="body" sz="quarter" idx="11" hasCustomPrompt="1"/>
          </p:nvPr>
        </p:nvSpPr>
        <p:spPr>
          <a:xfrm>
            <a:off x="601867" y="1659467"/>
            <a:ext cx="717656" cy="699766"/>
          </a:xfrm>
          <a:blipFill>
            <a:blip r:embed="rId2" cstate="email">
              <a:extLst>
                <a:ext uri="{28A0092B-C50C-407E-A947-70E740481C1C}">
                  <a14:useLocalDpi xmlns:a14="http://schemas.microsoft.com/office/drawing/2010/main"/>
                </a:ext>
              </a:extLst>
            </a:blip>
            <a:stretch>
              <a:fillRect/>
            </a:stretch>
          </a:blipFill>
        </p:spPr>
        <p:txBody>
          <a:bodyPr anchor="ctr"/>
          <a:lstStyle>
            <a:lvl1pPr algn="ctr">
              <a:buFontTx/>
              <a:buNone/>
              <a:defRPr sz="2200" b="0">
                <a:solidFill>
                  <a:schemeClr val="tx1"/>
                </a:solidFill>
              </a:defRPr>
            </a:lvl1pPr>
          </a:lstStyle>
          <a:p>
            <a:pPr lvl="0"/>
            <a:r>
              <a:rPr lang="en-GB" dirty="0" smtClean="0"/>
              <a:t>.</a:t>
            </a:r>
            <a:endParaRPr lang="en-GB" dirty="0"/>
          </a:p>
        </p:txBody>
      </p:sp>
      <p:sp>
        <p:nvSpPr>
          <p:cNvPr id="2" name="Title 1"/>
          <p:cNvSpPr>
            <a:spLocks noGrp="1"/>
          </p:cNvSpPr>
          <p:nvPr>
            <p:ph type="title"/>
          </p:nvPr>
        </p:nvSpPr>
        <p:spPr/>
        <p:txBody>
          <a:bodyPr/>
          <a:lstStyle/>
          <a:p>
            <a:r>
              <a:rPr lang="en-US" smtClean="0"/>
              <a:t>Click to edit Master title style</a:t>
            </a:r>
            <a:endParaRPr lang="en-GB" dirty="0"/>
          </a:p>
        </p:txBody>
      </p:sp>
      <p:sp>
        <p:nvSpPr>
          <p:cNvPr id="3" name="Slide Number Placeholder 2"/>
          <p:cNvSpPr>
            <a:spLocks noGrp="1"/>
          </p:cNvSpPr>
          <p:nvPr>
            <p:ph type="sldNum" sz="quarter" idx="10"/>
          </p:nvPr>
        </p:nvSpPr>
        <p:spPr/>
        <p:txBody>
          <a:bodyPr/>
          <a:lstStyle/>
          <a:p>
            <a:pPr>
              <a:defRPr/>
            </a:pPr>
            <a:fld id="{9E3FD055-00A3-4E1F-830A-86C1BE1F854C}" type="slidenum">
              <a:rPr lang="en-GB" smtClean="0">
                <a:solidFill>
                  <a:srgbClr val="002244"/>
                </a:solidFill>
              </a:rPr>
              <a:pPr>
                <a:defRPr/>
              </a:pPr>
              <a:t>‹#›</a:t>
            </a:fld>
            <a:endParaRPr lang="en-GB" dirty="0">
              <a:solidFill>
                <a:srgbClr val="002244"/>
              </a:solidFill>
            </a:endParaRPr>
          </a:p>
        </p:txBody>
      </p:sp>
      <p:cxnSp>
        <p:nvCxnSpPr>
          <p:cNvPr id="28" name="Straight Connector 27"/>
          <p:cNvCxnSpPr/>
          <p:nvPr userDrawn="1"/>
        </p:nvCxnSpPr>
        <p:spPr>
          <a:xfrm flipV="1">
            <a:off x="579810" y="1491683"/>
            <a:ext cx="8904228" cy="0"/>
          </a:xfrm>
          <a:prstGeom prst="line">
            <a:avLst/>
          </a:prstGeom>
          <a:ln>
            <a:solidFill>
              <a:srgbClr val="606B8D"/>
            </a:solidFill>
          </a:ln>
        </p:spPr>
        <p:style>
          <a:lnRef idx="1">
            <a:schemeClr val="accent1"/>
          </a:lnRef>
          <a:fillRef idx="0">
            <a:schemeClr val="accent1"/>
          </a:fillRef>
          <a:effectRef idx="0">
            <a:schemeClr val="accent1"/>
          </a:effectRef>
          <a:fontRef idx="minor">
            <a:schemeClr val="tx1"/>
          </a:fontRef>
        </p:style>
      </p:cxnSp>
      <p:sp>
        <p:nvSpPr>
          <p:cNvPr id="29" name="Text Placeholder 8"/>
          <p:cNvSpPr>
            <a:spLocks noGrp="1"/>
          </p:cNvSpPr>
          <p:nvPr>
            <p:ph type="body" sz="quarter" idx="23" hasCustomPrompt="1"/>
          </p:nvPr>
        </p:nvSpPr>
        <p:spPr>
          <a:xfrm>
            <a:off x="498541" y="6254737"/>
            <a:ext cx="3966522" cy="388759"/>
          </a:xfrm>
        </p:spPr>
        <p:txBody>
          <a:bodyPr anchor="b"/>
          <a:lstStyle>
            <a:lvl1pPr marL="0" indent="0">
              <a:buFontTx/>
              <a:buNone/>
              <a:defRPr sz="900"/>
            </a:lvl1pPr>
          </a:lstStyle>
          <a:p>
            <a:pPr lvl="0"/>
            <a:r>
              <a:rPr lang="en-US" dirty="0" smtClean="0"/>
              <a:t>Source: Enter source here</a:t>
            </a:r>
            <a:endParaRPr lang="en-GB" dirty="0"/>
          </a:p>
        </p:txBody>
      </p:sp>
      <p:sp>
        <p:nvSpPr>
          <p:cNvPr id="30" name="Date Placeholder 3"/>
          <p:cNvSpPr>
            <a:spLocks noGrp="1"/>
          </p:cNvSpPr>
          <p:nvPr>
            <p:ph type="dt" sz="half" idx="2"/>
          </p:nvPr>
        </p:nvSpPr>
        <p:spPr>
          <a:xfrm rot="5400000">
            <a:off x="-357284" y="751770"/>
            <a:ext cx="1173632" cy="372925"/>
          </a:xfrm>
          <a:prstGeom prst="rect">
            <a:avLst/>
          </a:prstGeom>
        </p:spPr>
        <p:txBody>
          <a:bodyPr vert="horz" lIns="95625" tIns="47812" rIns="95625" bIns="47812" rtlCol="0" anchor="ctr"/>
          <a:lstStyle>
            <a:lvl1pPr algn="l">
              <a:defRPr sz="900">
                <a:solidFill>
                  <a:schemeClr val="tx1">
                    <a:tint val="75000"/>
                  </a:schemeClr>
                </a:solidFill>
              </a:defRPr>
            </a:lvl1pPr>
          </a:lstStyle>
          <a:p>
            <a:fld id="{00B6CA34-6738-40AF-91D1-D098062861F9}" type="datetimeFigureOut">
              <a:rPr lang="en-GB" smtClean="0">
                <a:solidFill>
                  <a:srgbClr val="002244">
                    <a:tint val="75000"/>
                  </a:srgbClr>
                </a:solidFill>
              </a:rPr>
              <a:pPr/>
              <a:t>07/03/2016</a:t>
            </a:fld>
            <a:endParaRPr lang="en-GB" dirty="0">
              <a:solidFill>
                <a:srgbClr val="002244">
                  <a:tint val="75000"/>
                </a:srgbClr>
              </a:solidFill>
            </a:endParaRPr>
          </a:p>
        </p:txBody>
      </p:sp>
      <p:sp>
        <p:nvSpPr>
          <p:cNvPr id="31" name="Footer Placeholder 4"/>
          <p:cNvSpPr>
            <a:spLocks noGrp="1"/>
          </p:cNvSpPr>
          <p:nvPr>
            <p:ph type="ftr" sz="quarter" idx="3"/>
          </p:nvPr>
        </p:nvSpPr>
        <p:spPr>
          <a:xfrm>
            <a:off x="5831522" y="6342328"/>
            <a:ext cx="3737104" cy="365125"/>
          </a:xfrm>
          <a:prstGeom prst="rect">
            <a:avLst/>
          </a:prstGeom>
        </p:spPr>
        <p:txBody>
          <a:bodyPr vert="horz" lIns="95625" tIns="47812" rIns="95625" bIns="47812" rtlCol="0" anchor="ctr"/>
          <a:lstStyle>
            <a:lvl1pPr algn="r">
              <a:defRPr sz="1100">
                <a:solidFill>
                  <a:schemeClr val="tx1">
                    <a:tint val="75000"/>
                  </a:schemeClr>
                </a:solidFill>
              </a:defRPr>
            </a:lvl1pPr>
          </a:lstStyle>
          <a:p>
            <a:endParaRPr lang="en-GB" dirty="0">
              <a:solidFill>
                <a:srgbClr val="002244">
                  <a:tint val="75000"/>
                </a:srgbClr>
              </a:solidFill>
            </a:endParaRPr>
          </a:p>
        </p:txBody>
      </p:sp>
      <p:sp>
        <p:nvSpPr>
          <p:cNvPr id="35" name="Text Placeholder 16"/>
          <p:cNvSpPr>
            <a:spLocks noGrp="1"/>
          </p:cNvSpPr>
          <p:nvPr>
            <p:ph type="body" sz="quarter" idx="24" hasCustomPrompt="1"/>
          </p:nvPr>
        </p:nvSpPr>
        <p:spPr>
          <a:xfrm>
            <a:off x="687495" y="2445696"/>
            <a:ext cx="7906755" cy="663482"/>
          </a:xfrm>
          <a:prstGeom prst="roundRect">
            <a:avLst>
              <a:gd name="adj" fmla="val 50000"/>
            </a:avLst>
          </a:prstGeom>
          <a:solidFill>
            <a:srgbClr val="A1A7C0"/>
          </a:solidFill>
        </p:spPr>
        <p:txBody>
          <a:bodyPr lIns="594065" anchor="ctr"/>
          <a:lstStyle>
            <a:lvl1pPr marL="0" indent="0">
              <a:buFontTx/>
              <a:buNone/>
              <a:defRPr sz="1700"/>
            </a:lvl1pPr>
          </a:lstStyle>
          <a:p>
            <a:pPr lvl="0"/>
            <a:r>
              <a:rPr lang="en-US" dirty="0" smtClean="0"/>
              <a:t>Enter agenda here, delete if not needed</a:t>
            </a:r>
            <a:endParaRPr lang="en-GB" dirty="0"/>
          </a:p>
        </p:txBody>
      </p:sp>
      <p:sp>
        <p:nvSpPr>
          <p:cNvPr id="36" name="Text Placeholder 14"/>
          <p:cNvSpPr>
            <a:spLocks noGrp="1"/>
          </p:cNvSpPr>
          <p:nvPr>
            <p:ph type="body" sz="quarter" idx="25" hasCustomPrompt="1"/>
          </p:nvPr>
        </p:nvSpPr>
        <p:spPr>
          <a:xfrm>
            <a:off x="601867" y="2431378"/>
            <a:ext cx="717656" cy="699766"/>
          </a:xfrm>
          <a:blipFill>
            <a:blip r:embed="rId2" cstate="email">
              <a:extLst>
                <a:ext uri="{28A0092B-C50C-407E-A947-70E740481C1C}">
                  <a14:useLocalDpi xmlns:a14="http://schemas.microsoft.com/office/drawing/2010/main"/>
                </a:ext>
              </a:extLst>
            </a:blip>
            <a:stretch>
              <a:fillRect/>
            </a:stretch>
          </a:blipFill>
        </p:spPr>
        <p:txBody>
          <a:bodyPr anchor="ctr"/>
          <a:lstStyle>
            <a:lvl1pPr algn="ctr">
              <a:buFontTx/>
              <a:buNone/>
              <a:defRPr sz="2200" b="0">
                <a:solidFill>
                  <a:schemeClr val="tx1"/>
                </a:solidFill>
              </a:defRPr>
            </a:lvl1pPr>
          </a:lstStyle>
          <a:p>
            <a:pPr lvl="0"/>
            <a:r>
              <a:rPr lang="en-GB" dirty="0" smtClean="0"/>
              <a:t>.</a:t>
            </a:r>
            <a:endParaRPr lang="en-GB" dirty="0"/>
          </a:p>
        </p:txBody>
      </p:sp>
      <p:sp>
        <p:nvSpPr>
          <p:cNvPr id="37" name="Text Placeholder 16"/>
          <p:cNvSpPr>
            <a:spLocks noGrp="1"/>
          </p:cNvSpPr>
          <p:nvPr>
            <p:ph type="body" sz="quarter" idx="26" hasCustomPrompt="1"/>
          </p:nvPr>
        </p:nvSpPr>
        <p:spPr>
          <a:xfrm>
            <a:off x="687495" y="3217607"/>
            <a:ext cx="7906755" cy="663482"/>
          </a:xfrm>
          <a:prstGeom prst="roundRect">
            <a:avLst>
              <a:gd name="adj" fmla="val 50000"/>
            </a:avLst>
          </a:prstGeom>
          <a:solidFill>
            <a:srgbClr val="A1A7C0"/>
          </a:solidFill>
        </p:spPr>
        <p:txBody>
          <a:bodyPr lIns="594065" anchor="ctr"/>
          <a:lstStyle>
            <a:lvl1pPr marL="0" indent="0">
              <a:buFontTx/>
              <a:buNone/>
              <a:defRPr sz="1700"/>
            </a:lvl1pPr>
          </a:lstStyle>
          <a:p>
            <a:pPr lvl="0"/>
            <a:r>
              <a:rPr lang="en-US" dirty="0" smtClean="0"/>
              <a:t>Enter agenda here, delete if not needed</a:t>
            </a:r>
            <a:endParaRPr lang="en-GB" dirty="0"/>
          </a:p>
        </p:txBody>
      </p:sp>
      <p:sp>
        <p:nvSpPr>
          <p:cNvPr id="38" name="Text Placeholder 14"/>
          <p:cNvSpPr>
            <a:spLocks noGrp="1"/>
          </p:cNvSpPr>
          <p:nvPr>
            <p:ph type="body" sz="quarter" idx="27" hasCustomPrompt="1"/>
          </p:nvPr>
        </p:nvSpPr>
        <p:spPr>
          <a:xfrm>
            <a:off x="601867" y="3203289"/>
            <a:ext cx="717656" cy="699766"/>
          </a:xfrm>
          <a:blipFill>
            <a:blip r:embed="rId2" cstate="email">
              <a:extLst>
                <a:ext uri="{28A0092B-C50C-407E-A947-70E740481C1C}">
                  <a14:useLocalDpi xmlns:a14="http://schemas.microsoft.com/office/drawing/2010/main"/>
                </a:ext>
              </a:extLst>
            </a:blip>
            <a:stretch>
              <a:fillRect/>
            </a:stretch>
          </a:blipFill>
        </p:spPr>
        <p:txBody>
          <a:bodyPr anchor="ctr"/>
          <a:lstStyle>
            <a:lvl1pPr algn="ctr">
              <a:buFontTx/>
              <a:buNone/>
              <a:defRPr sz="2200" b="0">
                <a:solidFill>
                  <a:schemeClr val="tx1"/>
                </a:solidFill>
              </a:defRPr>
            </a:lvl1pPr>
          </a:lstStyle>
          <a:p>
            <a:pPr lvl="0"/>
            <a:r>
              <a:rPr lang="en-GB" dirty="0" smtClean="0"/>
              <a:t>.</a:t>
            </a:r>
            <a:endParaRPr lang="en-GB" dirty="0"/>
          </a:p>
        </p:txBody>
      </p:sp>
      <p:sp>
        <p:nvSpPr>
          <p:cNvPr id="39" name="Text Placeholder 16"/>
          <p:cNvSpPr>
            <a:spLocks noGrp="1"/>
          </p:cNvSpPr>
          <p:nvPr>
            <p:ph type="body" sz="quarter" idx="28" hasCustomPrompt="1"/>
          </p:nvPr>
        </p:nvSpPr>
        <p:spPr>
          <a:xfrm>
            <a:off x="687495" y="3989519"/>
            <a:ext cx="7906755" cy="663482"/>
          </a:xfrm>
          <a:prstGeom prst="roundRect">
            <a:avLst>
              <a:gd name="adj" fmla="val 50000"/>
            </a:avLst>
          </a:prstGeom>
          <a:solidFill>
            <a:srgbClr val="A1A7C0"/>
          </a:solidFill>
        </p:spPr>
        <p:txBody>
          <a:bodyPr lIns="594065" anchor="ctr"/>
          <a:lstStyle>
            <a:lvl1pPr marL="0" indent="0">
              <a:buFontTx/>
              <a:buNone/>
              <a:defRPr sz="1700"/>
            </a:lvl1pPr>
          </a:lstStyle>
          <a:p>
            <a:pPr lvl="0"/>
            <a:r>
              <a:rPr lang="en-US" dirty="0" smtClean="0"/>
              <a:t>Enter agenda here, delete if not needed</a:t>
            </a:r>
            <a:endParaRPr lang="en-GB" dirty="0"/>
          </a:p>
        </p:txBody>
      </p:sp>
      <p:sp>
        <p:nvSpPr>
          <p:cNvPr id="40" name="Text Placeholder 14"/>
          <p:cNvSpPr>
            <a:spLocks noGrp="1"/>
          </p:cNvSpPr>
          <p:nvPr>
            <p:ph type="body" sz="quarter" idx="29" hasCustomPrompt="1"/>
          </p:nvPr>
        </p:nvSpPr>
        <p:spPr>
          <a:xfrm>
            <a:off x="601867" y="3975200"/>
            <a:ext cx="717656" cy="699766"/>
          </a:xfrm>
          <a:blipFill>
            <a:blip r:embed="rId2" cstate="email">
              <a:extLst>
                <a:ext uri="{28A0092B-C50C-407E-A947-70E740481C1C}">
                  <a14:useLocalDpi xmlns:a14="http://schemas.microsoft.com/office/drawing/2010/main"/>
                </a:ext>
              </a:extLst>
            </a:blip>
            <a:stretch>
              <a:fillRect/>
            </a:stretch>
          </a:blipFill>
        </p:spPr>
        <p:txBody>
          <a:bodyPr anchor="ctr"/>
          <a:lstStyle>
            <a:lvl1pPr algn="ctr">
              <a:buFontTx/>
              <a:buNone/>
              <a:defRPr sz="2200" b="0">
                <a:solidFill>
                  <a:schemeClr val="tx1"/>
                </a:solidFill>
              </a:defRPr>
            </a:lvl1pPr>
          </a:lstStyle>
          <a:p>
            <a:pPr lvl="0"/>
            <a:r>
              <a:rPr lang="en-GB" dirty="0" smtClean="0"/>
              <a:t>.</a:t>
            </a:r>
            <a:endParaRPr lang="en-GB" dirty="0"/>
          </a:p>
        </p:txBody>
      </p:sp>
      <p:sp>
        <p:nvSpPr>
          <p:cNvPr id="41" name="Text Placeholder 16"/>
          <p:cNvSpPr>
            <a:spLocks noGrp="1"/>
          </p:cNvSpPr>
          <p:nvPr>
            <p:ph type="body" sz="quarter" idx="30" hasCustomPrompt="1"/>
          </p:nvPr>
        </p:nvSpPr>
        <p:spPr>
          <a:xfrm>
            <a:off x="687495" y="4761430"/>
            <a:ext cx="7906755" cy="663482"/>
          </a:xfrm>
          <a:prstGeom prst="roundRect">
            <a:avLst>
              <a:gd name="adj" fmla="val 50000"/>
            </a:avLst>
          </a:prstGeom>
          <a:solidFill>
            <a:srgbClr val="A1A7C0"/>
          </a:solidFill>
        </p:spPr>
        <p:txBody>
          <a:bodyPr lIns="594065" anchor="ctr"/>
          <a:lstStyle>
            <a:lvl1pPr marL="0" indent="0">
              <a:buFontTx/>
              <a:buNone/>
              <a:defRPr sz="1700"/>
            </a:lvl1pPr>
          </a:lstStyle>
          <a:p>
            <a:pPr lvl="0"/>
            <a:r>
              <a:rPr lang="en-US" dirty="0" smtClean="0"/>
              <a:t>Enter agenda here, delete if not needed</a:t>
            </a:r>
            <a:endParaRPr lang="en-GB" dirty="0"/>
          </a:p>
        </p:txBody>
      </p:sp>
      <p:sp>
        <p:nvSpPr>
          <p:cNvPr id="42" name="Text Placeholder 14"/>
          <p:cNvSpPr>
            <a:spLocks noGrp="1"/>
          </p:cNvSpPr>
          <p:nvPr>
            <p:ph type="body" sz="quarter" idx="31" hasCustomPrompt="1"/>
          </p:nvPr>
        </p:nvSpPr>
        <p:spPr>
          <a:xfrm>
            <a:off x="601867" y="4747112"/>
            <a:ext cx="717656" cy="699766"/>
          </a:xfrm>
          <a:blipFill>
            <a:blip r:embed="rId2" cstate="email">
              <a:extLst>
                <a:ext uri="{28A0092B-C50C-407E-A947-70E740481C1C}">
                  <a14:useLocalDpi xmlns:a14="http://schemas.microsoft.com/office/drawing/2010/main"/>
                </a:ext>
              </a:extLst>
            </a:blip>
            <a:stretch>
              <a:fillRect/>
            </a:stretch>
          </a:blipFill>
        </p:spPr>
        <p:txBody>
          <a:bodyPr anchor="ctr"/>
          <a:lstStyle>
            <a:lvl1pPr algn="ctr">
              <a:buFontTx/>
              <a:buNone/>
              <a:defRPr sz="2200" b="0">
                <a:solidFill>
                  <a:schemeClr val="tx1"/>
                </a:solidFill>
              </a:defRPr>
            </a:lvl1pPr>
          </a:lstStyle>
          <a:p>
            <a:pPr lvl="0"/>
            <a:r>
              <a:rPr lang="en-GB" dirty="0" smtClean="0"/>
              <a:t>.</a:t>
            </a:r>
            <a:endParaRPr lang="en-GB" dirty="0"/>
          </a:p>
        </p:txBody>
      </p:sp>
      <p:sp>
        <p:nvSpPr>
          <p:cNvPr id="43" name="Text Placeholder 16"/>
          <p:cNvSpPr>
            <a:spLocks noGrp="1"/>
          </p:cNvSpPr>
          <p:nvPr>
            <p:ph type="body" sz="quarter" idx="32" hasCustomPrompt="1"/>
          </p:nvPr>
        </p:nvSpPr>
        <p:spPr>
          <a:xfrm>
            <a:off x="687495" y="5533339"/>
            <a:ext cx="7906755" cy="663482"/>
          </a:xfrm>
          <a:prstGeom prst="roundRect">
            <a:avLst>
              <a:gd name="adj" fmla="val 50000"/>
            </a:avLst>
          </a:prstGeom>
          <a:solidFill>
            <a:srgbClr val="A1A7C0"/>
          </a:solidFill>
        </p:spPr>
        <p:txBody>
          <a:bodyPr lIns="594065" anchor="ctr"/>
          <a:lstStyle>
            <a:lvl1pPr marL="0" indent="0">
              <a:buFontTx/>
              <a:buNone/>
              <a:defRPr sz="1700"/>
            </a:lvl1pPr>
          </a:lstStyle>
          <a:p>
            <a:pPr lvl="0"/>
            <a:r>
              <a:rPr lang="en-US" dirty="0" smtClean="0"/>
              <a:t>Enter agenda here, delete if not needed</a:t>
            </a:r>
            <a:endParaRPr lang="en-GB" dirty="0"/>
          </a:p>
        </p:txBody>
      </p:sp>
      <p:sp>
        <p:nvSpPr>
          <p:cNvPr id="44" name="Text Placeholder 14"/>
          <p:cNvSpPr>
            <a:spLocks noGrp="1"/>
          </p:cNvSpPr>
          <p:nvPr>
            <p:ph type="body" sz="quarter" idx="33" hasCustomPrompt="1"/>
          </p:nvPr>
        </p:nvSpPr>
        <p:spPr>
          <a:xfrm>
            <a:off x="601867" y="5519021"/>
            <a:ext cx="717656" cy="699766"/>
          </a:xfrm>
          <a:blipFill>
            <a:blip r:embed="rId2" cstate="email">
              <a:extLst>
                <a:ext uri="{28A0092B-C50C-407E-A947-70E740481C1C}">
                  <a14:useLocalDpi xmlns:a14="http://schemas.microsoft.com/office/drawing/2010/main"/>
                </a:ext>
              </a:extLst>
            </a:blip>
            <a:stretch>
              <a:fillRect/>
            </a:stretch>
          </a:blipFill>
        </p:spPr>
        <p:txBody>
          <a:bodyPr anchor="ctr"/>
          <a:lstStyle>
            <a:lvl1pPr algn="ctr">
              <a:buFontTx/>
              <a:buNone/>
              <a:defRPr sz="2200" b="0">
                <a:solidFill>
                  <a:schemeClr val="tx1"/>
                </a:solidFill>
              </a:defRPr>
            </a:lvl1pPr>
          </a:lstStyle>
          <a:p>
            <a:pPr lvl="0"/>
            <a:r>
              <a:rPr lang="en-GB" dirty="0" smtClean="0"/>
              <a:t>.</a:t>
            </a:r>
            <a:endParaRPr lang="en-GB" dirty="0"/>
          </a:p>
        </p:txBody>
      </p:sp>
    </p:spTree>
    <p:extLst>
      <p:ext uri="{BB962C8B-B14F-4D97-AF65-F5344CB8AC3E}">
        <p14:creationId xmlns:p14="http://schemas.microsoft.com/office/powerpoint/2010/main" val="257695270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1_ARROWS SUBTLE">
    <p:spTree>
      <p:nvGrpSpPr>
        <p:cNvPr id="1" name=""/>
        <p:cNvGrpSpPr/>
        <p:nvPr/>
      </p:nvGrpSpPr>
      <p:grpSpPr>
        <a:xfrm>
          <a:off x="0" y="0"/>
          <a:ext cx="0" cy="0"/>
          <a:chOff x="0" y="0"/>
          <a:chExt cx="0" cy="0"/>
        </a:xfrm>
      </p:grpSpPr>
      <p:sp>
        <p:nvSpPr>
          <p:cNvPr id="17" name="Text Placeholder 16"/>
          <p:cNvSpPr>
            <a:spLocks noGrp="1"/>
          </p:cNvSpPr>
          <p:nvPr>
            <p:ph type="body" sz="quarter" idx="12" hasCustomPrompt="1"/>
          </p:nvPr>
        </p:nvSpPr>
        <p:spPr>
          <a:xfrm>
            <a:off x="687495" y="1673785"/>
            <a:ext cx="7906755" cy="663482"/>
          </a:xfrm>
          <a:prstGeom prst="roundRect">
            <a:avLst>
              <a:gd name="adj" fmla="val 50000"/>
            </a:avLst>
          </a:prstGeom>
          <a:solidFill>
            <a:srgbClr val="A1A7C0"/>
          </a:solidFill>
        </p:spPr>
        <p:txBody>
          <a:bodyPr lIns="594065" anchor="ctr"/>
          <a:lstStyle>
            <a:lvl1pPr marL="0" indent="0">
              <a:buFontTx/>
              <a:buNone/>
              <a:defRPr sz="1700"/>
            </a:lvl1pPr>
          </a:lstStyle>
          <a:p>
            <a:pPr lvl="0"/>
            <a:r>
              <a:rPr lang="en-US" dirty="0" smtClean="0"/>
              <a:t>Enter agenda here, delete if not needed</a:t>
            </a:r>
            <a:endParaRPr lang="en-GB" dirty="0"/>
          </a:p>
        </p:txBody>
      </p:sp>
      <p:sp>
        <p:nvSpPr>
          <p:cNvPr id="15" name="Text Placeholder 14"/>
          <p:cNvSpPr>
            <a:spLocks noGrp="1"/>
          </p:cNvSpPr>
          <p:nvPr>
            <p:ph type="body" sz="quarter" idx="11" hasCustomPrompt="1"/>
          </p:nvPr>
        </p:nvSpPr>
        <p:spPr>
          <a:xfrm>
            <a:off x="601867" y="1659467"/>
            <a:ext cx="717656" cy="699766"/>
          </a:xfrm>
          <a:blipFill>
            <a:blip r:embed="rId2" cstate="email">
              <a:extLst>
                <a:ext uri="{28A0092B-C50C-407E-A947-70E740481C1C}">
                  <a14:useLocalDpi xmlns:a14="http://schemas.microsoft.com/office/drawing/2010/main"/>
                </a:ext>
              </a:extLst>
            </a:blip>
            <a:stretch>
              <a:fillRect/>
            </a:stretch>
          </a:blipFill>
        </p:spPr>
        <p:txBody>
          <a:bodyPr anchor="ctr"/>
          <a:lstStyle>
            <a:lvl1pPr algn="ctr">
              <a:buFontTx/>
              <a:buNone/>
              <a:defRPr sz="2200" b="0">
                <a:solidFill>
                  <a:srgbClr val="606B8D"/>
                </a:solidFill>
              </a:defRPr>
            </a:lvl1pPr>
          </a:lstStyle>
          <a:p>
            <a:pPr lvl="0"/>
            <a:r>
              <a:rPr lang="en-GB" dirty="0" smtClean="0"/>
              <a:t>.</a:t>
            </a:r>
            <a:endParaRPr lang="en-GB" dirty="0"/>
          </a:p>
        </p:txBody>
      </p:sp>
      <p:sp>
        <p:nvSpPr>
          <p:cNvPr id="2" name="Title 1"/>
          <p:cNvSpPr>
            <a:spLocks noGrp="1"/>
          </p:cNvSpPr>
          <p:nvPr>
            <p:ph type="title"/>
          </p:nvPr>
        </p:nvSpPr>
        <p:spPr/>
        <p:txBody>
          <a:bodyPr/>
          <a:lstStyle/>
          <a:p>
            <a:r>
              <a:rPr lang="en-US" smtClean="0"/>
              <a:t>Click to edit Master title style</a:t>
            </a:r>
            <a:endParaRPr lang="en-GB" dirty="0"/>
          </a:p>
        </p:txBody>
      </p:sp>
      <p:sp>
        <p:nvSpPr>
          <p:cNvPr id="3" name="Slide Number Placeholder 2"/>
          <p:cNvSpPr>
            <a:spLocks noGrp="1"/>
          </p:cNvSpPr>
          <p:nvPr>
            <p:ph type="sldNum" sz="quarter" idx="10"/>
          </p:nvPr>
        </p:nvSpPr>
        <p:spPr/>
        <p:txBody>
          <a:bodyPr/>
          <a:lstStyle/>
          <a:p>
            <a:pPr>
              <a:defRPr/>
            </a:pPr>
            <a:fld id="{9E3FD055-00A3-4E1F-830A-86C1BE1F854C}" type="slidenum">
              <a:rPr lang="en-GB" smtClean="0">
                <a:solidFill>
                  <a:srgbClr val="002244"/>
                </a:solidFill>
              </a:rPr>
              <a:pPr>
                <a:defRPr/>
              </a:pPr>
              <a:t>‹#›</a:t>
            </a:fld>
            <a:endParaRPr lang="en-GB" dirty="0">
              <a:solidFill>
                <a:srgbClr val="002244"/>
              </a:solidFill>
            </a:endParaRPr>
          </a:p>
        </p:txBody>
      </p:sp>
      <p:cxnSp>
        <p:nvCxnSpPr>
          <p:cNvPr id="28" name="Straight Connector 27"/>
          <p:cNvCxnSpPr/>
          <p:nvPr userDrawn="1"/>
        </p:nvCxnSpPr>
        <p:spPr>
          <a:xfrm flipV="1">
            <a:off x="579810" y="1491683"/>
            <a:ext cx="8904228" cy="0"/>
          </a:xfrm>
          <a:prstGeom prst="line">
            <a:avLst/>
          </a:prstGeom>
          <a:ln>
            <a:solidFill>
              <a:srgbClr val="606B8D"/>
            </a:solidFill>
          </a:ln>
        </p:spPr>
        <p:style>
          <a:lnRef idx="1">
            <a:schemeClr val="accent1"/>
          </a:lnRef>
          <a:fillRef idx="0">
            <a:schemeClr val="accent1"/>
          </a:fillRef>
          <a:effectRef idx="0">
            <a:schemeClr val="accent1"/>
          </a:effectRef>
          <a:fontRef idx="minor">
            <a:schemeClr val="tx1"/>
          </a:fontRef>
        </p:style>
      </p:cxnSp>
      <p:sp>
        <p:nvSpPr>
          <p:cNvPr id="29" name="Text Placeholder 8"/>
          <p:cNvSpPr>
            <a:spLocks noGrp="1"/>
          </p:cNvSpPr>
          <p:nvPr>
            <p:ph type="body" sz="quarter" idx="23" hasCustomPrompt="1"/>
          </p:nvPr>
        </p:nvSpPr>
        <p:spPr>
          <a:xfrm>
            <a:off x="498541" y="6254737"/>
            <a:ext cx="3966522" cy="388759"/>
          </a:xfrm>
        </p:spPr>
        <p:txBody>
          <a:bodyPr anchor="b"/>
          <a:lstStyle>
            <a:lvl1pPr marL="0" indent="0">
              <a:buFontTx/>
              <a:buNone/>
              <a:defRPr sz="900"/>
            </a:lvl1pPr>
          </a:lstStyle>
          <a:p>
            <a:pPr lvl="0"/>
            <a:r>
              <a:rPr lang="en-US" dirty="0" smtClean="0"/>
              <a:t>Source: Enter source here</a:t>
            </a:r>
            <a:endParaRPr lang="en-GB" dirty="0"/>
          </a:p>
        </p:txBody>
      </p:sp>
      <p:sp>
        <p:nvSpPr>
          <p:cNvPr id="30" name="Date Placeholder 3"/>
          <p:cNvSpPr>
            <a:spLocks noGrp="1"/>
          </p:cNvSpPr>
          <p:nvPr>
            <p:ph type="dt" sz="half" idx="2"/>
          </p:nvPr>
        </p:nvSpPr>
        <p:spPr>
          <a:xfrm rot="5400000">
            <a:off x="-357284" y="751770"/>
            <a:ext cx="1173632" cy="372925"/>
          </a:xfrm>
          <a:prstGeom prst="rect">
            <a:avLst/>
          </a:prstGeom>
        </p:spPr>
        <p:txBody>
          <a:bodyPr vert="horz" lIns="95625" tIns="47812" rIns="95625" bIns="47812" rtlCol="0" anchor="ctr"/>
          <a:lstStyle>
            <a:lvl1pPr algn="l">
              <a:defRPr sz="900">
                <a:solidFill>
                  <a:schemeClr val="tx1">
                    <a:tint val="75000"/>
                  </a:schemeClr>
                </a:solidFill>
              </a:defRPr>
            </a:lvl1pPr>
          </a:lstStyle>
          <a:p>
            <a:fld id="{00B6CA34-6738-40AF-91D1-D098062861F9}" type="datetimeFigureOut">
              <a:rPr lang="en-GB" smtClean="0">
                <a:solidFill>
                  <a:srgbClr val="002244">
                    <a:tint val="75000"/>
                  </a:srgbClr>
                </a:solidFill>
              </a:rPr>
              <a:pPr/>
              <a:t>07/03/2016</a:t>
            </a:fld>
            <a:endParaRPr lang="en-GB" dirty="0">
              <a:solidFill>
                <a:srgbClr val="002244">
                  <a:tint val="75000"/>
                </a:srgbClr>
              </a:solidFill>
            </a:endParaRPr>
          </a:p>
        </p:txBody>
      </p:sp>
      <p:sp>
        <p:nvSpPr>
          <p:cNvPr id="31" name="Footer Placeholder 4"/>
          <p:cNvSpPr>
            <a:spLocks noGrp="1"/>
          </p:cNvSpPr>
          <p:nvPr>
            <p:ph type="ftr" sz="quarter" idx="3"/>
          </p:nvPr>
        </p:nvSpPr>
        <p:spPr>
          <a:xfrm>
            <a:off x="5831522" y="6342328"/>
            <a:ext cx="3737104" cy="365125"/>
          </a:xfrm>
          <a:prstGeom prst="rect">
            <a:avLst/>
          </a:prstGeom>
        </p:spPr>
        <p:txBody>
          <a:bodyPr vert="horz" lIns="95625" tIns="47812" rIns="95625" bIns="47812" rtlCol="0" anchor="ctr"/>
          <a:lstStyle>
            <a:lvl1pPr algn="r">
              <a:defRPr sz="1100">
                <a:solidFill>
                  <a:schemeClr val="tx1">
                    <a:tint val="75000"/>
                  </a:schemeClr>
                </a:solidFill>
              </a:defRPr>
            </a:lvl1pPr>
          </a:lstStyle>
          <a:p>
            <a:endParaRPr lang="en-GB" dirty="0">
              <a:solidFill>
                <a:srgbClr val="002244">
                  <a:tint val="75000"/>
                </a:srgbClr>
              </a:solidFill>
            </a:endParaRPr>
          </a:p>
        </p:txBody>
      </p:sp>
      <p:sp>
        <p:nvSpPr>
          <p:cNvPr id="35" name="Text Placeholder 16"/>
          <p:cNvSpPr>
            <a:spLocks noGrp="1"/>
          </p:cNvSpPr>
          <p:nvPr>
            <p:ph type="body" sz="quarter" idx="24" hasCustomPrompt="1"/>
          </p:nvPr>
        </p:nvSpPr>
        <p:spPr>
          <a:xfrm>
            <a:off x="687495" y="2445696"/>
            <a:ext cx="7906755" cy="663482"/>
          </a:xfrm>
          <a:prstGeom prst="roundRect">
            <a:avLst>
              <a:gd name="adj" fmla="val 50000"/>
            </a:avLst>
          </a:prstGeom>
          <a:solidFill>
            <a:srgbClr val="A1A7C0"/>
          </a:solidFill>
        </p:spPr>
        <p:txBody>
          <a:bodyPr lIns="594065" anchor="ctr"/>
          <a:lstStyle>
            <a:lvl1pPr marL="0" indent="0">
              <a:buFontTx/>
              <a:buNone/>
              <a:defRPr sz="1700"/>
            </a:lvl1pPr>
          </a:lstStyle>
          <a:p>
            <a:pPr lvl="0"/>
            <a:r>
              <a:rPr lang="en-US" dirty="0" smtClean="0"/>
              <a:t>Enter agenda here, delete if not needed</a:t>
            </a:r>
            <a:endParaRPr lang="en-GB" dirty="0"/>
          </a:p>
        </p:txBody>
      </p:sp>
      <p:sp>
        <p:nvSpPr>
          <p:cNvPr id="36" name="Text Placeholder 14"/>
          <p:cNvSpPr>
            <a:spLocks noGrp="1"/>
          </p:cNvSpPr>
          <p:nvPr>
            <p:ph type="body" sz="quarter" idx="25" hasCustomPrompt="1"/>
          </p:nvPr>
        </p:nvSpPr>
        <p:spPr>
          <a:xfrm>
            <a:off x="601867" y="2431378"/>
            <a:ext cx="717656" cy="699766"/>
          </a:xfrm>
          <a:blipFill>
            <a:blip r:embed="rId2" cstate="email">
              <a:extLst>
                <a:ext uri="{28A0092B-C50C-407E-A947-70E740481C1C}">
                  <a14:useLocalDpi xmlns:a14="http://schemas.microsoft.com/office/drawing/2010/main"/>
                </a:ext>
              </a:extLst>
            </a:blip>
            <a:stretch>
              <a:fillRect/>
            </a:stretch>
          </a:blipFill>
        </p:spPr>
        <p:txBody>
          <a:bodyPr anchor="ctr"/>
          <a:lstStyle>
            <a:lvl1pPr algn="ctr">
              <a:buFontTx/>
              <a:buNone/>
              <a:defRPr sz="2200" b="0">
                <a:solidFill>
                  <a:srgbClr val="606B8D"/>
                </a:solidFill>
              </a:defRPr>
            </a:lvl1pPr>
          </a:lstStyle>
          <a:p>
            <a:pPr lvl="0"/>
            <a:r>
              <a:rPr lang="en-GB" dirty="0" smtClean="0"/>
              <a:t>.</a:t>
            </a:r>
            <a:endParaRPr lang="en-GB" dirty="0"/>
          </a:p>
        </p:txBody>
      </p:sp>
      <p:sp>
        <p:nvSpPr>
          <p:cNvPr id="37" name="Text Placeholder 16"/>
          <p:cNvSpPr>
            <a:spLocks noGrp="1"/>
          </p:cNvSpPr>
          <p:nvPr>
            <p:ph type="body" sz="quarter" idx="26" hasCustomPrompt="1"/>
          </p:nvPr>
        </p:nvSpPr>
        <p:spPr>
          <a:xfrm>
            <a:off x="687495" y="3217607"/>
            <a:ext cx="7906755" cy="663482"/>
          </a:xfrm>
          <a:prstGeom prst="roundRect">
            <a:avLst>
              <a:gd name="adj" fmla="val 50000"/>
            </a:avLst>
          </a:prstGeom>
          <a:solidFill>
            <a:srgbClr val="A1A7C0"/>
          </a:solidFill>
        </p:spPr>
        <p:txBody>
          <a:bodyPr lIns="594065" anchor="ctr"/>
          <a:lstStyle>
            <a:lvl1pPr marL="0" indent="0">
              <a:buFontTx/>
              <a:buNone/>
              <a:defRPr sz="1700"/>
            </a:lvl1pPr>
          </a:lstStyle>
          <a:p>
            <a:pPr lvl="0"/>
            <a:r>
              <a:rPr lang="en-US" dirty="0" smtClean="0"/>
              <a:t>Enter agenda here, delete if not needed</a:t>
            </a:r>
            <a:endParaRPr lang="en-GB" dirty="0"/>
          </a:p>
        </p:txBody>
      </p:sp>
      <p:sp>
        <p:nvSpPr>
          <p:cNvPr id="38" name="Text Placeholder 14"/>
          <p:cNvSpPr>
            <a:spLocks noGrp="1"/>
          </p:cNvSpPr>
          <p:nvPr>
            <p:ph type="body" sz="quarter" idx="27" hasCustomPrompt="1"/>
          </p:nvPr>
        </p:nvSpPr>
        <p:spPr>
          <a:xfrm>
            <a:off x="601867" y="3203289"/>
            <a:ext cx="717656" cy="699766"/>
          </a:xfrm>
          <a:blipFill>
            <a:blip r:embed="rId2" cstate="email">
              <a:extLst>
                <a:ext uri="{28A0092B-C50C-407E-A947-70E740481C1C}">
                  <a14:useLocalDpi xmlns:a14="http://schemas.microsoft.com/office/drawing/2010/main"/>
                </a:ext>
              </a:extLst>
            </a:blip>
            <a:stretch>
              <a:fillRect/>
            </a:stretch>
          </a:blipFill>
        </p:spPr>
        <p:txBody>
          <a:bodyPr anchor="ctr"/>
          <a:lstStyle>
            <a:lvl1pPr algn="ctr">
              <a:buFontTx/>
              <a:buNone/>
              <a:defRPr sz="2200" b="0">
                <a:solidFill>
                  <a:srgbClr val="606B8D"/>
                </a:solidFill>
              </a:defRPr>
            </a:lvl1pPr>
          </a:lstStyle>
          <a:p>
            <a:pPr lvl="0"/>
            <a:r>
              <a:rPr lang="en-GB" dirty="0" smtClean="0"/>
              <a:t>.</a:t>
            </a:r>
            <a:endParaRPr lang="en-GB" dirty="0"/>
          </a:p>
        </p:txBody>
      </p:sp>
      <p:sp>
        <p:nvSpPr>
          <p:cNvPr id="39" name="Text Placeholder 16"/>
          <p:cNvSpPr>
            <a:spLocks noGrp="1"/>
          </p:cNvSpPr>
          <p:nvPr>
            <p:ph type="body" sz="quarter" idx="28" hasCustomPrompt="1"/>
          </p:nvPr>
        </p:nvSpPr>
        <p:spPr>
          <a:xfrm>
            <a:off x="687495" y="3989519"/>
            <a:ext cx="7906755" cy="663482"/>
          </a:xfrm>
          <a:prstGeom prst="roundRect">
            <a:avLst>
              <a:gd name="adj" fmla="val 50000"/>
            </a:avLst>
          </a:prstGeom>
          <a:solidFill>
            <a:srgbClr val="A1A7C0"/>
          </a:solidFill>
        </p:spPr>
        <p:txBody>
          <a:bodyPr lIns="594065" anchor="ctr"/>
          <a:lstStyle>
            <a:lvl1pPr marL="0" indent="0">
              <a:buFontTx/>
              <a:buNone/>
              <a:defRPr sz="1700"/>
            </a:lvl1pPr>
          </a:lstStyle>
          <a:p>
            <a:pPr lvl="0"/>
            <a:r>
              <a:rPr lang="en-US" dirty="0" smtClean="0"/>
              <a:t>Enter agenda here, delete if not needed</a:t>
            </a:r>
            <a:endParaRPr lang="en-GB" dirty="0"/>
          </a:p>
        </p:txBody>
      </p:sp>
      <p:sp>
        <p:nvSpPr>
          <p:cNvPr id="40" name="Text Placeholder 14"/>
          <p:cNvSpPr>
            <a:spLocks noGrp="1"/>
          </p:cNvSpPr>
          <p:nvPr>
            <p:ph type="body" sz="quarter" idx="29" hasCustomPrompt="1"/>
          </p:nvPr>
        </p:nvSpPr>
        <p:spPr>
          <a:xfrm>
            <a:off x="601867" y="3975200"/>
            <a:ext cx="717656" cy="699766"/>
          </a:xfrm>
          <a:blipFill>
            <a:blip r:embed="rId2" cstate="email">
              <a:extLst>
                <a:ext uri="{28A0092B-C50C-407E-A947-70E740481C1C}">
                  <a14:useLocalDpi xmlns:a14="http://schemas.microsoft.com/office/drawing/2010/main"/>
                </a:ext>
              </a:extLst>
            </a:blip>
            <a:stretch>
              <a:fillRect/>
            </a:stretch>
          </a:blipFill>
        </p:spPr>
        <p:txBody>
          <a:bodyPr anchor="ctr"/>
          <a:lstStyle>
            <a:lvl1pPr algn="ctr">
              <a:buFontTx/>
              <a:buNone/>
              <a:defRPr sz="2200" b="0">
                <a:solidFill>
                  <a:srgbClr val="606B8D"/>
                </a:solidFill>
              </a:defRPr>
            </a:lvl1pPr>
          </a:lstStyle>
          <a:p>
            <a:pPr lvl="0"/>
            <a:r>
              <a:rPr lang="en-GB" dirty="0" smtClean="0"/>
              <a:t>.</a:t>
            </a:r>
            <a:endParaRPr lang="en-GB" dirty="0"/>
          </a:p>
        </p:txBody>
      </p:sp>
      <p:sp>
        <p:nvSpPr>
          <p:cNvPr id="41" name="Text Placeholder 16"/>
          <p:cNvSpPr>
            <a:spLocks noGrp="1"/>
          </p:cNvSpPr>
          <p:nvPr>
            <p:ph type="body" sz="quarter" idx="30" hasCustomPrompt="1"/>
          </p:nvPr>
        </p:nvSpPr>
        <p:spPr>
          <a:xfrm>
            <a:off x="687495" y="4761430"/>
            <a:ext cx="7906755" cy="663482"/>
          </a:xfrm>
          <a:prstGeom prst="roundRect">
            <a:avLst>
              <a:gd name="adj" fmla="val 50000"/>
            </a:avLst>
          </a:prstGeom>
          <a:solidFill>
            <a:srgbClr val="A1A7C0"/>
          </a:solidFill>
        </p:spPr>
        <p:txBody>
          <a:bodyPr lIns="594065" anchor="ctr"/>
          <a:lstStyle>
            <a:lvl1pPr marL="0" indent="0">
              <a:buFontTx/>
              <a:buNone/>
              <a:defRPr sz="1700"/>
            </a:lvl1pPr>
          </a:lstStyle>
          <a:p>
            <a:pPr lvl="0"/>
            <a:r>
              <a:rPr lang="en-US" dirty="0" smtClean="0"/>
              <a:t>Enter agenda here, delete if not needed</a:t>
            </a:r>
            <a:endParaRPr lang="en-GB" dirty="0"/>
          </a:p>
        </p:txBody>
      </p:sp>
      <p:sp>
        <p:nvSpPr>
          <p:cNvPr id="42" name="Text Placeholder 14"/>
          <p:cNvSpPr>
            <a:spLocks noGrp="1"/>
          </p:cNvSpPr>
          <p:nvPr>
            <p:ph type="body" sz="quarter" idx="31" hasCustomPrompt="1"/>
          </p:nvPr>
        </p:nvSpPr>
        <p:spPr>
          <a:xfrm>
            <a:off x="601867" y="4747112"/>
            <a:ext cx="717656" cy="699766"/>
          </a:xfrm>
          <a:blipFill>
            <a:blip r:embed="rId2" cstate="email">
              <a:extLst>
                <a:ext uri="{28A0092B-C50C-407E-A947-70E740481C1C}">
                  <a14:useLocalDpi xmlns:a14="http://schemas.microsoft.com/office/drawing/2010/main"/>
                </a:ext>
              </a:extLst>
            </a:blip>
            <a:stretch>
              <a:fillRect/>
            </a:stretch>
          </a:blipFill>
        </p:spPr>
        <p:txBody>
          <a:bodyPr anchor="ctr"/>
          <a:lstStyle>
            <a:lvl1pPr algn="ctr">
              <a:buFontTx/>
              <a:buNone/>
              <a:defRPr sz="2200" b="0">
                <a:solidFill>
                  <a:srgbClr val="606B8D"/>
                </a:solidFill>
              </a:defRPr>
            </a:lvl1pPr>
          </a:lstStyle>
          <a:p>
            <a:pPr lvl="0"/>
            <a:r>
              <a:rPr lang="en-GB" dirty="0" smtClean="0"/>
              <a:t>.</a:t>
            </a:r>
            <a:endParaRPr lang="en-GB" dirty="0"/>
          </a:p>
        </p:txBody>
      </p:sp>
      <p:sp>
        <p:nvSpPr>
          <p:cNvPr id="43" name="Text Placeholder 16"/>
          <p:cNvSpPr>
            <a:spLocks noGrp="1"/>
          </p:cNvSpPr>
          <p:nvPr>
            <p:ph type="body" sz="quarter" idx="32" hasCustomPrompt="1"/>
          </p:nvPr>
        </p:nvSpPr>
        <p:spPr>
          <a:xfrm>
            <a:off x="687495" y="5533339"/>
            <a:ext cx="7906755" cy="663482"/>
          </a:xfrm>
          <a:prstGeom prst="roundRect">
            <a:avLst>
              <a:gd name="adj" fmla="val 50000"/>
            </a:avLst>
          </a:prstGeom>
          <a:solidFill>
            <a:srgbClr val="A1A7C0"/>
          </a:solidFill>
        </p:spPr>
        <p:txBody>
          <a:bodyPr lIns="594065" anchor="ctr"/>
          <a:lstStyle>
            <a:lvl1pPr marL="0" indent="0">
              <a:buFontTx/>
              <a:buNone/>
              <a:defRPr sz="1700"/>
            </a:lvl1pPr>
          </a:lstStyle>
          <a:p>
            <a:pPr lvl="0"/>
            <a:r>
              <a:rPr lang="en-US" dirty="0" smtClean="0"/>
              <a:t>Enter agenda here, delete if not needed</a:t>
            </a:r>
            <a:endParaRPr lang="en-GB" dirty="0"/>
          </a:p>
        </p:txBody>
      </p:sp>
      <p:sp>
        <p:nvSpPr>
          <p:cNvPr id="44" name="Text Placeholder 14"/>
          <p:cNvSpPr>
            <a:spLocks noGrp="1"/>
          </p:cNvSpPr>
          <p:nvPr>
            <p:ph type="body" sz="quarter" idx="33" hasCustomPrompt="1"/>
          </p:nvPr>
        </p:nvSpPr>
        <p:spPr>
          <a:xfrm>
            <a:off x="601867" y="5519021"/>
            <a:ext cx="717656" cy="699766"/>
          </a:xfrm>
          <a:blipFill>
            <a:blip r:embed="rId2" cstate="email">
              <a:extLst>
                <a:ext uri="{28A0092B-C50C-407E-A947-70E740481C1C}">
                  <a14:useLocalDpi xmlns:a14="http://schemas.microsoft.com/office/drawing/2010/main"/>
                </a:ext>
              </a:extLst>
            </a:blip>
            <a:stretch>
              <a:fillRect/>
            </a:stretch>
          </a:blipFill>
        </p:spPr>
        <p:txBody>
          <a:bodyPr anchor="ctr"/>
          <a:lstStyle>
            <a:lvl1pPr algn="ctr">
              <a:buFontTx/>
              <a:buNone/>
              <a:defRPr sz="2200" b="0">
                <a:solidFill>
                  <a:srgbClr val="606B8D"/>
                </a:solidFill>
              </a:defRPr>
            </a:lvl1pPr>
          </a:lstStyle>
          <a:p>
            <a:pPr lvl="0"/>
            <a:r>
              <a:rPr lang="en-GB" dirty="0" smtClean="0"/>
              <a:t>.</a:t>
            </a:r>
            <a:endParaRPr lang="en-GB" dirty="0"/>
          </a:p>
        </p:txBody>
      </p:sp>
    </p:spTree>
    <p:extLst>
      <p:ext uri="{BB962C8B-B14F-4D97-AF65-F5344CB8AC3E}">
        <p14:creationId xmlns:p14="http://schemas.microsoft.com/office/powerpoint/2010/main" val="276989499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5. AGENDA SLIDE">
    <p:spTree>
      <p:nvGrpSpPr>
        <p:cNvPr id="1" name=""/>
        <p:cNvGrpSpPr/>
        <p:nvPr/>
      </p:nvGrpSpPr>
      <p:grpSpPr>
        <a:xfrm>
          <a:off x="0" y="0"/>
          <a:ext cx="0" cy="0"/>
          <a:chOff x="0" y="0"/>
          <a:chExt cx="0" cy="0"/>
        </a:xfrm>
      </p:grpSpPr>
      <p:sp>
        <p:nvSpPr>
          <p:cNvPr id="15" name="Text Placeholder 14"/>
          <p:cNvSpPr>
            <a:spLocks noGrp="1"/>
          </p:cNvSpPr>
          <p:nvPr>
            <p:ph type="body" sz="quarter" idx="11" hasCustomPrompt="1"/>
          </p:nvPr>
        </p:nvSpPr>
        <p:spPr>
          <a:xfrm>
            <a:off x="601867" y="1659467"/>
            <a:ext cx="717656" cy="699766"/>
          </a:xfrm>
          <a:solidFill>
            <a:srgbClr val="2B3E65"/>
          </a:solidFill>
        </p:spPr>
        <p:txBody>
          <a:bodyPr anchor="ctr"/>
          <a:lstStyle>
            <a:lvl1pPr algn="ctr">
              <a:buFontTx/>
              <a:buNone/>
              <a:defRPr sz="2200" b="0">
                <a:solidFill>
                  <a:schemeClr val="bg1"/>
                </a:solidFill>
              </a:defRPr>
            </a:lvl1pPr>
          </a:lstStyle>
          <a:p>
            <a:pPr lvl="0"/>
            <a:r>
              <a:rPr lang="en-US" dirty="0" smtClean="0"/>
              <a:t>No.</a:t>
            </a:r>
            <a:endParaRPr lang="en-GB" dirty="0"/>
          </a:p>
        </p:txBody>
      </p:sp>
      <p:sp>
        <p:nvSpPr>
          <p:cNvPr id="2" name="Title 1"/>
          <p:cNvSpPr>
            <a:spLocks noGrp="1"/>
          </p:cNvSpPr>
          <p:nvPr>
            <p:ph type="title"/>
          </p:nvPr>
        </p:nvSpPr>
        <p:spPr/>
        <p:txBody>
          <a:bodyPr/>
          <a:lstStyle/>
          <a:p>
            <a:r>
              <a:rPr lang="en-US" smtClean="0"/>
              <a:t>Click to edit Master title style</a:t>
            </a:r>
            <a:endParaRPr lang="en-GB"/>
          </a:p>
        </p:txBody>
      </p:sp>
      <p:sp>
        <p:nvSpPr>
          <p:cNvPr id="3" name="Slide Number Placeholder 2"/>
          <p:cNvSpPr>
            <a:spLocks noGrp="1"/>
          </p:cNvSpPr>
          <p:nvPr>
            <p:ph type="sldNum" sz="quarter" idx="10"/>
          </p:nvPr>
        </p:nvSpPr>
        <p:spPr/>
        <p:txBody>
          <a:bodyPr/>
          <a:lstStyle/>
          <a:p>
            <a:pPr>
              <a:defRPr/>
            </a:pPr>
            <a:fld id="{9E3FD055-00A3-4E1F-830A-86C1BE1F854C}" type="slidenum">
              <a:rPr lang="en-GB" smtClean="0">
                <a:solidFill>
                  <a:srgbClr val="002244"/>
                </a:solidFill>
              </a:rPr>
              <a:pPr>
                <a:defRPr/>
              </a:pPr>
              <a:t>‹#›</a:t>
            </a:fld>
            <a:endParaRPr lang="en-GB" dirty="0">
              <a:solidFill>
                <a:srgbClr val="002244"/>
              </a:solidFill>
            </a:endParaRPr>
          </a:p>
        </p:txBody>
      </p:sp>
      <p:sp>
        <p:nvSpPr>
          <p:cNvPr id="17" name="Text Placeholder 16"/>
          <p:cNvSpPr>
            <a:spLocks noGrp="1"/>
          </p:cNvSpPr>
          <p:nvPr>
            <p:ph type="body" sz="quarter" idx="12" hasCustomPrompt="1"/>
          </p:nvPr>
        </p:nvSpPr>
        <p:spPr>
          <a:xfrm>
            <a:off x="1384232" y="1659467"/>
            <a:ext cx="7200086" cy="699766"/>
          </a:xfrm>
          <a:solidFill>
            <a:srgbClr val="A1A7C0"/>
          </a:solidFill>
        </p:spPr>
        <p:txBody>
          <a:bodyPr anchor="ctr"/>
          <a:lstStyle>
            <a:lvl1pPr>
              <a:buFontTx/>
              <a:buNone/>
              <a:defRPr sz="1700">
                <a:solidFill>
                  <a:schemeClr val="tx1"/>
                </a:solidFill>
              </a:defRPr>
            </a:lvl1pPr>
          </a:lstStyle>
          <a:p>
            <a:pPr lvl="0"/>
            <a:r>
              <a:rPr lang="en-US" dirty="0" smtClean="0"/>
              <a:t>Enter agenda here, delete if not needed</a:t>
            </a:r>
            <a:endParaRPr lang="en-GB" dirty="0"/>
          </a:p>
        </p:txBody>
      </p:sp>
      <p:sp>
        <p:nvSpPr>
          <p:cNvPr id="18" name="Text Placeholder 14"/>
          <p:cNvSpPr>
            <a:spLocks noGrp="1"/>
          </p:cNvSpPr>
          <p:nvPr>
            <p:ph type="body" sz="quarter" idx="13" hasCustomPrompt="1"/>
          </p:nvPr>
        </p:nvSpPr>
        <p:spPr>
          <a:xfrm>
            <a:off x="601867" y="2431340"/>
            <a:ext cx="717656" cy="699766"/>
          </a:xfrm>
          <a:solidFill>
            <a:srgbClr val="2B3E65"/>
          </a:solidFill>
        </p:spPr>
        <p:txBody>
          <a:bodyPr anchor="ctr"/>
          <a:lstStyle>
            <a:lvl1pPr algn="ctr">
              <a:buFontTx/>
              <a:buNone/>
              <a:defRPr sz="2200" b="0">
                <a:solidFill>
                  <a:schemeClr val="bg1"/>
                </a:solidFill>
              </a:defRPr>
            </a:lvl1pPr>
          </a:lstStyle>
          <a:p>
            <a:pPr lvl="0"/>
            <a:r>
              <a:rPr lang="en-US" dirty="0" smtClean="0"/>
              <a:t>No.</a:t>
            </a:r>
            <a:endParaRPr lang="en-GB" dirty="0"/>
          </a:p>
        </p:txBody>
      </p:sp>
      <p:sp>
        <p:nvSpPr>
          <p:cNvPr id="19" name="Text Placeholder 16"/>
          <p:cNvSpPr>
            <a:spLocks noGrp="1"/>
          </p:cNvSpPr>
          <p:nvPr>
            <p:ph type="body" sz="quarter" idx="14" hasCustomPrompt="1"/>
          </p:nvPr>
        </p:nvSpPr>
        <p:spPr>
          <a:xfrm>
            <a:off x="1384232" y="2431340"/>
            <a:ext cx="7200086" cy="699766"/>
          </a:xfrm>
          <a:solidFill>
            <a:srgbClr val="A1A7C0"/>
          </a:solidFill>
        </p:spPr>
        <p:txBody>
          <a:bodyPr anchor="ctr"/>
          <a:lstStyle>
            <a:lvl1pPr>
              <a:buFontTx/>
              <a:buNone/>
              <a:defRPr sz="1700">
                <a:solidFill>
                  <a:schemeClr val="tx1"/>
                </a:solidFill>
              </a:defRPr>
            </a:lvl1pPr>
          </a:lstStyle>
          <a:p>
            <a:pPr lvl="0"/>
            <a:r>
              <a:rPr lang="en-US" dirty="0" smtClean="0"/>
              <a:t>Enter agenda here, delete if not needed</a:t>
            </a:r>
            <a:endParaRPr lang="en-GB" dirty="0"/>
          </a:p>
        </p:txBody>
      </p:sp>
      <p:sp>
        <p:nvSpPr>
          <p:cNvPr id="20" name="Text Placeholder 14"/>
          <p:cNvSpPr>
            <a:spLocks noGrp="1"/>
          </p:cNvSpPr>
          <p:nvPr>
            <p:ph type="body" sz="quarter" idx="15" hasCustomPrompt="1"/>
          </p:nvPr>
        </p:nvSpPr>
        <p:spPr>
          <a:xfrm>
            <a:off x="601867" y="3203213"/>
            <a:ext cx="717656" cy="699766"/>
          </a:xfrm>
          <a:solidFill>
            <a:srgbClr val="2B3E65"/>
          </a:solidFill>
        </p:spPr>
        <p:txBody>
          <a:bodyPr anchor="ctr"/>
          <a:lstStyle>
            <a:lvl1pPr algn="ctr">
              <a:buFontTx/>
              <a:buNone/>
              <a:defRPr sz="2200" b="0">
                <a:solidFill>
                  <a:schemeClr val="bg1"/>
                </a:solidFill>
              </a:defRPr>
            </a:lvl1pPr>
          </a:lstStyle>
          <a:p>
            <a:pPr lvl="0"/>
            <a:r>
              <a:rPr lang="en-US" dirty="0" smtClean="0"/>
              <a:t>No.</a:t>
            </a:r>
            <a:endParaRPr lang="en-GB" dirty="0"/>
          </a:p>
        </p:txBody>
      </p:sp>
      <p:sp>
        <p:nvSpPr>
          <p:cNvPr id="21" name="Text Placeholder 16"/>
          <p:cNvSpPr>
            <a:spLocks noGrp="1"/>
          </p:cNvSpPr>
          <p:nvPr>
            <p:ph type="body" sz="quarter" idx="16" hasCustomPrompt="1"/>
          </p:nvPr>
        </p:nvSpPr>
        <p:spPr>
          <a:xfrm>
            <a:off x="1384232" y="3203213"/>
            <a:ext cx="7200086" cy="699766"/>
          </a:xfrm>
          <a:solidFill>
            <a:srgbClr val="A1A7C0"/>
          </a:solidFill>
        </p:spPr>
        <p:txBody>
          <a:bodyPr anchor="ctr"/>
          <a:lstStyle>
            <a:lvl1pPr>
              <a:buFontTx/>
              <a:buNone/>
              <a:defRPr sz="1700">
                <a:solidFill>
                  <a:schemeClr val="tx1"/>
                </a:solidFill>
              </a:defRPr>
            </a:lvl1pPr>
          </a:lstStyle>
          <a:p>
            <a:pPr lvl="0"/>
            <a:r>
              <a:rPr lang="en-US" dirty="0" smtClean="0"/>
              <a:t>Enter agenda here, delete if not needed</a:t>
            </a:r>
            <a:endParaRPr lang="en-GB" dirty="0"/>
          </a:p>
        </p:txBody>
      </p:sp>
      <p:sp>
        <p:nvSpPr>
          <p:cNvPr id="22" name="Text Placeholder 14"/>
          <p:cNvSpPr>
            <a:spLocks noGrp="1"/>
          </p:cNvSpPr>
          <p:nvPr>
            <p:ph type="body" sz="quarter" idx="17" hasCustomPrompt="1"/>
          </p:nvPr>
        </p:nvSpPr>
        <p:spPr>
          <a:xfrm>
            <a:off x="601867" y="3975086"/>
            <a:ext cx="717656" cy="699766"/>
          </a:xfrm>
          <a:solidFill>
            <a:srgbClr val="2B3E65"/>
          </a:solidFill>
        </p:spPr>
        <p:txBody>
          <a:bodyPr anchor="ctr"/>
          <a:lstStyle>
            <a:lvl1pPr algn="ctr">
              <a:buFontTx/>
              <a:buNone/>
              <a:defRPr sz="2200" b="0">
                <a:solidFill>
                  <a:schemeClr val="bg1"/>
                </a:solidFill>
              </a:defRPr>
            </a:lvl1pPr>
          </a:lstStyle>
          <a:p>
            <a:pPr lvl="0"/>
            <a:r>
              <a:rPr lang="en-US" dirty="0" smtClean="0"/>
              <a:t>No.</a:t>
            </a:r>
            <a:endParaRPr lang="en-GB" dirty="0"/>
          </a:p>
        </p:txBody>
      </p:sp>
      <p:sp>
        <p:nvSpPr>
          <p:cNvPr id="23" name="Text Placeholder 16"/>
          <p:cNvSpPr>
            <a:spLocks noGrp="1"/>
          </p:cNvSpPr>
          <p:nvPr>
            <p:ph type="body" sz="quarter" idx="18" hasCustomPrompt="1"/>
          </p:nvPr>
        </p:nvSpPr>
        <p:spPr>
          <a:xfrm>
            <a:off x="1384232" y="3975086"/>
            <a:ext cx="7200086" cy="699766"/>
          </a:xfrm>
          <a:solidFill>
            <a:srgbClr val="A1A7C0"/>
          </a:solidFill>
        </p:spPr>
        <p:txBody>
          <a:bodyPr anchor="ctr"/>
          <a:lstStyle>
            <a:lvl1pPr>
              <a:buFontTx/>
              <a:buNone/>
              <a:defRPr sz="1700">
                <a:solidFill>
                  <a:schemeClr val="tx1"/>
                </a:solidFill>
              </a:defRPr>
            </a:lvl1pPr>
          </a:lstStyle>
          <a:p>
            <a:pPr lvl="0"/>
            <a:r>
              <a:rPr lang="en-US" dirty="0" smtClean="0"/>
              <a:t>Enter agenda here, delete if not needed</a:t>
            </a:r>
            <a:endParaRPr lang="en-GB" dirty="0"/>
          </a:p>
        </p:txBody>
      </p:sp>
      <p:sp>
        <p:nvSpPr>
          <p:cNvPr id="24" name="Text Placeholder 14"/>
          <p:cNvSpPr>
            <a:spLocks noGrp="1"/>
          </p:cNvSpPr>
          <p:nvPr>
            <p:ph type="body" sz="quarter" idx="19" hasCustomPrompt="1"/>
          </p:nvPr>
        </p:nvSpPr>
        <p:spPr>
          <a:xfrm>
            <a:off x="601867" y="4746959"/>
            <a:ext cx="717656" cy="699766"/>
          </a:xfrm>
          <a:solidFill>
            <a:srgbClr val="2B3E65"/>
          </a:solidFill>
        </p:spPr>
        <p:txBody>
          <a:bodyPr anchor="ctr"/>
          <a:lstStyle>
            <a:lvl1pPr algn="ctr">
              <a:buFontTx/>
              <a:buNone/>
              <a:defRPr sz="2200" b="0">
                <a:solidFill>
                  <a:schemeClr val="bg1"/>
                </a:solidFill>
              </a:defRPr>
            </a:lvl1pPr>
          </a:lstStyle>
          <a:p>
            <a:pPr lvl="0"/>
            <a:r>
              <a:rPr lang="en-US" dirty="0" smtClean="0"/>
              <a:t>No.</a:t>
            </a:r>
            <a:endParaRPr lang="en-GB" dirty="0"/>
          </a:p>
        </p:txBody>
      </p:sp>
      <p:sp>
        <p:nvSpPr>
          <p:cNvPr id="25" name="Text Placeholder 16"/>
          <p:cNvSpPr>
            <a:spLocks noGrp="1"/>
          </p:cNvSpPr>
          <p:nvPr>
            <p:ph type="body" sz="quarter" idx="20" hasCustomPrompt="1"/>
          </p:nvPr>
        </p:nvSpPr>
        <p:spPr>
          <a:xfrm>
            <a:off x="1384232" y="4746959"/>
            <a:ext cx="7200086" cy="699766"/>
          </a:xfrm>
          <a:solidFill>
            <a:srgbClr val="A1A7C0"/>
          </a:solidFill>
        </p:spPr>
        <p:txBody>
          <a:bodyPr anchor="ctr"/>
          <a:lstStyle>
            <a:lvl1pPr>
              <a:buFontTx/>
              <a:buNone/>
              <a:defRPr sz="1700">
                <a:solidFill>
                  <a:schemeClr val="tx1"/>
                </a:solidFill>
              </a:defRPr>
            </a:lvl1pPr>
          </a:lstStyle>
          <a:p>
            <a:pPr lvl="0"/>
            <a:r>
              <a:rPr lang="en-US" dirty="0" smtClean="0"/>
              <a:t>Enter agenda here, delete if not needed</a:t>
            </a:r>
            <a:endParaRPr lang="en-GB" dirty="0"/>
          </a:p>
        </p:txBody>
      </p:sp>
      <p:sp>
        <p:nvSpPr>
          <p:cNvPr id="26" name="Text Placeholder 14"/>
          <p:cNvSpPr>
            <a:spLocks noGrp="1"/>
          </p:cNvSpPr>
          <p:nvPr>
            <p:ph type="body" sz="quarter" idx="21" hasCustomPrompt="1"/>
          </p:nvPr>
        </p:nvSpPr>
        <p:spPr>
          <a:xfrm>
            <a:off x="601867" y="5518832"/>
            <a:ext cx="717656" cy="699766"/>
          </a:xfrm>
          <a:solidFill>
            <a:srgbClr val="2B3E65"/>
          </a:solidFill>
        </p:spPr>
        <p:txBody>
          <a:bodyPr anchor="ctr"/>
          <a:lstStyle>
            <a:lvl1pPr algn="ctr">
              <a:buFontTx/>
              <a:buNone/>
              <a:defRPr sz="2200" b="0">
                <a:solidFill>
                  <a:schemeClr val="bg1"/>
                </a:solidFill>
              </a:defRPr>
            </a:lvl1pPr>
          </a:lstStyle>
          <a:p>
            <a:pPr lvl="0"/>
            <a:r>
              <a:rPr lang="en-US" dirty="0" smtClean="0"/>
              <a:t>No.</a:t>
            </a:r>
            <a:endParaRPr lang="en-GB" dirty="0"/>
          </a:p>
        </p:txBody>
      </p:sp>
      <p:sp>
        <p:nvSpPr>
          <p:cNvPr id="27" name="Text Placeholder 16"/>
          <p:cNvSpPr>
            <a:spLocks noGrp="1"/>
          </p:cNvSpPr>
          <p:nvPr>
            <p:ph type="body" sz="quarter" idx="22" hasCustomPrompt="1"/>
          </p:nvPr>
        </p:nvSpPr>
        <p:spPr>
          <a:xfrm>
            <a:off x="1384232" y="5518832"/>
            <a:ext cx="7200086" cy="699766"/>
          </a:xfrm>
          <a:solidFill>
            <a:srgbClr val="A1A7C0"/>
          </a:solidFill>
        </p:spPr>
        <p:txBody>
          <a:bodyPr anchor="ctr"/>
          <a:lstStyle>
            <a:lvl1pPr>
              <a:buFontTx/>
              <a:buNone/>
              <a:defRPr sz="1700">
                <a:solidFill>
                  <a:schemeClr val="tx1"/>
                </a:solidFill>
              </a:defRPr>
            </a:lvl1pPr>
          </a:lstStyle>
          <a:p>
            <a:pPr lvl="0"/>
            <a:r>
              <a:rPr lang="en-US" dirty="0" smtClean="0"/>
              <a:t>Enter agenda here, delete if not needed</a:t>
            </a:r>
            <a:endParaRPr lang="en-GB" dirty="0"/>
          </a:p>
        </p:txBody>
      </p:sp>
      <p:cxnSp>
        <p:nvCxnSpPr>
          <p:cNvPr id="28" name="Straight Connector 27"/>
          <p:cNvCxnSpPr/>
          <p:nvPr userDrawn="1"/>
        </p:nvCxnSpPr>
        <p:spPr>
          <a:xfrm flipV="1">
            <a:off x="579810" y="1491683"/>
            <a:ext cx="8904228" cy="0"/>
          </a:xfrm>
          <a:prstGeom prst="line">
            <a:avLst/>
          </a:prstGeom>
          <a:ln>
            <a:solidFill>
              <a:srgbClr val="606B8D"/>
            </a:solidFill>
          </a:ln>
        </p:spPr>
        <p:style>
          <a:lnRef idx="1">
            <a:schemeClr val="accent1"/>
          </a:lnRef>
          <a:fillRef idx="0">
            <a:schemeClr val="accent1"/>
          </a:fillRef>
          <a:effectRef idx="0">
            <a:schemeClr val="accent1"/>
          </a:effectRef>
          <a:fontRef idx="minor">
            <a:schemeClr val="tx1"/>
          </a:fontRef>
        </p:style>
      </p:cxnSp>
      <p:sp>
        <p:nvSpPr>
          <p:cNvPr id="29" name="Text Placeholder 8"/>
          <p:cNvSpPr>
            <a:spLocks noGrp="1"/>
          </p:cNvSpPr>
          <p:nvPr>
            <p:ph type="body" sz="quarter" idx="23" hasCustomPrompt="1"/>
          </p:nvPr>
        </p:nvSpPr>
        <p:spPr>
          <a:xfrm>
            <a:off x="498541" y="6254737"/>
            <a:ext cx="3966522" cy="388759"/>
          </a:xfrm>
        </p:spPr>
        <p:txBody>
          <a:bodyPr anchor="b"/>
          <a:lstStyle>
            <a:lvl1pPr marL="0" indent="0">
              <a:buFontTx/>
              <a:buNone/>
              <a:defRPr sz="900"/>
            </a:lvl1pPr>
          </a:lstStyle>
          <a:p>
            <a:pPr lvl="0"/>
            <a:r>
              <a:rPr lang="en-US" dirty="0" smtClean="0"/>
              <a:t>Source: Enter source here</a:t>
            </a:r>
            <a:endParaRPr lang="en-GB" dirty="0"/>
          </a:p>
        </p:txBody>
      </p:sp>
      <p:sp>
        <p:nvSpPr>
          <p:cNvPr id="31" name="Footer Placeholder 4"/>
          <p:cNvSpPr>
            <a:spLocks noGrp="1"/>
          </p:cNvSpPr>
          <p:nvPr>
            <p:ph type="ftr" sz="quarter" idx="3"/>
          </p:nvPr>
        </p:nvSpPr>
        <p:spPr>
          <a:xfrm>
            <a:off x="5831522" y="6342328"/>
            <a:ext cx="3737104" cy="365125"/>
          </a:xfrm>
          <a:prstGeom prst="rect">
            <a:avLst/>
          </a:prstGeom>
        </p:spPr>
        <p:txBody>
          <a:bodyPr vert="horz" lIns="95625" tIns="47812" rIns="95625" bIns="47812" rtlCol="0" anchor="ctr"/>
          <a:lstStyle>
            <a:lvl1pPr algn="r">
              <a:defRPr sz="1100">
                <a:solidFill>
                  <a:schemeClr val="tx1">
                    <a:tint val="75000"/>
                  </a:schemeClr>
                </a:solidFill>
              </a:defRPr>
            </a:lvl1pPr>
          </a:lstStyle>
          <a:p>
            <a:endParaRPr lang="en-GB" dirty="0">
              <a:solidFill>
                <a:srgbClr val="002244">
                  <a:tint val="75000"/>
                </a:srgbClr>
              </a:solidFill>
            </a:endParaRPr>
          </a:p>
        </p:txBody>
      </p:sp>
    </p:spTree>
    <p:extLst>
      <p:ext uri="{BB962C8B-B14F-4D97-AF65-F5344CB8AC3E}">
        <p14:creationId xmlns:p14="http://schemas.microsoft.com/office/powerpoint/2010/main" val="3492470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584201" y="274640"/>
            <a:ext cx="8915400" cy="1143000"/>
          </a:xfrm>
        </p:spPr>
        <p:txBody>
          <a:bodyPr/>
          <a:lstStyle/>
          <a:p>
            <a:r>
              <a:rPr lang="en-US" smtClean="0"/>
              <a:t>Click to edit Master title style</a:t>
            </a:r>
            <a:endParaRPr lang="en-GB"/>
          </a:p>
        </p:txBody>
      </p:sp>
      <p:sp>
        <p:nvSpPr>
          <p:cNvPr id="3" name="Table Placeholder 2"/>
          <p:cNvSpPr>
            <a:spLocks noGrp="1"/>
          </p:cNvSpPr>
          <p:nvPr>
            <p:ph type="tbl" idx="1"/>
          </p:nvPr>
        </p:nvSpPr>
        <p:spPr>
          <a:xfrm>
            <a:off x="584201" y="1600217"/>
            <a:ext cx="8915400" cy="4525963"/>
          </a:xfrm>
        </p:spPr>
        <p:txBody>
          <a:bodyPr/>
          <a:lstStyle/>
          <a:p>
            <a:endParaRPr lang="en-GB"/>
          </a:p>
        </p:txBody>
      </p:sp>
    </p:spTree>
    <p:extLst>
      <p:ext uri="{BB962C8B-B14F-4D97-AF65-F5344CB8AC3E}">
        <p14:creationId xmlns:p14="http://schemas.microsoft.com/office/powerpoint/2010/main" val="352577806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6. CONTENT AND 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a:xfrm>
            <a:off x="635332" y="1716327"/>
            <a:ext cx="5038295" cy="3824239"/>
          </a:xfrm>
          <a:solidFill>
            <a:srgbClr val="A1A7C0"/>
          </a:solidFill>
        </p:spPr>
        <p:txBody>
          <a:bodyPr tIns="99012"/>
          <a:lstStyle>
            <a:lvl1pPr>
              <a:buClr>
                <a:schemeClr val="tx1"/>
              </a:buClr>
              <a:defRPr>
                <a:solidFill>
                  <a:schemeClr val="tx1"/>
                </a:solidFill>
              </a:defRPr>
            </a:lvl1pPr>
            <a:lvl2pPr>
              <a:buClr>
                <a:srgbClr val="606B8D"/>
              </a:buClr>
              <a:defRPr>
                <a:solidFill>
                  <a:schemeClr val="tx1"/>
                </a:solidFill>
              </a:defRPr>
            </a:lvl2pPr>
            <a:lvl3pPr>
              <a:defRPr>
                <a:solidFill>
                  <a:schemeClr val="tx1"/>
                </a:solidFill>
              </a:defRPr>
            </a:lvl3pPr>
            <a:lvl4pPr>
              <a:buClr>
                <a:srgbClr val="606B8D"/>
              </a:buClr>
              <a:defRPr>
                <a:solidFill>
                  <a:schemeClr val="tx1"/>
                </a:solidFill>
              </a:defRPr>
            </a:lvl4pPr>
            <a:lvl5pPr>
              <a:buClr>
                <a:srgbClr val="606B8D"/>
              </a:buClr>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Date Placeholder 3"/>
          <p:cNvSpPr>
            <a:spLocks noGrp="1"/>
          </p:cNvSpPr>
          <p:nvPr>
            <p:ph type="dt" sz="half" idx="10"/>
          </p:nvPr>
        </p:nvSpPr>
        <p:spPr/>
        <p:txBody>
          <a:bodyPr/>
          <a:lstStyle/>
          <a:p>
            <a:fld id="{00B6CA34-6738-40AF-91D1-D098062861F9}" type="datetimeFigureOut">
              <a:rPr lang="en-GB" smtClean="0">
                <a:solidFill>
                  <a:srgbClr val="002244"/>
                </a:solidFill>
              </a:rPr>
              <a:pPr/>
              <a:t>07/03/2016</a:t>
            </a:fld>
            <a:endParaRPr lang="en-GB">
              <a:solidFill>
                <a:srgbClr val="002244"/>
              </a:solidFill>
            </a:endParaRPr>
          </a:p>
        </p:txBody>
      </p:sp>
      <p:sp>
        <p:nvSpPr>
          <p:cNvPr id="5" name="Footer Placeholder 4"/>
          <p:cNvSpPr>
            <a:spLocks noGrp="1"/>
          </p:cNvSpPr>
          <p:nvPr>
            <p:ph type="ftr" sz="quarter" idx="11"/>
          </p:nvPr>
        </p:nvSpPr>
        <p:spPr/>
        <p:txBody>
          <a:bodyPr/>
          <a:lstStyle/>
          <a:p>
            <a:endParaRPr lang="en-GB">
              <a:solidFill>
                <a:srgbClr val="002244"/>
              </a:solidFill>
            </a:endParaRPr>
          </a:p>
        </p:txBody>
      </p:sp>
      <p:sp>
        <p:nvSpPr>
          <p:cNvPr id="6" name="Slide Number Placeholder 5"/>
          <p:cNvSpPr>
            <a:spLocks noGrp="1"/>
          </p:cNvSpPr>
          <p:nvPr>
            <p:ph type="sldNum" sz="quarter" idx="12"/>
          </p:nvPr>
        </p:nvSpPr>
        <p:spPr/>
        <p:txBody>
          <a:bodyPr/>
          <a:lstStyle/>
          <a:p>
            <a:fld id="{B3D0B232-8F1E-405E-9C98-A855FD5493C3}" type="slidenum">
              <a:rPr lang="en-GB" smtClean="0">
                <a:solidFill>
                  <a:srgbClr val="002244"/>
                </a:solidFill>
              </a:rPr>
              <a:pPr/>
              <a:t>‹#›</a:t>
            </a:fld>
            <a:endParaRPr lang="en-GB">
              <a:solidFill>
                <a:srgbClr val="002244"/>
              </a:solidFill>
            </a:endParaRPr>
          </a:p>
        </p:txBody>
      </p:sp>
      <p:sp>
        <p:nvSpPr>
          <p:cNvPr id="7" name="Text Placeholder 8"/>
          <p:cNvSpPr>
            <a:spLocks noGrp="1"/>
          </p:cNvSpPr>
          <p:nvPr>
            <p:ph type="body" sz="quarter" idx="23" hasCustomPrompt="1"/>
          </p:nvPr>
        </p:nvSpPr>
        <p:spPr>
          <a:xfrm>
            <a:off x="498563" y="6254737"/>
            <a:ext cx="4038307" cy="388759"/>
          </a:xfrm>
        </p:spPr>
        <p:txBody>
          <a:bodyPr anchor="b"/>
          <a:lstStyle>
            <a:lvl1pPr marL="0" indent="0">
              <a:buFontTx/>
              <a:buNone/>
              <a:defRPr sz="900"/>
            </a:lvl1pPr>
          </a:lstStyle>
          <a:p>
            <a:pPr lvl="0"/>
            <a:r>
              <a:rPr lang="en-US" dirty="0" smtClean="0"/>
              <a:t>Source: Enter source here</a:t>
            </a:r>
            <a:endParaRPr lang="en-GB" dirty="0"/>
          </a:p>
        </p:txBody>
      </p:sp>
      <p:sp>
        <p:nvSpPr>
          <p:cNvPr id="9" name="Picture Placeholder 8"/>
          <p:cNvSpPr>
            <a:spLocks noGrp="1"/>
          </p:cNvSpPr>
          <p:nvPr>
            <p:ph type="pic" sz="quarter" idx="24"/>
          </p:nvPr>
        </p:nvSpPr>
        <p:spPr>
          <a:xfrm>
            <a:off x="5671056" y="1716303"/>
            <a:ext cx="3806998" cy="3823513"/>
          </a:xfrm>
        </p:spPr>
        <p:txBody>
          <a:bodyPr/>
          <a:lstStyle/>
          <a:p>
            <a:r>
              <a:rPr lang="en-US" smtClean="0"/>
              <a:t>Click icon to add picture</a:t>
            </a:r>
            <a:endParaRPr lang="en-GB"/>
          </a:p>
        </p:txBody>
      </p:sp>
      <p:cxnSp>
        <p:nvCxnSpPr>
          <p:cNvPr id="10" name="Straight Connector 9"/>
          <p:cNvCxnSpPr/>
          <p:nvPr userDrawn="1"/>
        </p:nvCxnSpPr>
        <p:spPr>
          <a:xfrm flipV="1">
            <a:off x="579810" y="1491683"/>
            <a:ext cx="8904228" cy="0"/>
          </a:xfrm>
          <a:prstGeom prst="line">
            <a:avLst/>
          </a:prstGeom>
          <a:ln>
            <a:solidFill>
              <a:srgbClr val="606B8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219136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1_7. PRESENTATION OBJECTIVES">
    <p:spTree>
      <p:nvGrpSpPr>
        <p:cNvPr id="1" name=""/>
        <p:cNvGrpSpPr/>
        <p:nvPr/>
      </p:nvGrpSpPr>
      <p:grpSpPr>
        <a:xfrm>
          <a:off x="0" y="0"/>
          <a:ext cx="0" cy="0"/>
          <a:chOff x="0" y="0"/>
          <a:chExt cx="0" cy="0"/>
        </a:xfrm>
      </p:grpSpPr>
      <p:sp>
        <p:nvSpPr>
          <p:cNvPr id="25" name="Rectangle 24"/>
          <p:cNvSpPr/>
          <p:nvPr userDrawn="1"/>
        </p:nvSpPr>
        <p:spPr>
          <a:xfrm>
            <a:off x="122064" y="10"/>
            <a:ext cx="3078128" cy="674281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83824" tIns="41914" rIns="83824" bIns="41914" rtlCol="0" anchor="ctr"/>
          <a:lstStyle/>
          <a:p>
            <a:pPr algn="ctr" defTabSz="956238" fontAlgn="auto">
              <a:spcBef>
                <a:spcPts val="0"/>
              </a:spcBef>
              <a:spcAft>
                <a:spcPts val="0"/>
              </a:spcAft>
            </a:pPr>
            <a:endParaRPr lang="en-GB" sz="1900">
              <a:solidFill>
                <a:srgbClr val="FFFFFF"/>
              </a:solidFill>
            </a:endParaRPr>
          </a:p>
        </p:txBody>
      </p:sp>
      <p:sp>
        <p:nvSpPr>
          <p:cNvPr id="2" name="Title 1"/>
          <p:cNvSpPr>
            <a:spLocks noGrp="1"/>
          </p:cNvSpPr>
          <p:nvPr>
            <p:ph type="title"/>
          </p:nvPr>
        </p:nvSpPr>
        <p:spPr>
          <a:xfrm>
            <a:off x="122062" y="120949"/>
            <a:ext cx="3079572" cy="1439360"/>
          </a:xfrm>
          <a:noFill/>
        </p:spPr>
        <p:txBody>
          <a:bodyPr lIns="462049" tIns="495052" anchor="t"/>
          <a:lstStyle>
            <a:lvl1pPr>
              <a:defRPr>
                <a:solidFill>
                  <a:schemeClr val="bg1"/>
                </a:solidFill>
              </a:defRPr>
            </a:lvl1pPr>
          </a:lstStyle>
          <a:p>
            <a:r>
              <a:rPr lang="en-US" smtClean="0"/>
              <a:t>Click to edit Master title style</a:t>
            </a:r>
            <a:endParaRPr lang="en-GB" dirty="0"/>
          </a:p>
        </p:txBody>
      </p:sp>
      <p:sp>
        <p:nvSpPr>
          <p:cNvPr id="3" name="Date Placeholder 2"/>
          <p:cNvSpPr>
            <a:spLocks noGrp="1"/>
          </p:cNvSpPr>
          <p:nvPr>
            <p:ph type="dt" sz="half" idx="10"/>
          </p:nvPr>
        </p:nvSpPr>
        <p:spPr/>
        <p:txBody>
          <a:bodyPr/>
          <a:lstStyle/>
          <a:p>
            <a:fld id="{06B64096-513A-4056-AD1A-8089F6AFE02D}" type="datetimeFigureOut">
              <a:rPr lang="en-GB" smtClean="0">
                <a:solidFill>
                  <a:srgbClr val="002244"/>
                </a:solidFill>
              </a:rPr>
              <a:pPr/>
              <a:t>07/03/2016</a:t>
            </a:fld>
            <a:endParaRPr lang="en-GB">
              <a:solidFill>
                <a:srgbClr val="002244"/>
              </a:solidFill>
            </a:endParaRPr>
          </a:p>
        </p:txBody>
      </p:sp>
      <p:sp>
        <p:nvSpPr>
          <p:cNvPr id="4" name="Footer Placeholder 3"/>
          <p:cNvSpPr>
            <a:spLocks noGrp="1"/>
          </p:cNvSpPr>
          <p:nvPr>
            <p:ph type="ftr" sz="quarter" idx="11"/>
          </p:nvPr>
        </p:nvSpPr>
        <p:spPr/>
        <p:txBody>
          <a:bodyPr/>
          <a:lstStyle/>
          <a:p>
            <a:endParaRPr lang="en-GB" dirty="0">
              <a:solidFill>
                <a:srgbClr val="002244"/>
              </a:solidFill>
            </a:endParaRPr>
          </a:p>
        </p:txBody>
      </p:sp>
      <p:sp>
        <p:nvSpPr>
          <p:cNvPr id="5" name="Slide Number Placeholder 4"/>
          <p:cNvSpPr>
            <a:spLocks noGrp="1"/>
          </p:cNvSpPr>
          <p:nvPr>
            <p:ph type="sldNum" sz="quarter" idx="12"/>
          </p:nvPr>
        </p:nvSpPr>
        <p:spPr/>
        <p:txBody>
          <a:bodyPr/>
          <a:lstStyle/>
          <a:p>
            <a:fld id="{AC5418B0-CB07-44CE-97FE-8A2F735695C7}" type="slidenum">
              <a:rPr lang="en-GB" smtClean="0">
                <a:solidFill>
                  <a:srgbClr val="002244"/>
                </a:solidFill>
              </a:rPr>
              <a:pPr/>
              <a:t>‹#›</a:t>
            </a:fld>
            <a:endParaRPr lang="en-GB">
              <a:solidFill>
                <a:srgbClr val="002244"/>
              </a:solidFill>
            </a:endParaRPr>
          </a:p>
        </p:txBody>
      </p:sp>
      <p:sp>
        <p:nvSpPr>
          <p:cNvPr id="8" name="Text Placeholder 7"/>
          <p:cNvSpPr>
            <a:spLocks noGrp="1"/>
          </p:cNvSpPr>
          <p:nvPr>
            <p:ph type="body" sz="quarter" idx="25" hasCustomPrompt="1"/>
          </p:nvPr>
        </p:nvSpPr>
        <p:spPr>
          <a:xfrm>
            <a:off x="617658" y="1658048"/>
            <a:ext cx="333492" cy="816292"/>
          </a:xfrm>
        </p:spPr>
        <p:txBody>
          <a:bodyPr wrap="none" lIns="0" rIns="0" anchor="ctr"/>
          <a:lstStyle>
            <a:lvl1pPr marL="0" indent="0" algn="l">
              <a:buFontTx/>
              <a:buNone/>
              <a:defRPr sz="2200" b="1">
                <a:solidFill>
                  <a:schemeClr val="bg1"/>
                </a:solidFill>
              </a:defRPr>
            </a:lvl1pPr>
          </a:lstStyle>
          <a:p>
            <a:pPr lvl="0"/>
            <a:r>
              <a:rPr lang="en-US" dirty="0" smtClean="0"/>
              <a:t>No.</a:t>
            </a:r>
          </a:p>
        </p:txBody>
      </p:sp>
      <p:sp>
        <p:nvSpPr>
          <p:cNvPr id="9" name="Text Placeholder 7"/>
          <p:cNvSpPr>
            <a:spLocks noGrp="1"/>
          </p:cNvSpPr>
          <p:nvPr>
            <p:ph type="body" sz="quarter" idx="26" hasCustomPrompt="1"/>
          </p:nvPr>
        </p:nvSpPr>
        <p:spPr>
          <a:xfrm>
            <a:off x="617658" y="2610397"/>
            <a:ext cx="333492" cy="816292"/>
          </a:xfrm>
        </p:spPr>
        <p:txBody>
          <a:bodyPr wrap="none" lIns="0" rIns="0" anchor="ctr"/>
          <a:lstStyle>
            <a:lvl1pPr marL="0" indent="0" algn="l">
              <a:buFontTx/>
              <a:buNone/>
              <a:defRPr sz="2200" b="1">
                <a:solidFill>
                  <a:schemeClr val="bg1"/>
                </a:solidFill>
              </a:defRPr>
            </a:lvl1pPr>
          </a:lstStyle>
          <a:p>
            <a:pPr lvl="0"/>
            <a:r>
              <a:rPr lang="en-US" dirty="0" smtClean="0"/>
              <a:t>No.</a:t>
            </a:r>
          </a:p>
        </p:txBody>
      </p:sp>
      <p:sp>
        <p:nvSpPr>
          <p:cNvPr id="10" name="Text Placeholder 7"/>
          <p:cNvSpPr>
            <a:spLocks noGrp="1"/>
          </p:cNvSpPr>
          <p:nvPr>
            <p:ph type="body" sz="quarter" idx="27" hasCustomPrompt="1"/>
          </p:nvPr>
        </p:nvSpPr>
        <p:spPr>
          <a:xfrm>
            <a:off x="617658" y="3562748"/>
            <a:ext cx="333492" cy="816292"/>
          </a:xfrm>
        </p:spPr>
        <p:txBody>
          <a:bodyPr wrap="none" lIns="0" rIns="0" anchor="ctr"/>
          <a:lstStyle>
            <a:lvl1pPr marL="0" indent="0" algn="l">
              <a:buFontTx/>
              <a:buNone/>
              <a:defRPr sz="2200" b="1">
                <a:solidFill>
                  <a:schemeClr val="bg1"/>
                </a:solidFill>
              </a:defRPr>
            </a:lvl1pPr>
          </a:lstStyle>
          <a:p>
            <a:pPr lvl="0"/>
            <a:r>
              <a:rPr lang="en-US" dirty="0" smtClean="0"/>
              <a:t>No.</a:t>
            </a:r>
          </a:p>
        </p:txBody>
      </p:sp>
      <p:sp>
        <p:nvSpPr>
          <p:cNvPr id="11" name="Text Placeholder 7"/>
          <p:cNvSpPr>
            <a:spLocks noGrp="1"/>
          </p:cNvSpPr>
          <p:nvPr>
            <p:ph type="body" sz="quarter" idx="28" hasCustomPrompt="1"/>
          </p:nvPr>
        </p:nvSpPr>
        <p:spPr>
          <a:xfrm>
            <a:off x="617658" y="4515097"/>
            <a:ext cx="333492" cy="816292"/>
          </a:xfrm>
        </p:spPr>
        <p:txBody>
          <a:bodyPr wrap="none" lIns="0" rIns="0" anchor="ctr"/>
          <a:lstStyle>
            <a:lvl1pPr marL="0" indent="0" algn="l">
              <a:buFontTx/>
              <a:buNone/>
              <a:defRPr sz="2200" b="1">
                <a:solidFill>
                  <a:schemeClr val="bg1"/>
                </a:solidFill>
              </a:defRPr>
            </a:lvl1pPr>
          </a:lstStyle>
          <a:p>
            <a:pPr lvl="0"/>
            <a:r>
              <a:rPr lang="en-US" dirty="0" smtClean="0"/>
              <a:t>No.</a:t>
            </a:r>
          </a:p>
        </p:txBody>
      </p:sp>
      <p:sp>
        <p:nvSpPr>
          <p:cNvPr id="12" name="Text Placeholder 7"/>
          <p:cNvSpPr>
            <a:spLocks noGrp="1"/>
          </p:cNvSpPr>
          <p:nvPr>
            <p:ph type="body" sz="quarter" idx="29" hasCustomPrompt="1"/>
          </p:nvPr>
        </p:nvSpPr>
        <p:spPr>
          <a:xfrm>
            <a:off x="617658" y="5467448"/>
            <a:ext cx="333492" cy="816292"/>
          </a:xfrm>
        </p:spPr>
        <p:txBody>
          <a:bodyPr wrap="none" lIns="0" rIns="0" anchor="ctr"/>
          <a:lstStyle>
            <a:lvl1pPr marL="0" indent="0" algn="l">
              <a:buFontTx/>
              <a:buNone/>
              <a:defRPr sz="2200" b="1">
                <a:solidFill>
                  <a:schemeClr val="bg1"/>
                </a:solidFill>
              </a:defRPr>
            </a:lvl1pPr>
          </a:lstStyle>
          <a:p>
            <a:pPr lvl="0"/>
            <a:r>
              <a:rPr lang="en-US" dirty="0" smtClean="0"/>
              <a:t>No.</a:t>
            </a:r>
          </a:p>
        </p:txBody>
      </p:sp>
      <p:sp>
        <p:nvSpPr>
          <p:cNvPr id="14" name="Text Placeholder 13"/>
          <p:cNvSpPr>
            <a:spLocks noGrp="1"/>
          </p:cNvSpPr>
          <p:nvPr>
            <p:ph type="body" sz="quarter" idx="30"/>
          </p:nvPr>
        </p:nvSpPr>
        <p:spPr>
          <a:xfrm>
            <a:off x="1033722" y="1658048"/>
            <a:ext cx="2024345" cy="816292"/>
          </a:xfrm>
        </p:spPr>
        <p:txBody>
          <a:bodyPr lIns="0" rIns="0" anchor="ctr"/>
          <a:lstStyle>
            <a:lvl1pPr marL="0" indent="0">
              <a:buFontTx/>
              <a:buNone/>
              <a:defRPr sz="1500">
                <a:solidFill>
                  <a:schemeClr val="bg1"/>
                </a:solidFill>
              </a:defRPr>
            </a:lvl1pPr>
          </a:lstStyle>
          <a:p>
            <a:pPr lvl="0"/>
            <a:r>
              <a:rPr lang="en-US" smtClean="0"/>
              <a:t>Click to edit Master text styles</a:t>
            </a:r>
          </a:p>
        </p:txBody>
      </p:sp>
      <p:sp>
        <p:nvSpPr>
          <p:cNvPr id="15" name="Text Placeholder 13"/>
          <p:cNvSpPr>
            <a:spLocks noGrp="1"/>
          </p:cNvSpPr>
          <p:nvPr>
            <p:ph type="body" sz="quarter" idx="31"/>
          </p:nvPr>
        </p:nvSpPr>
        <p:spPr>
          <a:xfrm>
            <a:off x="1033722" y="2610397"/>
            <a:ext cx="2024345" cy="816292"/>
          </a:xfrm>
        </p:spPr>
        <p:txBody>
          <a:bodyPr lIns="0" rIns="0" anchor="ctr"/>
          <a:lstStyle>
            <a:lvl1pPr marL="0" indent="0">
              <a:buFontTx/>
              <a:buNone/>
              <a:defRPr sz="1500">
                <a:solidFill>
                  <a:schemeClr val="bg1"/>
                </a:solidFill>
              </a:defRPr>
            </a:lvl1pPr>
          </a:lstStyle>
          <a:p>
            <a:pPr lvl="0"/>
            <a:r>
              <a:rPr lang="en-US" smtClean="0"/>
              <a:t>Click to edit Master text styles</a:t>
            </a:r>
          </a:p>
        </p:txBody>
      </p:sp>
      <p:sp>
        <p:nvSpPr>
          <p:cNvPr id="16" name="Text Placeholder 13"/>
          <p:cNvSpPr>
            <a:spLocks noGrp="1"/>
          </p:cNvSpPr>
          <p:nvPr>
            <p:ph type="body" sz="quarter" idx="32"/>
          </p:nvPr>
        </p:nvSpPr>
        <p:spPr>
          <a:xfrm>
            <a:off x="1033722" y="3562748"/>
            <a:ext cx="2024345" cy="816292"/>
          </a:xfrm>
        </p:spPr>
        <p:txBody>
          <a:bodyPr lIns="0" rIns="0" anchor="ctr"/>
          <a:lstStyle>
            <a:lvl1pPr marL="0" indent="0">
              <a:buFontTx/>
              <a:buNone/>
              <a:defRPr sz="1500">
                <a:solidFill>
                  <a:schemeClr val="bg1"/>
                </a:solidFill>
              </a:defRPr>
            </a:lvl1pPr>
          </a:lstStyle>
          <a:p>
            <a:pPr lvl="0"/>
            <a:r>
              <a:rPr lang="en-US" smtClean="0"/>
              <a:t>Click to edit Master text styles</a:t>
            </a:r>
          </a:p>
        </p:txBody>
      </p:sp>
      <p:sp>
        <p:nvSpPr>
          <p:cNvPr id="17" name="Text Placeholder 13"/>
          <p:cNvSpPr>
            <a:spLocks noGrp="1"/>
          </p:cNvSpPr>
          <p:nvPr>
            <p:ph type="body" sz="quarter" idx="33"/>
          </p:nvPr>
        </p:nvSpPr>
        <p:spPr>
          <a:xfrm>
            <a:off x="1033722" y="4515097"/>
            <a:ext cx="2024345" cy="816292"/>
          </a:xfrm>
        </p:spPr>
        <p:txBody>
          <a:bodyPr lIns="0" rIns="0" anchor="ctr"/>
          <a:lstStyle>
            <a:lvl1pPr marL="0" indent="0">
              <a:buFontTx/>
              <a:buNone/>
              <a:defRPr sz="1500">
                <a:solidFill>
                  <a:schemeClr val="bg1"/>
                </a:solidFill>
              </a:defRPr>
            </a:lvl1pPr>
          </a:lstStyle>
          <a:p>
            <a:pPr lvl="0"/>
            <a:r>
              <a:rPr lang="en-US" smtClean="0"/>
              <a:t>Click to edit Master text styles</a:t>
            </a:r>
          </a:p>
        </p:txBody>
      </p:sp>
      <p:sp>
        <p:nvSpPr>
          <p:cNvPr id="18" name="Text Placeholder 13"/>
          <p:cNvSpPr>
            <a:spLocks noGrp="1"/>
          </p:cNvSpPr>
          <p:nvPr>
            <p:ph type="body" sz="quarter" idx="34"/>
          </p:nvPr>
        </p:nvSpPr>
        <p:spPr>
          <a:xfrm>
            <a:off x="1033722" y="5467448"/>
            <a:ext cx="2024345" cy="816292"/>
          </a:xfrm>
        </p:spPr>
        <p:txBody>
          <a:bodyPr lIns="0" rIns="0" anchor="ctr"/>
          <a:lstStyle>
            <a:lvl1pPr marL="0" indent="0">
              <a:buFontTx/>
              <a:buNone/>
              <a:defRPr sz="1500">
                <a:solidFill>
                  <a:schemeClr val="bg1"/>
                </a:solidFill>
              </a:defRPr>
            </a:lvl1pPr>
          </a:lstStyle>
          <a:p>
            <a:pPr lvl="0"/>
            <a:r>
              <a:rPr lang="en-US" smtClean="0"/>
              <a:t>Click to edit Master text styles</a:t>
            </a:r>
          </a:p>
        </p:txBody>
      </p:sp>
      <p:pic>
        <p:nvPicPr>
          <p:cNvPr id="19" name="Picture 18" descr="logo.emf"/>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583170" y="414687"/>
            <a:ext cx="874296" cy="853109"/>
          </a:xfrm>
          <a:prstGeom prst="rect">
            <a:avLst/>
          </a:prstGeom>
        </p:spPr>
      </p:pic>
      <p:cxnSp>
        <p:nvCxnSpPr>
          <p:cNvPr id="21" name="Straight Connector 20"/>
          <p:cNvCxnSpPr/>
          <p:nvPr userDrawn="1"/>
        </p:nvCxnSpPr>
        <p:spPr>
          <a:xfrm flipV="1">
            <a:off x="630917" y="2544286"/>
            <a:ext cx="2412815" cy="0"/>
          </a:xfrm>
          <a:prstGeom prst="line">
            <a:avLst/>
          </a:prstGeom>
          <a:ln>
            <a:solidFill>
              <a:srgbClr val="FFFFFF">
                <a:alpha val="60000"/>
              </a:srgb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a:xfrm flipV="1">
            <a:off x="630917" y="3486093"/>
            <a:ext cx="2412815" cy="0"/>
          </a:xfrm>
          <a:prstGeom prst="line">
            <a:avLst/>
          </a:prstGeom>
          <a:ln>
            <a:solidFill>
              <a:srgbClr val="FFFFFF">
                <a:alpha val="60000"/>
              </a:srgb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a:xfrm flipV="1">
            <a:off x="630917" y="4441957"/>
            <a:ext cx="2412815" cy="0"/>
          </a:xfrm>
          <a:prstGeom prst="line">
            <a:avLst/>
          </a:prstGeom>
          <a:ln>
            <a:solidFill>
              <a:srgbClr val="FFFFFF">
                <a:alpha val="60000"/>
              </a:srgb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a:xfrm flipV="1">
            <a:off x="630917" y="5392773"/>
            <a:ext cx="2412815" cy="0"/>
          </a:xfrm>
          <a:prstGeom prst="line">
            <a:avLst/>
          </a:prstGeom>
          <a:ln>
            <a:solidFill>
              <a:srgbClr val="FFFFFF">
                <a:alpha val="60000"/>
              </a:srgbClr>
            </a:solidFill>
          </a:ln>
        </p:spPr>
        <p:style>
          <a:lnRef idx="1">
            <a:schemeClr val="accent1"/>
          </a:lnRef>
          <a:fillRef idx="0">
            <a:schemeClr val="accent1"/>
          </a:fillRef>
          <a:effectRef idx="0">
            <a:schemeClr val="accent1"/>
          </a:effectRef>
          <a:fontRef idx="minor">
            <a:schemeClr val="tx1"/>
          </a:fontRef>
        </p:style>
      </p:cxnSp>
      <p:sp>
        <p:nvSpPr>
          <p:cNvPr id="26" name="Frame 25"/>
          <p:cNvSpPr/>
          <p:nvPr userDrawn="1"/>
        </p:nvSpPr>
        <p:spPr>
          <a:xfrm>
            <a:off x="0" y="0"/>
            <a:ext cx="9906000" cy="6858000"/>
          </a:xfrm>
          <a:prstGeom prst="frame">
            <a:avLst>
              <a:gd name="adj1" fmla="val 1841"/>
            </a:avLst>
          </a:prstGeom>
          <a:solidFill>
            <a:srgbClr val="606B8D"/>
          </a:solidFill>
          <a:ln>
            <a:noFill/>
          </a:ln>
        </p:spPr>
        <p:style>
          <a:lnRef idx="2">
            <a:schemeClr val="accent1">
              <a:shade val="50000"/>
            </a:schemeClr>
          </a:lnRef>
          <a:fillRef idx="1">
            <a:schemeClr val="accent1"/>
          </a:fillRef>
          <a:effectRef idx="0">
            <a:schemeClr val="accent1"/>
          </a:effectRef>
          <a:fontRef idx="minor">
            <a:schemeClr val="lt1"/>
          </a:fontRef>
        </p:style>
        <p:txBody>
          <a:bodyPr lIns="83824" tIns="41914" rIns="83824" bIns="41914" rtlCol="0" anchor="ctr"/>
          <a:lstStyle/>
          <a:p>
            <a:pPr algn="ctr" defTabSz="956238" fontAlgn="auto">
              <a:spcBef>
                <a:spcPts val="0"/>
              </a:spcBef>
              <a:spcAft>
                <a:spcPts val="0"/>
              </a:spcAft>
            </a:pPr>
            <a:endParaRPr lang="en-GB" sz="1900">
              <a:solidFill>
                <a:srgbClr val="002244"/>
              </a:solidFill>
            </a:endParaRPr>
          </a:p>
        </p:txBody>
      </p:sp>
    </p:spTree>
    <p:extLst>
      <p:ext uri="{BB962C8B-B14F-4D97-AF65-F5344CB8AC3E}">
        <p14:creationId xmlns:p14="http://schemas.microsoft.com/office/powerpoint/2010/main" val="138858875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2_7. PRESENTATION OBJECTIVES">
    <p:spTree>
      <p:nvGrpSpPr>
        <p:cNvPr id="1" name=""/>
        <p:cNvGrpSpPr/>
        <p:nvPr/>
      </p:nvGrpSpPr>
      <p:grpSpPr>
        <a:xfrm>
          <a:off x="0" y="0"/>
          <a:ext cx="0" cy="0"/>
          <a:chOff x="0" y="0"/>
          <a:chExt cx="0" cy="0"/>
        </a:xfrm>
      </p:grpSpPr>
      <p:sp>
        <p:nvSpPr>
          <p:cNvPr id="25" name="Rectangle 24"/>
          <p:cNvSpPr/>
          <p:nvPr userDrawn="1"/>
        </p:nvSpPr>
        <p:spPr>
          <a:xfrm>
            <a:off x="122064" y="10"/>
            <a:ext cx="3078128" cy="6742811"/>
          </a:xfrm>
          <a:prstGeom prst="rect">
            <a:avLst/>
          </a:prstGeom>
          <a:solidFill>
            <a:srgbClr val="A1A7C0"/>
          </a:solidFill>
          <a:ln>
            <a:noFill/>
          </a:ln>
        </p:spPr>
        <p:style>
          <a:lnRef idx="2">
            <a:schemeClr val="accent1">
              <a:shade val="50000"/>
            </a:schemeClr>
          </a:lnRef>
          <a:fillRef idx="1">
            <a:schemeClr val="accent1"/>
          </a:fillRef>
          <a:effectRef idx="0">
            <a:schemeClr val="accent1"/>
          </a:effectRef>
          <a:fontRef idx="minor">
            <a:schemeClr val="lt1"/>
          </a:fontRef>
        </p:style>
        <p:txBody>
          <a:bodyPr lIns="83824" tIns="41914" rIns="83824" bIns="41914" rtlCol="0" anchor="ctr"/>
          <a:lstStyle/>
          <a:p>
            <a:pPr algn="ctr" defTabSz="956238" fontAlgn="auto">
              <a:spcBef>
                <a:spcPts val="0"/>
              </a:spcBef>
              <a:spcAft>
                <a:spcPts val="0"/>
              </a:spcAft>
            </a:pPr>
            <a:endParaRPr lang="en-GB" sz="1900">
              <a:solidFill>
                <a:srgbClr val="FFFFFF"/>
              </a:solidFill>
            </a:endParaRPr>
          </a:p>
        </p:txBody>
      </p:sp>
      <p:sp>
        <p:nvSpPr>
          <p:cNvPr id="2" name="Title 1"/>
          <p:cNvSpPr>
            <a:spLocks noGrp="1"/>
          </p:cNvSpPr>
          <p:nvPr>
            <p:ph type="title"/>
          </p:nvPr>
        </p:nvSpPr>
        <p:spPr>
          <a:xfrm>
            <a:off x="122062" y="120949"/>
            <a:ext cx="3079572" cy="1439360"/>
          </a:xfrm>
          <a:noFill/>
        </p:spPr>
        <p:txBody>
          <a:bodyPr lIns="462049" tIns="495052" anchor="t"/>
          <a:lstStyle>
            <a:lvl1pPr>
              <a:defRPr>
                <a:solidFill>
                  <a:schemeClr val="tx1"/>
                </a:solidFill>
              </a:defRPr>
            </a:lvl1pPr>
          </a:lstStyle>
          <a:p>
            <a:r>
              <a:rPr lang="en-US" smtClean="0"/>
              <a:t>Click to edit Master title style</a:t>
            </a:r>
            <a:endParaRPr lang="en-GB" dirty="0"/>
          </a:p>
        </p:txBody>
      </p:sp>
      <p:sp>
        <p:nvSpPr>
          <p:cNvPr id="3" name="Date Placeholder 2"/>
          <p:cNvSpPr>
            <a:spLocks noGrp="1"/>
          </p:cNvSpPr>
          <p:nvPr>
            <p:ph type="dt" sz="half" idx="10"/>
          </p:nvPr>
        </p:nvSpPr>
        <p:spPr/>
        <p:txBody>
          <a:bodyPr/>
          <a:lstStyle/>
          <a:p>
            <a:fld id="{06B64096-513A-4056-AD1A-8089F6AFE02D}" type="datetimeFigureOut">
              <a:rPr lang="en-GB" smtClean="0">
                <a:solidFill>
                  <a:srgbClr val="002244"/>
                </a:solidFill>
              </a:rPr>
              <a:pPr/>
              <a:t>07/03/2016</a:t>
            </a:fld>
            <a:endParaRPr lang="en-GB">
              <a:solidFill>
                <a:srgbClr val="002244"/>
              </a:solidFill>
            </a:endParaRPr>
          </a:p>
        </p:txBody>
      </p:sp>
      <p:sp>
        <p:nvSpPr>
          <p:cNvPr id="4" name="Footer Placeholder 3"/>
          <p:cNvSpPr>
            <a:spLocks noGrp="1"/>
          </p:cNvSpPr>
          <p:nvPr>
            <p:ph type="ftr" sz="quarter" idx="11"/>
          </p:nvPr>
        </p:nvSpPr>
        <p:spPr/>
        <p:txBody>
          <a:bodyPr/>
          <a:lstStyle/>
          <a:p>
            <a:endParaRPr lang="en-GB" dirty="0">
              <a:solidFill>
                <a:srgbClr val="002244"/>
              </a:solidFill>
            </a:endParaRPr>
          </a:p>
        </p:txBody>
      </p:sp>
      <p:sp>
        <p:nvSpPr>
          <p:cNvPr id="5" name="Slide Number Placeholder 4"/>
          <p:cNvSpPr>
            <a:spLocks noGrp="1"/>
          </p:cNvSpPr>
          <p:nvPr>
            <p:ph type="sldNum" sz="quarter" idx="12"/>
          </p:nvPr>
        </p:nvSpPr>
        <p:spPr/>
        <p:txBody>
          <a:bodyPr/>
          <a:lstStyle/>
          <a:p>
            <a:fld id="{AC5418B0-CB07-44CE-97FE-8A2F735695C7}" type="slidenum">
              <a:rPr lang="en-GB" smtClean="0">
                <a:solidFill>
                  <a:srgbClr val="002244"/>
                </a:solidFill>
              </a:rPr>
              <a:pPr/>
              <a:t>‹#›</a:t>
            </a:fld>
            <a:endParaRPr lang="en-GB">
              <a:solidFill>
                <a:srgbClr val="002244"/>
              </a:solidFill>
            </a:endParaRPr>
          </a:p>
        </p:txBody>
      </p:sp>
      <p:sp>
        <p:nvSpPr>
          <p:cNvPr id="8" name="Text Placeholder 7"/>
          <p:cNvSpPr>
            <a:spLocks noGrp="1"/>
          </p:cNvSpPr>
          <p:nvPr>
            <p:ph type="body" sz="quarter" idx="25" hasCustomPrompt="1"/>
          </p:nvPr>
        </p:nvSpPr>
        <p:spPr>
          <a:xfrm>
            <a:off x="617658" y="1658048"/>
            <a:ext cx="333492" cy="816292"/>
          </a:xfrm>
        </p:spPr>
        <p:txBody>
          <a:bodyPr wrap="none" lIns="0" rIns="0" anchor="ctr"/>
          <a:lstStyle>
            <a:lvl1pPr marL="0" indent="0" algn="l">
              <a:buFontTx/>
              <a:buNone/>
              <a:defRPr sz="2200" b="1">
                <a:solidFill>
                  <a:schemeClr val="tx1"/>
                </a:solidFill>
              </a:defRPr>
            </a:lvl1pPr>
          </a:lstStyle>
          <a:p>
            <a:pPr lvl="0"/>
            <a:r>
              <a:rPr lang="en-US" dirty="0" smtClean="0"/>
              <a:t>No.</a:t>
            </a:r>
          </a:p>
        </p:txBody>
      </p:sp>
      <p:sp>
        <p:nvSpPr>
          <p:cNvPr id="9" name="Text Placeholder 7"/>
          <p:cNvSpPr>
            <a:spLocks noGrp="1"/>
          </p:cNvSpPr>
          <p:nvPr>
            <p:ph type="body" sz="quarter" idx="26" hasCustomPrompt="1"/>
          </p:nvPr>
        </p:nvSpPr>
        <p:spPr>
          <a:xfrm>
            <a:off x="617658" y="2610397"/>
            <a:ext cx="333492" cy="816292"/>
          </a:xfrm>
        </p:spPr>
        <p:txBody>
          <a:bodyPr wrap="none" lIns="0" rIns="0" anchor="ctr"/>
          <a:lstStyle>
            <a:lvl1pPr marL="0" indent="0" algn="l">
              <a:buFontTx/>
              <a:buNone/>
              <a:defRPr sz="2200" b="1">
                <a:solidFill>
                  <a:schemeClr val="tx1"/>
                </a:solidFill>
              </a:defRPr>
            </a:lvl1pPr>
          </a:lstStyle>
          <a:p>
            <a:pPr lvl="0"/>
            <a:r>
              <a:rPr lang="en-US" dirty="0" smtClean="0"/>
              <a:t>No.</a:t>
            </a:r>
          </a:p>
        </p:txBody>
      </p:sp>
      <p:sp>
        <p:nvSpPr>
          <p:cNvPr id="10" name="Text Placeholder 7"/>
          <p:cNvSpPr>
            <a:spLocks noGrp="1"/>
          </p:cNvSpPr>
          <p:nvPr>
            <p:ph type="body" sz="quarter" idx="27" hasCustomPrompt="1"/>
          </p:nvPr>
        </p:nvSpPr>
        <p:spPr>
          <a:xfrm>
            <a:off x="617658" y="3562748"/>
            <a:ext cx="333492" cy="816292"/>
          </a:xfrm>
        </p:spPr>
        <p:txBody>
          <a:bodyPr wrap="none" lIns="0" rIns="0" anchor="ctr"/>
          <a:lstStyle>
            <a:lvl1pPr marL="0" indent="0" algn="l">
              <a:buFontTx/>
              <a:buNone/>
              <a:defRPr sz="2200" b="1">
                <a:solidFill>
                  <a:schemeClr val="tx1"/>
                </a:solidFill>
              </a:defRPr>
            </a:lvl1pPr>
          </a:lstStyle>
          <a:p>
            <a:pPr lvl="0"/>
            <a:r>
              <a:rPr lang="en-US" dirty="0" smtClean="0"/>
              <a:t>No.</a:t>
            </a:r>
          </a:p>
        </p:txBody>
      </p:sp>
      <p:sp>
        <p:nvSpPr>
          <p:cNvPr id="11" name="Text Placeholder 7"/>
          <p:cNvSpPr>
            <a:spLocks noGrp="1"/>
          </p:cNvSpPr>
          <p:nvPr>
            <p:ph type="body" sz="quarter" idx="28" hasCustomPrompt="1"/>
          </p:nvPr>
        </p:nvSpPr>
        <p:spPr>
          <a:xfrm>
            <a:off x="617658" y="4515097"/>
            <a:ext cx="333492" cy="816292"/>
          </a:xfrm>
        </p:spPr>
        <p:txBody>
          <a:bodyPr wrap="none" lIns="0" rIns="0" anchor="ctr"/>
          <a:lstStyle>
            <a:lvl1pPr marL="0" indent="0" algn="l">
              <a:buFontTx/>
              <a:buNone/>
              <a:defRPr sz="2200" b="1">
                <a:solidFill>
                  <a:schemeClr val="tx1"/>
                </a:solidFill>
              </a:defRPr>
            </a:lvl1pPr>
          </a:lstStyle>
          <a:p>
            <a:pPr lvl="0"/>
            <a:r>
              <a:rPr lang="en-US" dirty="0" smtClean="0"/>
              <a:t>No.</a:t>
            </a:r>
          </a:p>
        </p:txBody>
      </p:sp>
      <p:sp>
        <p:nvSpPr>
          <p:cNvPr id="12" name="Text Placeholder 7"/>
          <p:cNvSpPr>
            <a:spLocks noGrp="1"/>
          </p:cNvSpPr>
          <p:nvPr>
            <p:ph type="body" sz="quarter" idx="29" hasCustomPrompt="1"/>
          </p:nvPr>
        </p:nvSpPr>
        <p:spPr>
          <a:xfrm>
            <a:off x="617658" y="5467448"/>
            <a:ext cx="333492" cy="816292"/>
          </a:xfrm>
        </p:spPr>
        <p:txBody>
          <a:bodyPr wrap="none" lIns="0" rIns="0" anchor="ctr"/>
          <a:lstStyle>
            <a:lvl1pPr marL="0" indent="0" algn="l">
              <a:buFontTx/>
              <a:buNone/>
              <a:defRPr sz="2200" b="1">
                <a:solidFill>
                  <a:schemeClr val="tx1"/>
                </a:solidFill>
              </a:defRPr>
            </a:lvl1pPr>
          </a:lstStyle>
          <a:p>
            <a:pPr lvl="0"/>
            <a:r>
              <a:rPr lang="en-US" dirty="0" smtClean="0"/>
              <a:t>No.</a:t>
            </a:r>
          </a:p>
        </p:txBody>
      </p:sp>
      <p:sp>
        <p:nvSpPr>
          <p:cNvPr id="14" name="Text Placeholder 13"/>
          <p:cNvSpPr>
            <a:spLocks noGrp="1"/>
          </p:cNvSpPr>
          <p:nvPr>
            <p:ph type="body" sz="quarter" idx="30"/>
          </p:nvPr>
        </p:nvSpPr>
        <p:spPr>
          <a:xfrm>
            <a:off x="1033722" y="1658048"/>
            <a:ext cx="2024345" cy="816292"/>
          </a:xfrm>
        </p:spPr>
        <p:txBody>
          <a:bodyPr lIns="0" rIns="0" anchor="ctr"/>
          <a:lstStyle>
            <a:lvl1pPr marL="0" indent="0">
              <a:buFontTx/>
              <a:buNone/>
              <a:defRPr sz="1500">
                <a:solidFill>
                  <a:schemeClr val="tx1"/>
                </a:solidFill>
              </a:defRPr>
            </a:lvl1pPr>
          </a:lstStyle>
          <a:p>
            <a:pPr lvl="0"/>
            <a:r>
              <a:rPr lang="en-US" smtClean="0"/>
              <a:t>Click to edit Master text styles</a:t>
            </a:r>
          </a:p>
        </p:txBody>
      </p:sp>
      <p:sp>
        <p:nvSpPr>
          <p:cNvPr id="15" name="Text Placeholder 13"/>
          <p:cNvSpPr>
            <a:spLocks noGrp="1"/>
          </p:cNvSpPr>
          <p:nvPr>
            <p:ph type="body" sz="quarter" idx="31"/>
          </p:nvPr>
        </p:nvSpPr>
        <p:spPr>
          <a:xfrm>
            <a:off x="1033722" y="2610397"/>
            <a:ext cx="2024345" cy="816292"/>
          </a:xfrm>
        </p:spPr>
        <p:txBody>
          <a:bodyPr lIns="0" rIns="0" anchor="ctr"/>
          <a:lstStyle>
            <a:lvl1pPr marL="0" indent="0">
              <a:buFontTx/>
              <a:buNone/>
              <a:defRPr sz="1500">
                <a:solidFill>
                  <a:schemeClr val="tx1"/>
                </a:solidFill>
              </a:defRPr>
            </a:lvl1pPr>
          </a:lstStyle>
          <a:p>
            <a:pPr lvl="0"/>
            <a:r>
              <a:rPr lang="en-US" smtClean="0"/>
              <a:t>Click to edit Master text styles</a:t>
            </a:r>
          </a:p>
        </p:txBody>
      </p:sp>
      <p:sp>
        <p:nvSpPr>
          <p:cNvPr id="16" name="Text Placeholder 13"/>
          <p:cNvSpPr>
            <a:spLocks noGrp="1"/>
          </p:cNvSpPr>
          <p:nvPr>
            <p:ph type="body" sz="quarter" idx="32"/>
          </p:nvPr>
        </p:nvSpPr>
        <p:spPr>
          <a:xfrm>
            <a:off x="1033722" y="3562748"/>
            <a:ext cx="2024345" cy="816292"/>
          </a:xfrm>
        </p:spPr>
        <p:txBody>
          <a:bodyPr lIns="0" rIns="0" anchor="ctr"/>
          <a:lstStyle>
            <a:lvl1pPr marL="0" indent="0">
              <a:buFontTx/>
              <a:buNone/>
              <a:defRPr sz="1500">
                <a:solidFill>
                  <a:schemeClr val="tx1"/>
                </a:solidFill>
              </a:defRPr>
            </a:lvl1pPr>
          </a:lstStyle>
          <a:p>
            <a:pPr lvl="0"/>
            <a:r>
              <a:rPr lang="en-US" smtClean="0"/>
              <a:t>Click to edit Master text styles</a:t>
            </a:r>
          </a:p>
        </p:txBody>
      </p:sp>
      <p:sp>
        <p:nvSpPr>
          <p:cNvPr id="17" name="Text Placeholder 13"/>
          <p:cNvSpPr>
            <a:spLocks noGrp="1"/>
          </p:cNvSpPr>
          <p:nvPr>
            <p:ph type="body" sz="quarter" idx="33"/>
          </p:nvPr>
        </p:nvSpPr>
        <p:spPr>
          <a:xfrm>
            <a:off x="1033722" y="4515097"/>
            <a:ext cx="2024345" cy="816292"/>
          </a:xfrm>
        </p:spPr>
        <p:txBody>
          <a:bodyPr lIns="0" rIns="0" anchor="ctr"/>
          <a:lstStyle>
            <a:lvl1pPr marL="0" indent="0">
              <a:buFontTx/>
              <a:buNone/>
              <a:defRPr sz="1500">
                <a:solidFill>
                  <a:schemeClr val="tx1"/>
                </a:solidFill>
              </a:defRPr>
            </a:lvl1pPr>
          </a:lstStyle>
          <a:p>
            <a:pPr lvl="0"/>
            <a:r>
              <a:rPr lang="en-US" smtClean="0"/>
              <a:t>Click to edit Master text styles</a:t>
            </a:r>
          </a:p>
        </p:txBody>
      </p:sp>
      <p:sp>
        <p:nvSpPr>
          <p:cNvPr id="18" name="Text Placeholder 13"/>
          <p:cNvSpPr>
            <a:spLocks noGrp="1"/>
          </p:cNvSpPr>
          <p:nvPr>
            <p:ph type="body" sz="quarter" idx="34"/>
          </p:nvPr>
        </p:nvSpPr>
        <p:spPr>
          <a:xfrm>
            <a:off x="1033722" y="5467448"/>
            <a:ext cx="2024345" cy="816292"/>
          </a:xfrm>
        </p:spPr>
        <p:txBody>
          <a:bodyPr lIns="0" rIns="0" anchor="ctr"/>
          <a:lstStyle>
            <a:lvl1pPr marL="0" indent="0">
              <a:buFontTx/>
              <a:buNone/>
              <a:defRPr sz="1500">
                <a:solidFill>
                  <a:schemeClr val="tx1"/>
                </a:solidFill>
              </a:defRPr>
            </a:lvl1pPr>
          </a:lstStyle>
          <a:p>
            <a:pPr lvl="0"/>
            <a:r>
              <a:rPr lang="en-US" smtClean="0"/>
              <a:t>Click to edit Master text styles</a:t>
            </a:r>
          </a:p>
        </p:txBody>
      </p:sp>
      <p:pic>
        <p:nvPicPr>
          <p:cNvPr id="19" name="Picture 18" descr="logo.emf"/>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583170" y="414687"/>
            <a:ext cx="874296" cy="853109"/>
          </a:xfrm>
          <a:prstGeom prst="rect">
            <a:avLst/>
          </a:prstGeom>
        </p:spPr>
      </p:pic>
      <p:cxnSp>
        <p:nvCxnSpPr>
          <p:cNvPr id="21" name="Straight Connector 20"/>
          <p:cNvCxnSpPr/>
          <p:nvPr userDrawn="1"/>
        </p:nvCxnSpPr>
        <p:spPr>
          <a:xfrm flipV="1">
            <a:off x="630917" y="2544286"/>
            <a:ext cx="2412815" cy="0"/>
          </a:xfrm>
          <a:prstGeom prst="line">
            <a:avLst/>
          </a:prstGeom>
          <a:ln>
            <a:solidFill>
              <a:srgbClr val="FFFFFF">
                <a:alpha val="60000"/>
              </a:srgb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a:xfrm flipV="1">
            <a:off x="630917" y="3486093"/>
            <a:ext cx="2412815" cy="0"/>
          </a:xfrm>
          <a:prstGeom prst="line">
            <a:avLst/>
          </a:prstGeom>
          <a:ln>
            <a:solidFill>
              <a:srgbClr val="FFFFFF">
                <a:alpha val="60000"/>
              </a:srgb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a:xfrm flipV="1">
            <a:off x="630917" y="4441957"/>
            <a:ext cx="2412815" cy="0"/>
          </a:xfrm>
          <a:prstGeom prst="line">
            <a:avLst/>
          </a:prstGeom>
          <a:ln>
            <a:solidFill>
              <a:srgbClr val="FFFFFF">
                <a:alpha val="60000"/>
              </a:srgb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a:xfrm flipV="1">
            <a:off x="630917" y="5392773"/>
            <a:ext cx="2412815" cy="0"/>
          </a:xfrm>
          <a:prstGeom prst="line">
            <a:avLst/>
          </a:prstGeom>
          <a:ln>
            <a:solidFill>
              <a:srgbClr val="FFFFFF">
                <a:alpha val="60000"/>
              </a:srgbClr>
            </a:solidFill>
          </a:ln>
        </p:spPr>
        <p:style>
          <a:lnRef idx="1">
            <a:schemeClr val="accent1"/>
          </a:lnRef>
          <a:fillRef idx="0">
            <a:schemeClr val="accent1"/>
          </a:fillRef>
          <a:effectRef idx="0">
            <a:schemeClr val="accent1"/>
          </a:effectRef>
          <a:fontRef idx="minor">
            <a:schemeClr val="tx1"/>
          </a:fontRef>
        </p:style>
      </p:cxnSp>
      <p:sp>
        <p:nvSpPr>
          <p:cNvPr id="26" name="Frame 25"/>
          <p:cNvSpPr/>
          <p:nvPr userDrawn="1"/>
        </p:nvSpPr>
        <p:spPr>
          <a:xfrm>
            <a:off x="0" y="0"/>
            <a:ext cx="9906000" cy="6858000"/>
          </a:xfrm>
          <a:prstGeom prst="frame">
            <a:avLst>
              <a:gd name="adj1" fmla="val 1841"/>
            </a:avLst>
          </a:prstGeom>
          <a:solidFill>
            <a:srgbClr val="606B8D"/>
          </a:solidFill>
          <a:ln>
            <a:noFill/>
          </a:ln>
        </p:spPr>
        <p:style>
          <a:lnRef idx="2">
            <a:schemeClr val="accent1">
              <a:shade val="50000"/>
            </a:schemeClr>
          </a:lnRef>
          <a:fillRef idx="1">
            <a:schemeClr val="accent1"/>
          </a:fillRef>
          <a:effectRef idx="0">
            <a:schemeClr val="accent1"/>
          </a:effectRef>
          <a:fontRef idx="minor">
            <a:schemeClr val="lt1"/>
          </a:fontRef>
        </p:style>
        <p:txBody>
          <a:bodyPr lIns="83824" tIns="41914" rIns="83824" bIns="41914" rtlCol="0" anchor="ctr"/>
          <a:lstStyle/>
          <a:p>
            <a:pPr algn="ctr" defTabSz="956238" fontAlgn="auto">
              <a:spcBef>
                <a:spcPts val="0"/>
              </a:spcBef>
              <a:spcAft>
                <a:spcPts val="0"/>
              </a:spcAft>
            </a:pPr>
            <a:endParaRPr lang="en-GB" sz="1900">
              <a:solidFill>
                <a:srgbClr val="002244"/>
              </a:solidFill>
            </a:endParaRPr>
          </a:p>
        </p:txBody>
      </p:sp>
    </p:spTree>
    <p:extLst>
      <p:ext uri="{BB962C8B-B14F-4D97-AF65-F5344CB8AC3E}">
        <p14:creationId xmlns:p14="http://schemas.microsoft.com/office/powerpoint/2010/main" val="382843284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3_7. PRESENTATION OBJECTIVES">
    <p:spTree>
      <p:nvGrpSpPr>
        <p:cNvPr id="1" name=""/>
        <p:cNvGrpSpPr/>
        <p:nvPr/>
      </p:nvGrpSpPr>
      <p:grpSpPr>
        <a:xfrm>
          <a:off x="0" y="0"/>
          <a:ext cx="0" cy="0"/>
          <a:chOff x="0" y="0"/>
          <a:chExt cx="0" cy="0"/>
        </a:xfrm>
      </p:grpSpPr>
      <p:sp>
        <p:nvSpPr>
          <p:cNvPr id="25" name="Rectangle 24"/>
          <p:cNvSpPr/>
          <p:nvPr userDrawn="1"/>
        </p:nvSpPr>
        <p:spPr>
          <a:xfrm>
            <a:off x="122064" y="10"/>
            <a:ext cx="3078128" cy="67428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83824" tIns="41914" rIns="83824" bIns="41914" rtlCol="0" anchor="ctr"/>
          <a:lstStyle/>
          <a:p>
            <a:pPr algn="ctr" defTabSz="956238" fontAlgn="auto">
              <a:spcBef>
                <a:spcPts val="0"/>
              </a:spcBef>
              <a:spcAft>
                <a:spcPts val="0"/>
              </a:spcAft>
            </a:pPr>
            <a:endParaRPr lang="en-GB" sz="1900">
              <a:solidFill>
                <a:srgbClr val="FFFFFF"/>
              </a:solidFill>
            </a:endParaRPr>
          </a:p>
        </p:txBody>
      </p:sp>
      <p:sp>
        <p:nvSpPr>
          <p:cNvPr id="2" name="Title 1"/>
          <p:cNvSpPr>
            <a:spLocks noGrp="1"/>
          </p:cNvSpPr>
          <p:nvPr>
            <p:ph type="title"/>
          </p:nvPr>
        </p:nvSpPr>
        <p:spPr>
          <a:xfrm>
            <a:off x="122062" y="120949"/>
            <a:ext cx="3079572" cy="1439360"/>
          </a:xfrm>
          <a:noFill/>
        </p:spPr>
        <p:txBody>
          <a:bodyPr lIns="462049" tIns="495052" anchor="t"/>
          <a:lstStyle>
            <a:lvl1pPr>
              <a:defRPr>
                <a:solidFill>
                  <a:schemeClr val="bg1"/>
                </a:solidFill>
              </a:defRPr>
            </a:lvl1pPr>
          </a:lstStyle>
          <a:p>
            <a:r>
              <a:rPr lang="en-US" smtClean="0"/>
              <a:t>Click to edit Master title style</a:t>
            </a:r>
            <a:endParaRPr lang="en-GB" dirty="0"/>
          </a:p>
        </p:txBody>
      </p:sp>
      <p:sp>
        <p:nvSpPr>
          <p:cNvPr id="3" name="Date Placeholder 2"/>
          <p:cNvSpPr>
            <a:spLocks noGrp="1"/>
          </p:cNvSpPr>
          <p:nvPr>
            <p:ph type="dt" sz="half" idx="10"/>
          </p:nvPr>
        </p:nvSpPr>
        <p:spPr/>
        <p:txBody>
          <a:bodyPr/>
          <a:lstStyle/>
          <a:p>
            <a:fld id="{06B64096-513A-4056-AD1A-8089F6AFE02D}" type="datetimeFigureOut">
              <a:rPr lang="en-GB" smtClean="0">
                <a:solidFill>
                  <a:srgbClr val="002244"/>
                </a:solidFill>
              </a:rPr>
              <a:pPr/>
              <a:t>07/03/2016</a:t>
            </a:fld>
            <a:endParaRPr lang="en-GB">
              <a:solidFill>
                <a:srgbClr val="002244"/>
              </a:solidFill>
            </a:endParaRPr>
          </a:p>
        </p:txBody>
      </p:sp>
      <p:sp>
        <p:nvSpPr>
          <p:cNvPr id="4" name="Footer Placeholder 3"/>
          <p:cNvSpPr>
            <a:spLocks noGrp="1"/>
          </p:cNvSpPr>
          <p:nvPr>
            <p:ph type="ftr" sz="quarter" idx="11"/>
          </p:nvPr>
        </p:nvSpPr>
        <p:spPr/>
        <p:txBody>
          <a:bodyPr/>
          <a:lstStyle/>
          <a:p>
            <a:endParaRPr lang="en-GB" dirty="0">
              <a:solidFill>
                <a:srgbClr val="002244"/>
              </a:solidFill>
            </a:endParaRPr>
          </a:p>
        </p:txBody>
      </p:sp>
      <p:sp>
        <p:nvSpPr>
          <p:cNvPr id="5" name="Slide Number Placeholder 4"/>
          <p:cNvSpPr>
            <a:spLocks noGrp="1"/>
          </p:cNvSpPr>
          <p:nvPr>
            <p:ph type="sldNum" sz="quarter" idx="12"/>
          </p:nvPr>
        </p:nvSpPr>
        <p:spPr/>
        <p:txBody>
          <a:bodyPr/>
          <a:lstStyle/>
          <a:p>
            <a:fld id="{AC5418B0-CB07-44CE-97FE-8A2F735695C7}" type="slidenum">
              <a:rPr lang="en-GB" smtClean="0">
                <a:solidFill>
                  <a:srgbClr val="002244"/>
                </a:solidFill>
              </a:rPr>
              <a:pPr/>
              <a:t>‹#›</a:t>
            </a:fld>
            <a:endParaRPr lang="en-GB">
              <a:solidFill>
                <a:srgbClr val="002244"/>
              </a:solidFill>
            </a:endParaRPr>
          </a:p>
        </p:txBody>
      </p:sp>
      <p:sp>
        <p:nvSpPr>
          <p:cNvPr id="8" name="Text Placeholder 7"/>
          <p:cNvSpPr>
            <a:spLocks noGrp="1"/>
          </p:cNvSpPr>
          <p:nvPr>
            <p:ph type="body" sz="quarter" idx="25" hasCustomPrompt="1"/>
          </p:nvPr>
        </p:nvSpPr>
        <p:spPr>
          <a:xfrm>
            <a:off x="617658" y="1658048"/>
            <a:ext cx="333492" cy="816292"/>
          </a:xfrm>
        </p:spPr>
        <p:txBody>
          <a:bodyPr wrap="none" lIns="0" rIns="0" anchor="ctr"/>
          <a:lstStyle>
            <a:lvl1pPr marL="0" indent="0" algn="l">
              <a:buFontTx/>
              <a:buNone/>
              <a:defRPr sz="2200" b="1">
                <a:solidFill>
                  <a:schemeClr val="bg1"/>
                </a:solidFill>
              </a:defRPr>
            </a:lvl1pPr>
          </a:lstStyle>
          <a:p>
            <a:pPr lvl="0"/>
            <a:r>
              <a:rPr lang="en-US" dirty="0" smtClean="0"/>
              <a:t>No.</a:t>
            </a:r>
          </a:p>
        </p:txBody>
      </p:sp>
      <p:sp>
        <p:nvSpPr>
          <p:cNvPr id="9" name="Text Placeholder 7"/>
          <p:cNvSpPr>
            <a:spLocks noGrp="1"/>
          </p:cNvSpPr>
          <p:nvPr>
            <p:ph type="body" sz="quarter" idx="26" hasCustomPrompt="1"/>
          </p:nvPr>
        </p:nvSpPr>
        <p:spPr>
          <a:xfrm>
            <a:off x="617658" y="2610397"/>
            <a:ext cx="333492" cy="816292"/>
          </a:xfrm>
        </p:spPr>
        <p:txBody>
          <a:bodyPr wrap="none" lIns="0" rIns="0" anchor="ctr"/>
          <a:lstStyle>
            <a:lvl1pPr marL="0" indent="0" algn="l">
              <a:buFontTx/>
              <a:buNone/>
              <a:defRPr sz="2200" b="1">
                <a:solidFill>
                  <a:schemeClr val="bg1"/>
                </a:solidFill>
              </a:defRPr>
            </a:lvl1pPr>
          </a:lstStyle>
          <a:p>
            <a:pPr lvl="0"/>
            <a:r>
              <a:rPr lang="en-US" dirty="0" smtClean="0"/>
              <a:t>No.</a:t>
            </a:r>
          </a:p>
        </p:txBody>
      </p:sp>
      <p:sp>
        <p:nvSpPr>
          <p:cNvPr id="10" name="Text Placeholder 7"/>
          <p:cNvSpPr>
            <a:spLocks noGrp="1"/>
          </p:cNvSpPr>
          <p:nvPr>
            <p:ph type="body" sz="quarter" idx="27" hasCustomPrompt="1"/>
          </p:nvPr>
        </p:nvSpPr>
        <p:spPr>
          <a:xfrm>
            <a:off x="617658" y="3562748"/>
            <a:ext cx="333492" cy="816292"/>
          </a:xfrm>
        </p:spPr>
        <p:txBody>
          <a:bodyPr wrap="none" lIns="0" rIns="0" anchor="ctr"/>
          <a:lstStyle>
            <a:lvl1pPr marL="0" indent="0" algn="l">
              <a:buFontTx/>
              <a:buNone/>
              <a:defRPr sz="2200" b="1">
                <a:solidFill>
                  <a:schemeClr val="bg1"/>
                </a:solidFill>
              </a:defRPr>
            </a:lvl1pPr>
          </a:lstStyle>
          <a:p>
            <a:pPr lvl="0"/>
            <a:r>
              <a:rPr lang="en-US" dirty="0" smtClean="0"/>
              <a:t>No.</a:t>
            </a:r>
          </a:p>
        </p:txBody>
      </p:sp>
      <p:sp>
        <p:nvSpPr>
          <p:cNvPr id="11" name="Text Placeholder 7"/>
          <p:cNvSpPr>
            <a:spLocks noGrp="1"/>
          </p:cNvSpPr>
          <p:nvPr>
            <p:ph type="body" sz="quarter" idx="28" hasCustomPrompt="1"/>
          </p:nvPr>
        </p:nvSpPr>
        <p:spPr>
          <a:xfrm>
            <a:off x="617658" y="4515097"/>
            <a:ext cx="333492" cy="816292"/>
          </a:xfrm>
        </p:spPr>
        <p:txBody>
          <a:bodyPr wrap="none" lIns="0" rIns="0" anchor="ctr"/>
          <a:lstStyle>
            <a:lvl1pPr marL="0" indent="0" algn="l">
              <a:buFontTx/>
              <a:buNone/>
              <a:defRPr sz="2200" b="1">
                <a:solidFill>
                  <a:schemeClr val="bg1"/>
                </a:solidFill>
              </a:defRPr>
            </a:lvl1pPr>
          </a:lstStyle>
          <a:p>
            <a:pPr lvl="0"/>
            <a:r>
              <a:rPr lang="en-US" dirty="0" smtClean="0"/>
              <a:t>No.</a:t>
            </a:r>
          </a:p>
        </p:txBody>
      </p:sp>
      <p:sp>
        <p:nvSpPr>
          <p:cNvPr id="12" name="Text Placeholder 7"/>
          <p:cNvSpPr>
            <a:spLocks noGrp="1"/>
          </p:cNvSpPr>
          <p:nvPr>
            <p:ph type="body" sz="quarter" idx="29" hasCustomPrompt="1"/>
          </p:nvPr>
        </p:nvSpPr>
        <p:spPr>
          <a:xfrm>
            <a:off x="617658" y="5467448"/>
            <a:ext cx="333492" cy="816292"/>
          </a:xfrm>
        </p:spPr>
        <p:txBody>
          <a:bodyPr wrap="none" lIns="0" rIns="0" anchor="ctr"/>
          <a:lstStyle>
            <a:lvl1pPr marL="0" indent="0" algn="l">
              <a:buFontTx/>
              <a:buNone/>
              <a:defRPr sz="2200" b="1">
                <a:solidFill>
                  <a:schemeClr val="bg1"/>
                </a:solidFill>
              </a:defRPr>
            </a:lvl1pPr>
          </a:lstStyle>
          <a:p>
            <a:pPr lvl="0"/>
            <a:r>
              <a:rPr lang="en-US" dirty="0" smtClean="0"/>
              <a:t>No.</a:t>
            </a:r>
          </a:p>
        </p:txBody>
      </p:sp>
      <p:sp>
        <p:nvSpPr>
          <p:cNvPr id="14" name="Text Placeholder 13"/>
          <p:cNvSpPr>
            <a:spLocks noGrp="1"/>
          </p:cNvSpPr>
          <p:nvPr>
            <p:ph type="body" sz="quarter" idx="30"/>
          </p:nvPr>
        </p:nvSpPr>
        <p:spPr>
          <a:xfrm>
            <a:off x="1033722" y="1658048"/>
            <a:ext cx="2024345" cy="816292"/>
          </a:xfrm>
        </p:spPr>
        <p:txBody>
          <a:bodyPr lIns="0" rIns="0" anchor="ctr"/>
          <a:lstStyle>
            <a:lvl1pPr marL="0" indent="0">
              <a:buFontTx/>
              <a:buNone/>
              <a:defRPr sz="1500">
                <a:solidFill>
                  <a:schemeClr val="bg1"/>
                </a:solidFill>
              </a:defRPr>
            </a:lvl1pPr>
          </a:lstStyle>
          <a:p>
            <a:pPr lvl="0"/>
            <a:r>
              <a:rPr lang="en-US" smtClean="0"/>
              <a:t>Click to edit Master text styles</a:t>
            </a:r>
          </a:p>
        </p:txBody>
      </p:sp>
      <p:sp>
        <p:nvSpPr>
          <p:cNvPr id="15" name="Text Placeholder 13"/>
          <p:cNvSpPr>
            <a:spLocks noGrp="1"/>
          </p:cNvSpPr>
          <p:nvPr>
            <p:ph type="body" sz="quarter" idx="31"/>
          </p:nvPr>
        </p:nvSpPr>
        <p:spPr>
          <a:xfrm>
            <a:off x="1033722" y="2610397"/>
            <a:ext cx="2024345" cy="816292"/>
          </a:xfrm>
        </p:spPr>
        <p:txBody>
          <a:bodyPr lIns="0" rIns="0" anchor="ctr"/>
          <a:lstStyle>
            <a:lvl1pPr marL="0" indent="0">
              <a:buFontTx/>
              <a:buNone/>
              <a:defRPr sz="1500">
                <a:solidFill>
                  <a:schemeClr val="bg1"/>
                </a:solidFill>
              </a:defRPr>
            </a:lvl1pPr>
          </a:lstStyle>
          <a:p>
            <a:pPr lvl="0"/>
            <a:r>
              <a:rPr lang="en-US" smtClean="0"/>
              <a:t>Click to edit Master text styles</a:t>
            </a:r>
          </a:p>
        </p:txBody>
      </p:sp>
      <p:sp>
        <p:nvSpPr>
          <p:cNvPr id="16" name="Text Placeholder 13"/>
          <p:cNvSpPr>
            <a:spLocks noGrp="1"/>
          </p:cNvSpPr>
          <p:nvPr>
            <p:ph type="body" sz="quarter" idx="32"/>
          </p:nvPr>
        </p:nvSpPr>
        <p:spPr>
          <a:xfrm>
            <a:off x="1033722" y="3562748"/>
            <a:ext cx="2024345" cy="816292"/>
          </a:xfrm>
        </p:spPr>
        <p:txBody>
          <a:bodyPr lIns="0" rIns="0" anchor="ctr"/>
          <a:lstStyle>
            <a:lvl1pPr marL="0" indent="0">
              <a:buFontTx/>
              <a:buNone/>
              <a:defRPr sz="1500">
                <a:solidFill>
                  <a:schemeClr val="bg1"/>
                </a:solidFill>
              </a:defRPr>
            </a:lvl1pPr>
          </a:lstStyle>
          <a:p>
            <a:pPr lvl="0"/>
            <a:r>
              <a:rPr lang="en-US" smtClean="0"/>
              <a:t>Click to edit Master text styles</a:t>
            </a:r>
          </a:p>
        </p:txBody>
      </p:sp>
      <p:sp>
        <p:nvSpPr>
          <p:cNvPr id="17" name="Text Placeholder 13"/>
          <p:cNvSpPr>
            <a:spLocks noGrp="1"/>
          </p:cNvSpPr>
          <p:nvPr>
            <p:ph type="body" sz="quarter" idx="33"/>
          </p:nvPr>
        </p:nvSpPr>
        <p:spPr>
          <a:xfrm>
            <a:off x="1033722" y="4515097"/>
            <a:ext cx="2024345" cy="816292"/>
          </a:xfrm>
        </p:spPr>
        <p:txBody>
          <a:bodyPr lIns="0" rIns="0" anchor="ctr"/>
          <a:lstStyle>
            <a:lvl1pPr marL="0" indent="0">
              <a:buFontTx/>
              <a:buNone/>
              <a:defRPr sz="1500">
                <a:solidFill>
                  <a:schemeClr val="bg1"/>
                </a:solidFill>
              </a:defRPr>
            </a:lvl1pPr>
          </a:lstStyle>
          <a:p>
            <a:pPr lvl="0"/>
            <a:r>
              <a:rPr lang="en-US" smtClean="0"/>
              <a:t>Click to edit Master text styles</a:t>
            </a:r>
          </a:p>
        </p:txBody>
      </p:sp>
      <p:sp>
        <p:nvSpPr>
          <p:cNvPr id="18" name="Text Placeholder 13"/>
          <p:cNvSpPr>
            <a:spLocks noGrp="1"/>
          </p:cNvSpPr>
          <p:nvPr>
            <p:ph type="body" sz="quarter" idx="34"/>
          </p:nvPr>
        </p:nvSpPr>
        <p:spPr>
          <a:xfrm>
            <a:off x="1033722" y="5467448"/>
            <a:ext cx="2024345" cy="816292"/>
          </a:xfrm>
        </p:spPr>
        <p:txBody>
          <a:bodyPr lIns="0" rIns="0" anchor="ctr"/>
          <a:lstStyle>
            <a:lvl1pPr marL="0" indent="0">
              <a:buFontTx/>
              <a:buNone/>
              <a:defRPr sz="1500">
                <a:solidFill>
                  <a:schemeClr val="bg1"/>
                </a:solidFill>
              </a:defRPr>
            </a:lvl1pPr>
          </a:lstStyle>
          <a:p>
            <a:pPr lvl="0"/>
            <a:r>
              <a:rPr lang="en-US" smtClean="0"/>
              <a:t>Click to edit Master text styles</a:t>
            </a:r>
          </a:p>
        </p:txBody>
      </p:sp>
      <p:pic>
        <p:nvPicPr>
          <p:cNvPr id="19" name="Picture 18" descr="logo.emf"/>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583170" y="414687"/>
            <a:ext cx="874296" cy="853109"/>
          </a:xfrm>
          <a:prstGeom prst="rect">
            <a:avLst/>
          </a:prstGeom>
        </p:spPr>
      </p:pic>
      <p:cxnSp>
        <p:nvCxnSpPr>
          <p:cNvPr id="21" name="Straight Connector 20"/>
          <p:cNvCxnSpPr/>
          <p:nvPr userDrawn="1"/>
        </p:nvCxnSpPr>
        <p:spPr>
          <a:xfrm flipV="1">
            <a:off x="630917" y="2544286"/>
            <a:ext cx="2412815" cy="0"/>
          </a:xfrm>
          <a:prstGeom prst="line">
            <a:avLst/>
          </a:prstGeom>
          <a:ln>
            <a:solidFill>
              <a:srgbClr val="FFFFFF">
                <a:alpha val="60000"/>
              </a:srgb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a:xfrm flipV="1">
            <a:off x="630917" y="3486093"/>
            <a:ext cx="2412815" cy="0"/>
          </a:xfrm>
          <a:prstGeom prst="line">
            <a:avLst/>
          </a:prstGeom>
          <a:ln>
            <a:solidFill>
              <a:srgbClr val="FFFFFF">
                <a:alpha val="60000"/>
              </a:srgb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a:xfrm flipV="1">
            <a:off x="630917" y="4441957"/>
            <a:ext cx="2412815" cy="0"/>
          </a:xfrm>
          <a:prstGeom prst="line">
            <a:avLst/>
          </a:prstGeom>
          <a:ln>
            <a:solidFill>
              <a:srgbClr val="FFFFFF">
                <a:alpha val="60000"/>
              </a:srgb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a:xfrm flipV="1">
            <a:off x="630917" y="5392773"/>
            <a:ext cx="2412815" cy="0"/>
          </a:xfrm>
          <a:prstGeom prst="line">
            <a:avLst/>
          </a:prstGeom>
          <a:ln>
            <a:solidFill>
              <a:srgbClr val="FFFFFF">
                <a:alpha val="60000"/>
              </a:srgbClr>
            </a:solidFill>
          </a:ln>
        </p:spPr>
        <p:style>
          <a:lnRef idx="1">
            <a:schemeClr val="accent1"/>
          </a:lnRef>
          <a:fillRef idx="0">
            <a:schemeClr val="accent1"/>
          </a:fillRef>
          <a:effectRef idx="0">
            <a:schemeClr val="accent1"/>
          </a:effectRef>
          <a:fontRef idx="minor">
            <a:schemeClr val="tx1"/>
          </a:fontRef>
        </p:style>
      </p:cxnSp>
      <p:sp>
        <p:nvSpPr>
          <p:cNvPr id="26" name="Frame 25"/>
          <p:cNvSpPr/>
          <p:nvPr userDrawn="1"/>
        </p:nvSpPr>
        <p:spPr>
          <a:xfrm>
            <a:off x="0" y="0"/>
            <a:ext cx="9906000" cy="6858000"/>
          </a:xfrm>
          <a:prstGeom prst="frame">
            <a:avLst>
              <a:gd name="adj1" fmla="val 1841"/>
            </a:avLst>
          </a:prstGeom>
          <a:solidFill>
            <a:srgbClr val="606B8D"/>
          </a:solidFill>
          <a:ln>
            <a:noFill/>
          </a:ln>
        </p:spPr>
        <p:style>
          <a:lnRef idx="2">
            <a:schemeClr val="accent1">
              <a:shade val="50000"/>
            </a:schemeClr>
          </a:lnRef>
          <a:fillRef idx="1">
            <a:schemeClr val="accent1"/>
          </a:fillRef>
          <a:effectRef idx="0">
            <a:schemeClr val="accent1"/>
          </a:effectRef>
          <a:fontRef idx="minor">
            <a:schemeClr val="lt1"/>
          </a:fontRef>
        </p:style>
        <p:txBody>
          <a:bodyPr lIns="83824" tIns="41914" rIns="83824" bIns="41914" rtlCol="0" anchor="ctr"/>
          <a:lstStyle/>
          <a:p>
            <a:pPr algn="ctr" defTabSz="956238" fontAlgn="auto">
              <a:spcBef>
                <a:spcPts val="0"/>
              </a:spcBef>
              <a:spcAft>
                <a:spcPts val="0"/>
              </a:spcAft>
            </a:pPr>
            <a:endParaRPr lang="en-GB" sz="1900">
              <a:solidFill>
                <a:srgbClr val="002244"/>
              </a:solidFill>
            </a:endParaRPr>
          </a:p>
        </p:txBody>
      </p:sp>
    </p:spTree>
    <p:extLst>
      <p:ext uri="{BB962C8B-B14F-4D97-AF65-F5344CB8AC3E}">
        <p14:creationId xmlns:p14="http://schemas.microsoft.com/office/powerpoint/2010/main" val="269885944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8. 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95300" y="1600207"/>
            <a:ext cx="4375150" cy="4525963"/>
          </a:xfrm>
        </p:spPr>
        <p:txBody>
          <a:bodyPr>
            <a:normAutofit/>
          </a:bodyPr>
          <a:lstStyle>
            <a:lvl1pPr>
              <a:defRPr sz="1700"/>
            </a:lvl1pPr>
            <a:lvl2pPr>
              <a:defRPr sz="1700"/>
            </a:lvl2pPr>
            <a:lvl3pPr>
              <a:defRPr sz="1700"/>
            </a:lvl3pPr>
            <a:lvl4pPr>
              <a:defRPr sz="1700"/>
            </a:lvl4pPr>
            <a:lvl5pPr>
              <a:defRPr sz="17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Content Placeholder 3"/>
          <p:cNvSpPr>
            <a:spLocks noGrp="1"/>
          </p:cNvSpPr>
          <p:nvPr>
            <p:ph sz="half" idx="2"/>
          </p:nvPr>
        </p:nvSpPr>
        <p:spPr>
          <a:xfrm>
            <a:off x="5035550" y="1600207"/>
            <a:ext cx="4375150" cy="4525963"/>
          </a:xfrm>
        </p:spPr>
        <p:txBody>
          <a:bodyPr>
            <a:normAutofit/>
          </a:bodyPr>
          <a:lstStyle>
            <a:lvl1pPr>
              <a:defRPr sz="1700"/>
            </a:lvl1pPr>
            <a:lvl2pPr>
              <a:defRPr sz="1700"/>
            </a:lvl2pPr>
            <a:lvl3pPr>
              <a:defRPr sz="1700"/>
            </a:lvl3pPr>
            <a:lvl4pPr>
              <a:defRPr sz="1700"/>
            </a:lvl4pPr>
            <a:lvl5pPr>
              <a:defRPr sz="17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06B64096-513A-4056-AD1A-8089F6AFE02D}" type="datetimeFigureOut">
              <a:rPr lang="en-GB" smtClean="0">
                <a:solidFill>
                  <a:srgbClr val="002244"/>
                </a:solidFill>
              </a:rPr>
              <a:pPr/>
              <a:t>07/03/2016</a:t>
            </a:fld>
            <a:endParaRPr lang="en-GB">
              <a:solidFill>
                <a:srgbClr val="002244"/>
              </a:solidFill>
            </a:endParaRPr>
          </a:p>
        </p:txBody>
      </p:sp>
      <p:sp>
        <p:nvSpPr>
          <p:cNvPr id="6" name="Footer Placeholder 5"/>
          <p:cNvSpPr>
            <a:spLocks noGrp="1"/>
          </p:cNvSpPr>
          <p:nvPr>
            <p:ph type="ftr" sz="quarter" idx="11"/>
          </p:nvPr>
        </p:nvSpPr>
        <p:spPr/>
        <p:txBody>
          <a:bodyPr/>
          <a:lstStyle/>
          <a:p>
            <a:endParaRPr lang="en-GB">
              <a:solidFill>
                <a:srgbClr val="002244"/>
              </a:solidFill>
            </a:endParaRPr>
          </a:p>
        </p:txBody>
      </p:sp>
      <p:sp>
        <p:nvSpPr>
          <p:cNvPr id="7" name="Slide Number Placeholder 6"/>
          <p:cNvSpPr>
            <a:spLocks noGrp="1"/>
          </p:cNvSpPr>
          <p:nvPr>
            <p:ph type="sldNum" sz="quarter" idx="12"/>
          </p:nvPr>
        </p:nvSpPr>
        <p:spPr/>
        <p:txBody>
          <a:bodyPr/>
          <a:lstStyle/>
          <a:p>
            <a:fld id="{AC5418B0-CB07-44CE-97FE-8A2F735695C7}" type="slidenum">
              <a:rPr lang="en-GB" smtClean="0">
                <a:solidFill>
                  <a:srgbClr val="002244"/>
                </a:solidFill>
              </a:rPr>
              <a:pPr/>
              <a:t>‹#›</a:t>
            </a:fld>
            <a:endParaRPr lang="en-GB">
              <a:solidFill>
                <a:srgbClr val="002244"/>
              </a:solidFill>
            </a:endParaRPr>
          </a:p>
        </p:txBody>
      </p:sp>
      <p:sp>
        <p:nvSpPr>
          <p:cNvPr id="8" name="Text Placeholder 7"/>
          <p:cNvSpPr>
            <a:spLocks noGrp="1"/>
          </p:cNvSpPr>
          <p:nvPr>
            <p:ph type="body" sz="quarter" idx="13" hasCustomPrompt="1"/>
          </p:nvPr>
        </p:nvSpPr>
        <p:spPr>
          <a:xfrm>
            <a:off x="488452" y="6128777"/>
            <a:ext cx="4105829" cy="533570"/>
          </a:xfrm>
        </p:spPr>
        <p:txBody>
          <a:bodyPr anchor="b">
            <a:noAutofit/>
          </a:bodyPr>
          <a:lstStyle>
            <a:lvl1pPr marL="0" indent="0">
              <a:buFontTx/>
              <a:buNone/>
              <a:defRPr sz="1000" baseline="0"/>
            </a:lvl1pPr>
          </a:lstStyle>
          <a:p>
            <a:pPr lvl="0"/>
            <a:r>
              <a:rPr lang="en-US" dirty="0" smtClean="0"/>
              <a:t>Insert source:</a:t>
            </a:r>
            <a:endParaRPr lang="en-GB" dirty="0"/>
          </a:p>
        </p:txBody>
      </p:sp>
      <p:cxnSp>
        <p:nvCxnSpPr>
          <p:cNvPr id="9" name="Straight Connector 8"/>
          <p:cNvCxnSpPr/>
          <p:nvPr userDrawn="1"/>
        </p:nvCxnSpPr>
        <p:spPr>
          <a:xfrm flipV="1">
            <a:off x="579810" y="1491683"/>
            <a:ext cx="8904228" cy="0"/>
          </a:xfrm>
          <a:prstGeom prst="line">
            <a:avLst/>
          </a:prstGeom>
          <a:ln>
            <a:solidFill>
              <a:srgbClr val="606B8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80197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9. 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9727" y="2389658"/>
            <a:ext cx="8420100" cy="1785071"/>
          </a:xfrm>
        </p:spPr>
        <p:txBody>
          <a:bodyPr anchor="b">
            <a:normAutofit/>
          </a:bodyPr>
          <a:lstStyle>
            <a:lvl1pPr algn="l">
              <a:defRPr sz="2900" b="1" cap="none"/>
            </a:lvl1pPr>
          </a:lstStyle>
          <a:p>
            <a:r>
              <a:rPr lang="en-US" dirty="0" smtClean="0"/>
              <a:t>Click to edit master title style</a:t>
            </a:r>
            <a:endParaRPr lang="en-GB" dirty="0"/>
          </a:p>
        </p:txBody>
      </p:sp>
      <p:sp>
        <p:nvSpPr>
          <p:cNvPr id="3" name="Text Placeholder 2"/>
          <p:cNvSpPr>
            <a:spLocks noGrp="1"/>
          </p:cNvSpPr>
          <p:nvPr>
            <p:ph type="body" idx="1"/>
          </p:nvPr>
        </p:nvSpPr>
        <p:spPr>
          <a:xfrm>
            <a:off x="509727" y="4199924"/>
            <a:ext cx="8420100" cy="1500187"/>
          </a:xfrm>
        </p:spPr>
        <p:txBody>
          <a:bodyPr anchor="t"/>
          <a:lstStyle>
            <a:lvl1pPr marL="0" indent="0">
              <a:buNone/>
              <a:defRPr sz="2100">
                <a:solidFill>
                  <a:schemeClr val="tx1">
                    <a:tint val="75000"/>
                  </a:schemeClr>
                </a:solidFill>
              </a:defRPr>
            </a:lvl1pPr>
            <a:lvl2pPr marL="478124" indent="0">
              <a:buNone/>
              <a:defRPr sz="1900">
                <a:solidFill>
                  <a:schemeClr val="tx1">
                    <a:tint val="75000"/>
                  </a:schemeClr>
                </a:solidFill>
              </a:defRPr>
            </a:lvl2pPr>
            <a:lvl3pPr marL="956238" indent="0">
              <a:buNone/>
              <a:defRPr sz="1700">
                <a:solidFill>
                  <a:schemeClr val="tx1">
                    <a:tint val="75000"/>
                  </a:schemeClr>
                </a:solidFill>
              </a:defRPr>
            </a:lvl3pPr>
            <a:lvl4pPr marL="1434371" indent="0">
              <a:buNone/>
              <a:defRPr sz="1500">
                <a:solidFill>
                  <a:schemeClr val="tx1">
                    <a:tint val="75000"/>
                  </a:schemeClr>
                </a:solidFill>
              </a:defRPr>
            </a:lvl4pPr>
            <a:lvl5pPr marL="1912475" indent="0">
              <a:buNone/>
              <a:defRPr sz="1500">
                <a:solidFill>
                  <a:schemeClr val="tx1">
                    <a:tint val="75000"/>
                  </a:schemeClr>
                </a:solidFill>
              </a:defRPr>
            </a:lvl5pPr>
            <a:lvl6pPr marL="2390595" indent="0">
              <a:buNone/>
              <a:defRPr sz="1500">
                <a:solidFill>
                  <a:schemeClr val="tx1">
                    <a:tint val="75000"/>
                  </a:schemeClr>
                </a:solidFill>
              </a:defRPr>
            </a:lvl6pPr>
            <a:lvl7pPr marL="2868714" indent="0">
              <a:buNone/>
              <a:defRPr sz="1500">
                <a:solidFill>
                  <a:schemeClr val="tx1">
                    <a:tint val="75000"/>
                  </a:schemeClr>
                </a:solidFill>
              </a:defRPr>
            </a:lvl7pPr>
            <a:lvl8pPr marL="3346829" indent="0">
              <a:buNone/>
              <a:defRPr sz="1500">
                <a:solidFill>
                  <a:schemeClr val="tx1">
                    <a:tint val="75000"/>
                  </a:schemeClr>
                </a:solidFill>
              </a:defRPr>
            </a:lvl8pPr>
            <a:lvl9pPr marL="3824951" indent="0">
              <a:buNone/>
              <a:defRPr sz="15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6B64096-513A-4056-AD1A-8089F6AFE02D}" type="datetimeFigureOut">
              <a:rPr lang="en-GB" smtClean="0">
                <a:solidFill>
                  <a:srgbClr val="002244"/>
                </a:solidFill>
              </a:rPr>
              <a:pPr/>
              <a:t>07/03/2016</a:t>
            </a:fld>
            <a:endParaRPr lang="en-GB">
              <a:solidFill>
                <a:srgbClr val="002244"/>
              </a:solidFill>
            </a:endParaRPr>
          </a:p>
        </p:txBody>
      </p:sp>
      <p:sp>
        <p:nvSpPr>
          <p:cNvPr id="5" name="Footer Placeholder 4"/>
          <p:cNvSpPr>
            <a:spLocks noGrp="1"/>
          </p:cNvSpPr>
          <p:nvPr>
            <p:ph type="ftr" sz="quarter" idx="11"/>
          </p:nvPr>
        </p:nvSpPr>
        <p:spPr/>
        <p:txBody>
          <a:bodyPr/>
          <a:lstStyle/>
          <a:p>
            <a:endParaRPr lang="en-GB">
              <a:solidFill>
                <a:srgbClr val="002244"/>
              </a:solidFill>
            </a:endParaRPr>
          </a:p>
        </p:txBody>
      </p:sp>
      <p:sp>
        <p:nvSpPr>
          <p:cNvPr id="6" name="Slide Number Placeholder 5"/>
          <p:cNvSpPr>
            <a:spLocks noGrp="1"/>
          </p:cNvSpPr>
          <p:nvPr>
            <p:ph type="sldNum" sz="quarter" idx="12"/>
          </p:nvPr>
        </p:nvSpPr>
        <p:spPr/>
        <p:txBody>
          <a:bodyPr/>
          <a:lstStyle/>
          <a:p>
            <a:fld id="{AC5418B0-CB07-44CE-97FE-8A2F735695C7}" type="slidenum">
              <a:rPr lang="en-GB" smtClean="0">
                <a:solidFill>
                  <a:srgbClr val="002244"/>
                </a:solidFill>
              </a:rPr>
              <a:pPr/>
              <a:t>‹#›</a:t>
            </a:fld>
            <a:endParaRPr lang="en-GB">
              <a:solidFill>
                <a:srgbClr val="002244"/>
              </a:solidFill>
            </a:endParaRPr>
          </a:p>
        </p:txBody>
      </p:sp>
    </p:spTree>
    <p:extLst>
      <p:ext uri="{BB962C8B-B14F-4D97-AF65-F5344CB8AC3E}">
        <p14:creationId xmlns:p14="http://schemas.microsoft.com/office/powerpoint/2010/main" val="349602015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10. TEAM SLIDE 1- 9 PEOPLE">
    <p:spTree>
      <p:nvGrpSpPr>
        <p:cNvPr id="1" name=""/>
        <p:cNvGrpSpPr/>
        <p:nvPr/>
      </p:nvGrpSpPr>
      <p:grpSpPr>
        <a:xfrm>
          <a:off x="0" y="0"/>
          <a:ext cx="0" cy="0"/>
          <a:chOff x="0" y="0"/>
          <a:chExt cx="0" cy="0"/>
        </a:xfrm>
      </p:grpSpPr>
      <p:sp>
        <p:nvSpPr>
          <p:cNvPr id="38" name="Text Placeholder 21"/>
          <p:cNvSpPr>
            <a:spLocks noGrp="1"/>
          </p:cNvSpPr>
          <p:nvPr>
            <p:ph type="body" sz="quarter" idx="31" hasCustomPrompt="1"/>
          </p:nvPr>
        </p:nvSpPr>
        <p:spPr>
          <a:xfrm>
            <a:off x="3592690" y="3193509"/>
            <a:ext cx="2788268" cy="1474405"/>
          </a:xfrm>
          <a:solidFill>
            <a:srgbClr val="A1A7C0"/>
          </a:solidFill>
        </p:spPr>
        <p:txBody>
          <a:bodyPr lIns="1485159" tIns="0" rIns="16502" bIns="66010" anchor="b"/>
          <a:lstStyle>
            <a:lvl1pPr marL="0" indent="0">
              <a:spcBef>
                <a:spcPts val="0"/>
              </a:spcBef>
              <a:buFontTx/>
              <a:buNone/>
              <a:defRPr sz="900" b="1">
                <a:solidFill>
                  <a:schemeClr val="tx1"/>
                </a:solidFill>
              </a:defRPr>
            </a:lvl1pPr>
            <a:lvl2pPr marL="0" indent="0">
              <a:spcBef>
                <a:spcPts val="0"/>
              </a:spcBef>
              <a:buFontTx/>
              <a:buNone/>
              <a:defRPr sz="900">
                <a:solidFill>
                  <a:schemeClr val="tx1"/>
                </a:solidFill>
              </a:defRPr>
            </a:lvl2pPr>
            <a:lvl3pPr marL="0" indent="0">
              <a:spcBef>
                <a:spcPts val="184"/>
              </a:spcBef>
              <a:buFontTx/>
              <a:buNone/>
              <a:defRPr sz="900">
                <a:solidFill>
                  <a:schemeClr val="tx1"/>
                </a:solidFill>
              </a:defRPr>
            </a:lvl3pPr>
            <a:lvl4pPr>
              <a:buFontTx/>
              <a:buNone/>
              <a:defRPr/>
            </a:lvl4pPr>
            <a:lvl5pPr>
              <a:buFontTx/>
              <a:buNone/>
              <a:defRPr/>
            </a:lvl5pPr>
          </a:lstStyle>
          <a:p>
            <a:pPr lvl="0"/>
            <a:r>
              <a:rPr lang="en-US" dirty="0" smtClean="0"/>
              <a:t>Name: </a:t>
            </a:r>
          </a:p>
          <a:p>
            <a:pPr lvl="1"/>
            <a:r>
              <a:rPr lang="en-US" dirty="0" smtClean="0"/>
              <a:t>Job Title:</a:t>
            </a:r>
          </a:p>
          <a:p>
            <a:pPr lvl="2"/>
            <a:r>
              <a:rPr lang="en-US" dirty="0" smtClean="0"/>
              <a:t>Tel:</a:t>
            </a:r>
          </a:p>
          <a:p>
            <a:pPr lvl="2"/>
            <a:r>
              <a:rPr lang="en-US" dirty="0" smtClean="0"/>
              <a:t>Mob:</a:t>
            </a:r>
          </a:p>
          <a:p>
            <a:pPr lvl="2"/>
            <a:r>
              <a:rPr lang="en-US" dirty="0" smtClean="0"/>
              <a:t>Email:</a:t>
            </a:r>
            <a:endParaRPr lang="en-GB" dirty="0"/>
          </a:p>
        </p:txBody>
      </p:sp>
      <p:sp>
        <p:nvSpPr>
          <p:cNvPr id="41" name="Text Placeholder 21"/>
          <p:cNvSpPr>
            <a:spLocks noGrp="1"/>
          </p:cNvSpPr>
          <p:nvPr>
            <p:ph type="body" sz="quarter" idx="32" hasCustomPrompt="1"/>
          </p:nvPr>
        </p:nvSpPr>
        <p:spPr>
          <a:xfrm>
            <a:off x="3592690" y="4765298"/>
            <a:ext cx="2788268" cy="1474405"/>
          </a:xfrm>
          <a:solidFill>
            <a:srgbClr val="A1A7C0"/>
          </a:solidFill>
        </p:spPr>
        <p:txBody>
          <a:bodyPr lIns="1485159" tIns="0" rIns="16502" bIns="66010" anchor="b"/>
          <a:lstStyle>
            <a:lvl1pPr marL="0" indent="0">
              <a:spcBef>
                <a:spcPts val="0"/>
              </a:spcBef>
              <a:buFontTx/>
              <a:buNone/>
              <a:defRPr sz="900" b="1">
                <a:solidFill>
                  <a:schemeClr val="tx1"/>
                </a:solidFill>
              </a:defRPr>
            </a:lvl1pPr>
            <a:lvl2pPr marL="0" indent="0">
              <a:spcBef>
                <a:spcPts val="0"/>
              </a:spcBef>
              <a:buFontTx/>
              <a:buNone/>
              <a:defRPr sz="900">
                <a:solidFill>
                  <a:schemeClr val="tx1"/>
                </a:solidFill>
              </a:defRPr>
            </a:lvl2pPr>
            <a:lvl3pPr marL="0" indent="0">
              <a:spcBef>
                <a:spcPts val="184"/>
              </a:spcBef>
              <a:buFontTx/>
              <a:buNone/>
              <a:defRPr sz="900">
                <a:solidFill>
                  <a:schemeClr val="tx1"/>
                </a:solidFill>
              </a:defRPr>
            </a:lvl3pPr>
            <a:lvl4pPr>
              <a:buFontTx/>
              <a:buNone/>
              <a:defRPr/>
            </a:lvl4pPr>
            <a:lvl5pPr>
              <a:buFontTx/>
              <a:buNone/>
              <a:defRPr/>
            </a:lvl5pPr>
          </a:lstStyle>
          <a:p>
            <a:pPr lvl="0"/>
            <a:r>
              <a:rPr lang="en-US" dirty="0" smtClean="0"/>
              <a:t>Name: </a:t>
            </a:r>
          </a:p>
          <a:p>
            <a:pPr lvl="1"/>
            <a:r>
              <a:rPr lang="en-US" dirty="0" smtClean="0"/>
              <a:t>Job Title:</a:t>
            </a:r>
          </a:p>
          <a:p>
            <a:pPr lvl="2"/>
            <a:r>
              <a:rPr lang="en-US" dirty="0" smtClean="0"/>
              <a:t>Tel:</a:t>
            </a:r>
          </a:p>
          <a:p>
            <a:pPr lvl="2"/>
            <a:r>
              <a:rPr lang="en-US" dirty="0" smtClean="0"/>
              <a:t>Mob:</a:t>
            </a:r>
          </a:p>
          <a:p>
            <a:pPr lvl="2"/>
            <a:r>
              <a:rPr lang="en-US" dirty="0" smtClean="0"/>
              <a:t>Email:</a:t>
            </a:r>
            <a:endParaRPr lang="en-GB" dirty="0"/>
          </a:p>
        </p:txBody>
      </p:sp>
      <p:sp>
        <p:nvSpPr>
          <p:cNvPr id="44" name="Text Placeholder 21"/>
          <p:cNvSpPr>
            <a:spLocks noGrp="1"/>
          </p:cNvSpPr>
          <p:nvPr>
            <p:ph type="body" sz="quarter" idx="33" hasCustomPrompt="1"/>
          </p:nvPr>
        </p:nvSpPr>
        <p:spPr>
          <a:xfrm>
            <a:off x="3592690" y="1614085"/>
            <a:ext cx="2788268" cy="1474405"/>
          </a:xfrm>
          <a:solidFill>
            <a:srgbClr val="A1A7C0"/>
          </a:solidFill>
        </p:spPr>
        <p:txBody>
          <a:bodyPr lIns="1485159" tIns="0" rIns="16502" bIns="66010" anchor="b"/>
          <a:lstStyle>
            <a:lvl1pPr marL="0" indent="0">
              <a:spcBef>
                <a:spcPts val="0"/>
              </a:spcBef>
              <a:buFontTx/>
              <a:buNone/>
              <a:defRPr sz="900" b="1">
                <a:solidFill>
                  <a:schemeClr val="tx1"/>
                </a:solidFill>
              </a:defRPr>
            </a:lvl1pPr>
            <a:lvl2pPr marL="0" indent="0">
              <a:spcBef>
                <a:spcPts val="0"/>
              </a:spcBef>
              <a:buFontTx/>
              <a:buNone/>
              <a:defRPr sz="900">
                <a:solidFill>
                  <a:schemeClr val="tx1"/>
                </a:solidFill>
              </a:defRPr>
            </a:lvl2pPr>
            <a:lvl3pPr marL="0" indent="0">
              <a:spcBef>
                <a:spcPts val="184"/>
              </a:spcBef>
              <a:buFontTx/>
              <a:buNone/>
              <a:defRPr sz="900">
                <a:solidFill>
                  <a:schemeClr val="tx1"/>
                </a:solidFill>
              </a:defRPr>
            </a:lvl3pPr>
            <a:lvl4pPr>
              <a:buFontTx/>
              <a:buNone/>
              <a:defRPr/>
            </a:lvl4pPr>
            <a:lvl5pPr>
              <a:buFontTx/>
              <a:buNone/>
              <a:defRPr/>
            </a:lvl5pPr>
          </a:lstStyle>
          <a:p>
            <a:pPr lvl="0"/>
            <a:r>
              <a:rPr lang="en-US" dirty="0" smtClean="0"/>
              <a:t>Name: </a:t>
            </a:r>
          </a:p>
          <a:p>
            <a:pPr lvl="1"/>
            <a:r>
              <a:rPr lang="en-US" dirty="0" smtClean="0"/>
              <a:t>Job Title:</a:t>
            </a:r>
          </a:p>
          <a:p>
            <a:pPr lvl="2"/>
            <a:r>
              <a:rPr lang="en-US" dirty="0" smtClean="0"/>
              <a:t>Tel:</a:t>
            </a:r>
          </a:p>
          <a:p>
            <a:pPr lvl="2"/>
            <a:r>
              <a:rPr lang="en-US" dirty="0" smtClean="0"/>
              <a:t>Mob:</a:t>
            </a:r>
          </a:p>
          <a:p>
            <a:pPr lvl="2"/>
            <a:r>
              <a:rPr lang="en-US" dirty="0" smtClean="0"/>
              <a:t>Email:</a:t>
            </a:r>
            <a:endParaRPr lang="en-GB" dirty="0"/>
          </a:p>
        </p:txBody>
      </p:sp>
      <p:sp>
        <p:nvSpPr>
          <p:cNvPr id="57" name="Text Placeholder 21"/>
          <p:cNvSpPr>
            <a:spLocks noGrp="1"/>
          </p:cNvSpPr>
          <p:nvPr>
            <p:ph type="body" sz="quarter" idx="34" hasCustomPrompt="1"/>
          </p:nvPr>
        </p:nvSpPr>
        <p:spPr>
          <a:xfrm>
            <a:off x="6595667" y="3193509"/>
            <a:ext cx="2788268" cy="1474405"/>
          </a:xfrm>
          <a:solidFill>
            <a:srgbClr val="A1A7C0"/>
          </a:solidFill>
        </p:spPr>
        <p:txBody>
          <a:bodyPr lIns="1485159" tIns="0" rIns="16502" bIns="66010" anchor="b"/>
          <a:lstStyle>
            <a:lvl1pPr marL="0" indent="0">
              <a:spcBef>
                <a:spcPts val="0"/>
              </a:spcBef>
              <a:buFontTx/>
              <a:buNone/>
              <a:defRPr sz="900" b="1">
                <a:solidFill>
                  <a:schemeClr val="tx1"/>
                </a:solidFill>
              </a:defRPr>
            </a:lvl1pPr>
            <a:lvl2pPr marL="0" indent="0">
              <a:spcBef>
                <a:spcPts val="0"/>
              </a:spcBef>
              <a:buFontTx/>
              <a:buNone/>
              <a:defRPr sz="900">
                <a:solidFill>
                  <a:schemeClr val="tx1"/>
                </a:solidFill>
              </a:defRPr>
            </a:lvl2pPr>
            <a:lvl3pPr marL="0" indent="0">
              <a:spcBef>
                <a:spcPts val="184"/>
              </a:spcBef>
              <a:buFontTx/>
              <a:buNone/>
              <a:defRPr sz="900">
                <a:solidFill>
                  <a:schemeClr val="tx1"/>
                </a:solidFill>
              </a:defRPr>
            </a:lvl3pPr>
            <a:lvl4pPr>
              <a:buFontTx/>
              <a:buNone/>
              <a:defRPr/>
            </a:lvl4pPr>
            <a:lvl5pPr>
              <a:buFontTx/>
              <a:buNone/>
              <a:defRPr/>
            </a:lvl5pPr>
          </a:lstStyle>
          <a:p>
            <a:pPr lvl="0"/>
            <a:r>
              <a:rPr lang="en-US" dirty="0" smtClean="0"/>
              <a:t>Name: </a:t>
            </a:r>
          </a:p>
          <a:p>
            <a:pPr lvl="1"/>
            <a:r>
              <a:rPr lang="en-US" dirty="0" smtClean="0"/>
              <a:t>Job Title:</a:t>
            </a:r>
          </a:p>
          <a:p>
            <a:pPr lvl="2"/>
            <a:r>
              <a:rPr lang="en-US" dirty="0" smtClean="0"/>
              <a:t>Tel:</a:t>
            </a:r>
          </a:p>
          <a:p>
            <a:pPr lvl="2"/>
            <a:r>
              <a:rPr lang="en-US" dirty="0" smtClean="0"/>
              <a:t>Mob:</a:t>
            </a:r>
          </a:p>
          <a:p>
            <a:pPr lvl="2"/>
            <a:r>
              <a:rPr lang="en-US" dirty="0" smtClean="0"/>
              <a:t>Email:</a:t>
            </a:r>
            <a:endParaRPr lang="en-GB" dirty="0"/>
          </a:p>
        </p:txBody>
      </p:sp>
      <p:sp>
        <p:nvSpPr>
          <p:cNvPr id="58" name="Text Placeholder 21"/>
          <p:cNvSpPr>
            <a:spLocks noGrp="1"/>
          </p:cNvSpPr>
          <p:nvPr>
            <p:ph type="body" sz="quarter" idx="35" hasCustomPrompt="1"/>
          </p:nvPr>
        </p:nvSpPr>
        <p:spPr>
          <a:xfrm>
            <a:off x="6595667" y="4765298"/>
            <a:ext cx="2788268" cy="1474405"/>
          </a:xfrm>
          <a:solidFill>
            <a:srgbClr val="A1A7C0"/>
          </a:solidFill>
        </p:spPr>
        <p:txBody>
          <a:bodyPr lIns="1485159" tIns="0" rIns="16502" bIns="66010" anchor="b"/>
          <a:lstStyle>
            <a:lvl1pPr marL="0" indent="0">
              <a:spcBef>
                <a:spcPts val="0"/>
              </a:spcBef>
              <a:buFontTx/>
              <a:buNone/>
              <a:defRPr sz="900" b="1">
                <a:solidFill>
                  <a:schemeClr val="tx1"/>
                </a:solidFill>
              </a:defRPr>
            </a:lvl1pPr>
            <a:lvl2pPr marL="0" indent="0">
              <a:spcBef>
                <a:spcPts val="0"/>
              </a:spcBef>
              <a:buFontTx/>
              <a:buNone/>
              <a:defRPr sz="900">
                <a:solidFill>
                  <a:schemeClr val="tx1"/>
                </a:solidFill>
              </a:defRPr>
            </a:lvl2pPr>
            <a:lvl3pPr marL="0" indent="0">
              <a:spcBef>
                <a:spcPts val="184"/>
              </a:spcBef>
              <a:buFontTx/>
              <a:buNone/>
              <a:defRPr sz="900">
                <a:solidFill>
                  <a:schemeClr val="tx1"/>
                </a:solidFill>
              </a:defRPr>
            </a:lvl3pPr>
            <a:lvl4pPr>
              <a:buFontTx/>
              <a:buNone/>
              <a:defRPr/>
            </a:lvl4pPr>
            <a:lvl5pPr>
              <a:buFontTx/>
              <a:buNone/>
              <a:defRPr/>
            </a:lvl5pPr>
          </a:lstStyle>
          <a:p>
            <a:pPr lvl="0"/>
            <a:r>
              <a:rPr lang="en-US" dirty="0" smtClean="0"/>
              <a:t>Name: </a:t>
            </a:r>
          </a:p>
          <a:p>
            <a:pPr lvl="1"/>
            <a:r>
              <a:rPr lang="en-US" dirty="0" smtClean="0"/>
              <a:t>Job Title:</a:t>
            </a:r>
          </a:p>
          <a:p>
            <a:pPr lvl="2"/>
            <a:r>
              <a:rPr lang="en-US" dirty="0" smtClean="0"/>
              <a:t>Tel:</a:t>
            </a:r>
          </a:p>
          <a:p>
            <a:pPr lvl="2"/>
            <a:r>
              <a:rPr lang="en-US" dirty="0" smtClean="0"/>
              <a:t>Mob:</a:t>
            </a:r>
          </a:p>
          <a:p>
            <a:pPr lvl="2"/>
            <a:r>
              <a:rPr lang="en-US" dirty="0" smtClean="0"/>
              <a:t>Email:</a:t>
            </a:r>
            <a:endParaRPr lang="en-GB" dirty="0"/>
          </a:p>
        </p:txBody>
      </p:sp>
      <p:sp>
        <p:nvSpPr>
          <p:cNvPr id="59" name="Text Placeholder 21"/>
          <p:cNvSpPr>
            <a:spLocks noGrp="1"/>
          </p:cNvSpPr>
          <p:nvPr>
            <p:ph type="body" sz="quarter" idx="36" hasCustomPrompt="1"/>
          </p:nvPr>
        </p:nvSpPr>
        <p:spPr>
          <a:xfrm>
            <a:off x="6595667" y="1614085"/>
            <a:ext cx="2788268" cy="1474405"/>
          </a:xfrm>
          <a:solidFill>
            <a:srgbClr val="A1A7C0"/>
          </a:solidFill>
        </p:spPr>
        <p:txBody>
          <a:bodyPr lIns="1485159" tIns="0" rIns="16502" bIns="66010" anchor="b"/>
          <a:lstStyle>
            <a:lvl1pPr marL="0" indent="0">
              <a:spcBef>
                <a:spcPts val="0"/>
              </a:spcBef>
              <a:buFontTx/>
              <a:buNone/>
              <a:defRPr sz="900" b="1">
                <a:solidFill>
                  <a:schemeClr val="tx1"/>
                </a:solidFill>
              </a:defRPr>
            </a:lvl1pPr>
            <a:lvl2pPr marL="0" indent="0">
              <a:spcBef>
                <a:spcPts val="0"/>
              </a:spcBef>
              <a:buFontTx/>
              <a:buNone/>
              <a:defRPr sz="900">
                <a:solidFill>
                  <a:schemeClr val="tx1"/>
                </a:solidFill>
              </a:defRPr>
            </a:lvl2pPr>
            <a:lvl3pPr marL="0" indent="0">
              <a:spcBef>
                <a:spcPts val="184"/>
              </a:spcBef>
              <a:buFontTx/>
              <a:buNone/>
              <a:defRPr sz="900">
                <a:solidFill>
                  <a:schemeClr val="tx1"/>
                </a:solidFill>
              </a:defRPr>
            </a:lvl3pPr>
            <a:lvl4pPr>
              <a:buFontTx/>
              <a:buNone/>
              <a:defRPr/>
            </a:lvl4pPr>
            <a:lvl5pPr>
              <a:buFontTx/>
              <a:buNone/>
              <a:defRPr/>
            </a:lvl5pPr>
          </a:lstStyle>
          <a:p>
            <a:pPr lvl="0"/>
            <a:r>
              <a:rPr lang="en-US" dirty="0" smtClean="0"/>
              <a:t>Name: </a:t>
            </a:r>
          </a:p>
          <a:p>
            <a:pPr lvl="1"/>
            <a:r>
              <a:rPr lang="en-US" dirty="0" smtClean="0"/>
              <a:t>Job Title:</a:t>
            </a:r>
          </a:p>
          <a:p>
            <a:pPr lvl="2"/>
            <a:r>
              <a:rPr lang="en-US" dirty="0" smtClean="0"/>
              <a:t>Tel:</a:t>
            </a:r>
          </a:p>
          <a:p>
            <a:pPr lvl="2"/>
            <a:r>
              <a:rPr lang="en-US" dirty="0" smtClean="0"/>
              <a:t>Mob:</a:t>
            </a:r>
          </a:p>
          <a:p>
            <a:pPr lvl="2"/>
            <a:r>
              <a:rPr lang="en-US" dirty="0" smtClean="0"/>
              <a:t>Email:</a:t>
            </a:r>
            <a:endParaRPr lang="en-GB" dirty="0"/>
          </a:p>
        </p:txBody>
      </p:sp>
      <p:sp>
        <p:nvSpPr>
          <p:cNvPr id="32" name="Text Placeholder 21"/>
          <p:cNvSpPr>
            <a:spLocks noGrp="1"/>
          </p:cNvSpPr>
          <p:nvPr>
            <p:ph type="body" sz="quarter" idx="29" hasCustomPrompt="1"/>
          </p:nvPr>
        </p:nvSpPr>
        <p:spPr>
          <a:xfrm>
            <a:off x="600008" y="3193509"/>
            <a:ext cx="2788268" cy="1474405"/>
          </a:xfrm>
          <a:solidFill>
            <a:srgbClr val="A1A7C0"/>
          </a:solidFill>
        </p:spPr>
        <p:txBody>
          <a:bodyPr lIns="1485159" tIns="0" rIns="16502" bIns="66010" anchor="b"/>
          <a:lstStyle>
            <a:lvl1pPr marL="0" indent="0">
              <a:spcBef>
                <a:spcPts val="0"/>
              </a:spcBef>
              <a:buFontTx/>
              <a:buNone/>
              <a:defRPr sz="900" b="1">
                <a:solidFill>
                  <a:schemeClr val="tx1"/>
                </a:solidFill>
              </a:defRPr>
            </a:lvl1pPr>
            <a:lvl2pPr marL="0" indent="0">
              <a:spcBef>
                <a:spcPts val="0"/>
              </a:spcBef>
              <a:buFontTx/>
              <a:buNone/>
              <a:defRPr sz="900">
                <a:solidFill>
                  <a:schemeClr val="tx1"/>
                </a:solidFill>
              </a:defRPr>
            </a:lvl2pPr>
            <a:lvl3pPr marL="0" indent="0">
              <a:spcBef>
                <a:spcPts val="184"/>
              </a:spcBef>
              <a:buFontTx/>
              <a:buNone/>
              <a:defRPr sz="900">
                <a:solidFill>
                  <a:schemeClr val="tx1"/>
                </a:solidFill>
              </a:defRPr>
            </a:lvl3pPr>
            <a:lvl4pPr>
              <a:buFontTx/>
              <a:buNone/>
              <a:defRPr/>
            </a:lvl4pPr>
            <a:lvl5pPr>
              <a:buFontTx/>
              <a:buNone/>
              <a:defRPr/>
            </a:lvl5pPr>
          </a:lstStyle>
          <a:p>
            <a:pPr lvl="0"/>
            <a:r>
              <a:rPr lang="en-US" dirty="0" smtClean="0"/>
              <a:t>Name: </a:t>
            </a:r>
          </a:p>
          <a:p>
            <a:pPr lvl="1"/>
            <a:r>
              <a:rPr lang="en-US" dirty="0" smtClean="0"/>
              <a:t>Job Title:</a:t>
            </a:r>
          </a:p>
          <a:p>
            <a:pPr lvl="2"/>
            <a:r>
              <a:rPr lang="en-US" dirty="0" smtClean="0"/>
              <a:t>Tel:</a:t>
            </a:r>
          </a:p>
          <a:p>
            <a:pPr lvl="2"/>
            <a:r>
              <a:rPr lang="en-US" dirty="0" smtClean="0"/>
              <a:t>Mob:</a:t>
            </a:r>
          </a:p>
          <a:p>
            <a:pPr lvl="2"/>
            <a:r>
              <a:rPr lang="en-US" dirty="0" smtClean="0"/>
              <a:t>Email:</a:t>
            </a:r>
            <a:endParaRPr lang="en-GB" dirty="0"/>
          </a:p>
        </p:txBody>
      </p:sp>
      <p:sp>
        <p:nvSpPr>
          <p:cNvPr id="35" name="Text Placeholder 21"/>
          <p:cNvSpPr>
            <a:spLocks noGrp="1"/>
          </p:cNvSpPr>
          <p:nvPr>
            <p:ph type="body" sz="quarter" idx="30" hasCustomPrompt="1"/>
          </p:nvPr>
        </p:nvSpPr>
        <p:spPr>
          <a:xfrm>
            <a:off x="600008" y="4765298"/>
            <a:ext cx="2788268" cy="1474405"/>
          </a:xfrm>
          <a:solidFill>
            <a:srgbClr val="A1A7C0"/>
          </a:solidFill>
        </p:spPr>
        <p:txBody>
          <a:bodyPr lIns="1485159" tIns="0" rIns="16502" bIns="66010" anchor="b"/>
          <a:lstStyle>
            <a:lvl1pPr marL="0" indent="0">
              <a:spcBef>
                <a:spcPts val="0"/>
              </a:spcBef>
              <a:buFontTx/>
              <a:buNone/>
              <a:defRPr sz="900" b="1">
                <a:solidFill>
                  <a:schemeClr val="tx1"/>
                </a:solidFill>
              </a:defRPr>
            </a:lvl1pPr>
            <a:lvl2pPr marL="0" indent="0">
              <a:spcBef>
                <a:spcPts val="0"/>
              </a:spcBef>
              <a:buFontTx/>
              <a:buNone/>
              <a:defRPr sz="900">
                <a:solidFill>
                  <a:schemeClr val="tx1"/>
                </a:solidFill>
              </a:defRPr>
            </a:lvl2pPr>
            <a:lvl3pPr marL="0" indent="0">
              <a:spcBef>
                <a:spcPts val="184"/>
              </a:spcBef>
              <a:buFontTx/>
              <a:buNone/>
              <a:defRPr sz="900">
                <a:solidFill>
                  <a:schemeClr val="tx1"/>
                </a:solidFill>
              </a:defRPr>
            </a:lvl3pPr>
            <a:lvl4pPr>
              <a:buFontTx/>
              <a:buNone/>
              <a:defRPr/>
            </a:lvl4pPr>
            <a:lvl5pPr>
              <a:buFontTx/>
              <a:buNone/>
              <a:defRPr/>
            </a:lvl5pPr>
          </a:lstStyle>
          <a:p>
            <a:pPr lvl="0"/>
            <a:r>
              <a:rPr lang="en-US" dirty="0" smtClean="0"/>
              <a:t>Name: </a:t>
            </a:r>
          </a:p>
          <a:p>
            <a:pPr lvl="1"/>
            <a:r>
              <a:rPr lang="en-US" dirty="0" smtClean="0"/>
              <a:t>Job Title:</a:t>
            </a:r>
          </a:p>
          <a:p>
            <a:pPr lvl="2"/>
            <a:r>
              <a:rPr lang="en-US" dirty="0" smtClean="0"/>
              <a:t>Tel:</a:t>
            </a:r>
          </a:p>
          <a:p>
            <a:pPr lvl="2"/>
            <a:r>
              <a:rPr lang="en-US" dirty="0" smtClean="0"/>
              <a:t>Mob:</a:t>
            </a:r>
          </a:p>
          <a:p>
            <a:pPr lvl="2"/>
            <a:r>
              <a:rPr lang="en-US" dirty="0" smtClean="0"/>
              <a:t>Email:</a:t>
            </a:r>
            <a:endParaRPr lang="en-GB" dirty="0"/>
          </a:p>
        </p:txBody>
      </p:sp>
      <p:sp>
        <p:nvSpPr>
          <p:cNvPr id="22" name="Text Placeholder 21"/>
          <p:cNvSpPr>
            <a:spLocks noGrp="1"/>
          </p:cNvSpPr>
          <p:nvPr>
            <p:ph type="body" sz="quarter" idx="12" hasCustomPrompt="1"/>
          </p:nvPr>
        </p:nvSpPr>
        <p:spPr>
          <a:xfrm>
            <a:off x="600008" y="1614085"/>
            <a:ext cx="2788268" cy="1474405"/>
          </a:xfrm>
          <a:solidFill>
            <a:srgbClr val="A1A7C0"/>
          </a:solidFill>
        </p:spPr>
        <p:txBody>
          <a:bodyPr lIns="1485159" tIns="0" rIns="16502" bIns="66010" anchor="b"/>
          <a:lstStyle>
            <a:lvl1pPr marL="0" indent="0">
              <a:spcBef>
                <a:spcPts val="0"/>
              </a:spcBef>
              <a:buFontTx/>
              <a:buNone/>
              <a:defRPr sz="900" b="1">
                <a:solidFill>
                  <a:schemeClr val="tx1"/>
                </a:solidFill>
              </a:defRPr>
            </a:lvl1pPr>
            <a:lvl2pPr marL="0" indent="0">
              <a:spcBef>
                <a:spcPts val="0"/>
              </a:spcBef>
              <a:buFontTx/>
              <a:buNone/>
              <a:defRPr sz="900">
                <a:solidFill>
                  <a:schemeClr val="tx1"/>
                </a:solidFill>
              </a:defRPr>
            </a:lvl2pPr>
            <a:lvl3pPr marL="0" indent="0">
              <a:spcBef>
                <a:spcPts val="184"/>
              </a:spcBef>
              <a:buFontTx/>
              <a:buNone/>
              <a:defRPr sz="900">
                <a:solidFill>
                  <a:schemeClr val="tx1"/>
                </a:solidFill>
              </a:defRPr>
            </a:lvl3pPr>
            <a:lvl4pPr>
              <a:buFontTx/>
              <a:buNone/>
              <a:defRPr/>
            </a:lvl4pPr>
            <a:lvl5pPr>
              <a:buFontTx/>
              <a:buNone/>
              <a:defRPr/>
            </a:lvl5pPr>
          </a:lstStyle>
          <a:p>
            <a:pPr lvl="0"/>
            <a:r>
              <a:rPr lang="en-US" dirty="0" smtClean="0"/>
              <a:t>Name: </a:t>
            </a:r>
          </a:p>
          <a:p>
            <a:pPr lvl="1"/>
            <a:r>
              <a:rPr lang="en-US" dirty="0" smtClean="0"/>
              <a:t>Job Title:</a:t>
            </a:r>
          </a:p>
          <a:p>
            <a:pPr lvl="2"/>
            <a:r>
              <a:rPr lang="en-US" dirty="0" smtClean="0"/>
              <a:t>Tel:</a:t>
            </a:r>
          </a:p>
          <a:p>
            <a:pPr lvl="2"/>
            <a:r>
              <a:rPr lang="en-US" dirty="0" smtClean="0"/>
              <a:t>Mob:</a:t>
            </a:r>
          </a:p>
          <a:p>
            <a:pPr lvl="2"/>
            <a:r>
              <a:rPr lang="en-US" dirty="0" smtClean="0"/>
              <a:t>Email:</a:t>
            </a:r>
            <a:endParaRPr lang="en-GB" dirty="0"/>
          </a:p>
        </p:txBody>
      </p:sp>
      <p:sp>
        <p:nvSpPr>
          <p:cNvPr id="2" name="Title 1"/>
          <p:cNvSpPr>
            <a:spLocks noGrp="1"/>
          </p:cNvSpPr>
          <p:nvPr>
            <p:ph type="title"/>
          </p:nvPr>
        </p:nvSpPr>
        <p:spPr/>
        <p:txBody>
          <a:bodyPr/>
          <a:lstStyle/>
          <a:p>
            <a:r>
              <a:rPr lang="en-US" smtClean="0"/>
              <a:t>Click to edit Master title style</a:t>
            </a:r>
            <a:endParaRPr lang="en-GB"/>
          </a:p>
        </p:txBody>
      </p:sp>
      <p:sp>
        <p:nvSpPr>
          <p:cNvPr id="3" name="Slide Number Placeholder 2"/>
          <p:cNvSpPr>
            <a:spLocks noGrp="1"/>
          </p:cNvSpPr>
          <p:nvPr>
            <p:ph type="sldNum" sz="quarter" idx="10"/>
          </p:nvPr>
        </p:nvSpPr>
        <p:spPr/>
        <p:txBody>
          <a:bodyPr/>
          <a:lstStyle/>
          <a:p>
            <a:pPr>
              <a:defRPr/>
            </a:pPr>
            <a:fld id="{9E3FD055-00A3-4E1F-830A-86C1BE1F854C}" type="slidenum">
              <a:rPr lang="en-GB" smtClean="0">
                <a:solidFill>
                  <a:srgbClr val="002244"/>
                </a:solidFill>
              </a:rPr>
              <a:pPr>
                <a:defRPr/>
              </a:pPr>
              <a:t>‹#›</a:t>
            </a:fld>
            <a:endParaRPr lang="en-GB" dirty="0">
              <a:solidFill>
                <a:srgbClr val="002244"/>
              </a:solidFill>
            </a:endParaRPr>
          </a:p>
        </p:txBody>
      </p:sp>
      <p:sp>
        <p:nvSpPr>
          <p:cNvPr id="20" name="Picture Placeholder 19"/>
          <p:cNvSpPr>
            <a:spLocks noGrp="1"/>
          </p:cNvSpPr>
          <p:nvPr>
            <p:ph type="pic" sz="quarter" idx="11"/>
          </p:nvPr>
        </p:nvSpPr>
        <p:spPr>
          <a:xfrm>
            <a:off x="665901" y="1681928"/>
            <a:ext cx="1367316" cy="1338719"/>
          </a:xfrm>
        </p:spPr>
        <p:txBody>
          <a:bodyPr/>
          <a:lstStyle>
            <a:lvl1pPr>
              <a:defRPr>
                <a:solidFill>
                  <a:schemeClr val="tx1"/>
                </a:solidFill>
              </a:defRPr>
            </a:lvl1pPr>
          </a:lstStyle>
          <a:p>
            <a:r>
              <a:rPr lang="en-US" smtClean="0"/>
              <a:t>Click icon to add picture</a:t>
            </a:r>
            <a:endParaRPr lang="en-GB"/>
          </a:p>
        </p:txBody>
      </p:sp>
      <p:sp>
        <p:nvSpPr>
          <p:cNvPr id="24" name="Picture Placeholder 19"/>
          <p:cNvSpPr>
            <a:spLocks noGrp="1"/>
          </p:cNvSpPr>
          <p:nvPr>
            <p:ph type="pic" sz="quarter" idx="13"/>
          </p:nvPr>
        </p:nvSpPr>
        <p:spPr>
          <a:xfrm>
            <a:off x="3663044" y="1681928"/>
            <a:ext cx="1367316" cy="1338719"/>
          </a:xfrm>
        </p:spPr>
        <p:txBody>
          <a:bodyPr/>
          <a:lstStyle>
            <a:lvl1pPr>
              <a:defRPr>
                <a:solidFill>
                  <a:schemeClr val="tx1"/>
                </a:solidFill>
              </a:defRPr>
            </a:lvl1pPr>
          </a:lstStyle>
          <a:p>
            <a:r>
              <a:rPr lang="en-US" smtClean="0"/>
              <a:t>Click icon to add picture</a:t>
            </a:r>
            <a:endParaRPr lang="en-GB" dirty="0"/>
          </a:p>
        </p:txBody>
      </p:sp>
      <p:sp>
        <p:nvSpPr>
          <p:cNvPr id="27" name="Picture Placeholder 19"/>
          <p:cNvSpPr>
            <a:spLocks noGrp="1"/>
          </p:cNvSpPr>
          <p:nvPr>
            <p:ph type="pic" sz="quarter" idx="15"/>
          </p:nvPr>
        </p:nvSpPr>
        <p:spPr>
          <a:xfrm>
            <a:off x="6675962" y="1681928"/>
            <a:ext cx="1367316" cy="1338719"/>
          </a:xfrm>
        </p:spPr>
        <p:txBody>
          <a:bodyPr/>
          <a:lstStyle>
            <a:lvl1pPr>
              <a:defRPr>
                <a:solidFill>
                  <a:schemeClr val="tx1"/>
                </a:solidFill>
              </a:defRPr>
            </a:lvl1pPr>
          </a:lstStyle>
          <a:p>
            <a:r>
              <a:rPr lang="en-US" smtClean="0"/>
              <a:t>Click icon to add picture</a:t>
            </a:r>
            <a:endParaRPr lang="en-GB"/>
          </a:p>
        </p:txBody>
      </p:sp>
      <p:sp>
        <p:nvSpPr>
          <p:cNvPr id="30" name="Picture Placeholder 19"/>
          <p:cNvSpPr>
            <a:spLocks noGrp="1"/>
          </p:cNvSpPr>
          <p:nvPr>
            <p:ph type="pic" sz="quarter" idx="17"/>
          </p:nvPr>
        </p:nvSpPr>
        <p:spPr>
          <a:xfrm>
            <a:off x="665901" y="3261352"/>
            <a:ext cx="1367316" cy="1338719"/>
          </a:xfrm>
        </p:spPr>
        <p:txBody>
          <a:bodyPr/>
          <a:lstStyle>
            <a:lvl1pPr>
              <a:defRPr>
                <a:solidFill>
                  <a:schemeClr val="tx1"/>
                </a:solidFill>
              </a:defRPr>
            </a:lvl1pPr>
          </a:lstStyle>
          <a:p>
            <a:r>
              <a:rPr lang="en-US" smtClean="0"/>
              <a:t>Click icon to add picture</a:t>
            </a:r>
            <a:endParaRPr lang="en-GB"/>
          </a:p>
        </p:txBody>
      </p:sp>
      <p:sp>
        <p:nvSpPr>
          <p:cNvPr id="33" name="Picture Placeholder 19"/>
          <p:cNvSpPr>
            <a:spLocks noGrp="1"/>
          </p:cNvSpPr>
          <p:nvPr>
            <p:ph type="pic" sz="quarter" idx="19"/>
          </p:nvPr>
        </p:nvSpPr>
        <p:spPr>
          <a:xfrm>
            <a:off x="3663044" y="3261352"/>
            <a:ext cx="1367316" cy="1338719"/>
          </a:xfrm>
        </p:spPr>
        <p:txBody>
          <a:bodyPr/>
          <a:lstStyle>
            <a:lvl1pPr>
              <a:defRPr>
                <a:solidFill>
                  <a:schemeClr val="tx1"/>
                </a:solidFill>
              </a:defRPr>
            </a:lvl1pPr>
          </a:lstStyle>
          <a:p>
            <a:r>
              <a:rPr lang="en-US" smtClean="0"/>
              <a:t>Click icon to add picture</a:t>
            </a:r>
            <a:endParaRPr lang="en-GB"/>
          </a:p>
        </p:txBody>
      </p:sp>
      <p:sp>
        <p:nvSpPr>
          <p:cNvPr id="36" name="Picture Placeholder 19"/>
          <p:cNvSpPr>
            <a:spLocks noGrp="1"/>
          </p:cNvSpPr>
          <p:nvPr>
            <p:ph type="pic" sz="quarter" idx="21"/>
          </p:nvPr>
        </p:nvSpPr>
        <p:spPr>
          <a:xfrm>
            <a:off x="6675962" y="3261352"/>
            <a:ext cx="1367316" cy="1338719"/>
          </a:xfrm>
        </p:spPr>
        <p:txBody>
          <a:bodyPr/>
          <a:lstStyle>
            <a:lvl1pPr>
              <a:defRPr>
                <a:solidFill>
                  <a:schemeClr val="tx1"/>
                </a:solidFill>
              </a:defRPr>
            </a:lvl1pPr>
          </a:lstStyle>
          <a:p>
            <a:r>
              <a:rPr lang="en-US" smtClean="0"/>
              <a:t>Click icon to add picture</a:t>
            </a:r>
            <a:endParaRPr lang="en-GB"/>
          </a:p>
        </p:txBody>
      </p:sp>
      <p:sp>
        <p:nvSpPr>
          <p:cNvPr id="39" name="Picture Placeholder 19"/>
          <p:cNvSpPr>
            <a:spLocks noGrp="1"/>
          </p:cNvSpPr>
          <p:nvPr>
            <p:ph type="pic" sz="quarter" idx="23"/>
          </p:nvPr>
        </p:nvSpPr>
        <p:spPr>
          <a:xfrm>
            <a:off x="665901" y="4833141"/>
            <a:ext cx="1367316" cy="1338719"/>
          </a:xfrm>
        </p:spPr>
        <p:txBody>
          <a:bodyPr/>
          <a:lstStyle>
            <a:lvl1pPr>
              <a:defRPr>
                <a:solidFill>
                  <a:schemeClr val="tx1"/>
                </a:solidFill>
              </a:defRPr>
            </a:lvl1pPr>
          </a:lstStyle>
          <a:p>
            <a:r>
              <a:rPr lang="en-US" smtClean="0"/>
              <a:t>Click icon to add picture</a:t>
            </a:r>
            <a:endParaRPr lang="en-GB"/>
          </a:p>
        </p:txBody>
      </p:sp>
      <p:sp>
        <p:nvSpPr>
          <p:cNvPr id="42" name="Picture Placeholder 19"/>
          <p:cNvSpPr>
            <a:spLocks noGrp="1"/>
          </p:cNvSpPr>
          <p:nvPr>
            <p:ph type="pic" sz="quarter" idx="25"/>
          </p:nvPr>
        </p:nvSpPr>
        <p:spPr>
          <a:xfrm>
            <a:off x="3663044" y="4833141"/>
            <a:ext cx="1367316" cy="1338719"/>
          </a:xfrm>
        </p:spPr>
        <p:txBody>
          <a:bodyPr/>
          <a:lstStyle>
            <a:lvl1pPr>
              <a:defRPr>
                <a:solidFill>
                  <a:schemeClr val="tx1"/>
                </a:solidFill>
              </a:defRPr>
            </a:lvl1pPr>
          </a:lstStyle>
          <a:p>
            <a:r>
              <a:rPr lang="en-US" smtClean="0"/>
              <a:t>Click icon to add picture</a:t>
            </a:r>
            <a:endParaRPr lang="en-GB"/>
          </a:p>
        </p:txBody>
      </p:sp>
      <p:sp>
        <p:nvSpPr>
          <p:cNvPr id="45" name="Picture Placeholder 19"/>
          <p:cNvSpPr>
            <a:spLocks noGrp="1"/>
          </p:cNvSpPr>
          <p:nvPr>
            <p:ph type="pic" sz="quarter" idx="27"/>
          </p:nvPr>
        </p:nvSpPr>
        <p:spPr>
          <a:xfrm>
            <a:off x="6675962" y="4833141"/>
            <a:ext cx="1367316" cy="1338719"/>
          </a:xfrm>
        </p:spPr>
        <p:txBody>
          <a:bodyPr/>
          <a:lstStyle>
            <a:lvl1pPr>
              <a:defRPr>
                <a:solidFill>
                  <a:schemeClr val="tx1"/>
                </a:solidFill>
              </a:defRPr>
            </a:lvl1pPr>
          </a:lstStyle>
          <a:p>
            <a:r>
              <a:rPr lang="en-US" smtClean="0"/>
              <a:t>Click icon to add picture</a:t>
            </a:r>
            <a:endParaRPr lang="en-GB"/>
          </a:p>
        </p:txBody>
      </p:sp>
      <p:cxnSp>
        <p:nvCxnSpPr>
          <p:cNvPr id="23" name="Straight Connector 22"/>
          <p:cNvCxnSpPr/>
          <p:nvPr userDrawn="1"/>
        </p:nvCxnSpPr>
        <p:spPr>
          <a:xfrm flipV="1">
            <a:off x="579810" y="1491683"/>
            <a:ext cx="8904228" cy="0"/>
          </a:xfrm>
          <a:prstGeom prst="line">
            <a:avLst/>
          </a:prstGeom>
          <a:ln>
            <a:solidFill>
              <a:srgbClr val="606B8D"/>
            </a:solidFill>
          </a:ln>
        </p:spPr>
        <p:style>
          <a:lnRef idx="1">
            <a:schemeClr val="accent1"/>
          </a:lnRef>
          <a:fillRef idx="0">
            <a:schemeClr val="accent1"/>
          </a:fillRef>
          <a:effectRef idx="0">
            <a:schemeClr val="accent1"/>
          </a:effectRef>
          <a:fontRef idx="minor">
            <a:schemeClr val="tx1"/>
          </a:fontRef>
        </p:style>
      </p:cxnSp>
      <p:sp>
        <p:nvSpPr>
          <p:cNvPr id="25" name="Text Placeholder 8"/>
          <p:cNvSpPr>
            <a:spLocks noGrp="1"/>
          </p:cNvSpPr>
          <p:nvPr>
            <p:ph type="body" sz="quarter" idx="37" hasCustomPrompt="1"/>
          </p:nvPr>
        </p:nvSpPr>
        <p:spPr>
          <a:xfrm>
            <a:off x="498563" y="6254737"/>
            <a:ext cx="4038307" cy="388759"/>
          </a:xfrm>
        </p:spPr>
        <p:txBody>
          <a:bodyPr anchor="b"/>
          <a:lstStyle>
            <a:lvl1pPr marL="0" indent="0">
              <a:buFontTx/>
              <a:buNone/>
              <a:defRPr sz="900"/>
            </a:lvl1pPr>
          </a:lstStyle>
          <a:p>
            <a:pPr lvl="0"/>
            <a:r>
              <a:rPr lang="en-US" dirty="0" smtClean="0"/>
              <a:t>Source: Enter source here</a:t>
            </a:r>
            <a:endParaRPr lang="en-GB" dirty="0"/>
          </a:p>
        </p:txBody>
      </p:sp>
    </p:spTree>
    <p:extLst>
      <p:ext uri="{BB962C8B-B14F-4D97-AF65-F5344CB8AC3E}">
        <p14:creationId xmlns:p14="http://schemas.microsoft.com/office/powerpoint/2010/main" val="368193246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11. TEAM 3 PEOPLE AND BIOG">
    <p:spTree>
      <p:nvGrpSpPr>
        <p:cNvPr id="1" name=""/>
        <p:cNvGrpSpPr/>
        <p:nvPr/>
      </p:nvGrpSpPr>
      <p:grpSpPr>
        <a:xfrm>
          <a:off x="0" y="0"/>
          <a:ext cx="0" cy="0"/>
          <a:chOff x="0" y="0"/>
          <a:chExt cx="0" cy="0"/>
        </a:xfrm>
      </p:grpSpPr>
      <p:sp>
        <p:nvSpPr>
          <p:cNvPr id="21" name="Rectangle 20"/>
          <p:cNvSpPr/>
          <p:nvPr userDrawn="1"/>
        </p:nvSpPr>
        <p:spPr>
          <a:xfrm>
            <a:off x="585494" y="1614075"/>
            <a:ext cx="2866710" cy="4689011"/>
          </a:xfrm>
          <a:prstGeom prst="rect">
            <a:avLst/>
          </a:prstGeom>
          <a:solidFill>
            <a:srgbClr val="A1A7C0"/>
          </a:solidFill>
          <a:ln>
            <a:noFill/>
          </a:ln>
        </p:spPr>
        <p:style>
          <a:lnRef idx="2">
            <a:schemeClr val="accent1">
              <a:shade val="50000"/>
            </a:schemeClr>
          </a:lnRef>
          <a:fillRef idx="1">
            <a:schemeClr val="accent1"/>
          </a:fillRef>
          <a:effectRef idx="0">
            <a:schemeClr val="accent1"/>
          </a:effectRef>
          <a:fontRef idx="minor">
            <a:schemeClr val="lt1"/>
          </a:fontRef>
        </p:style>
        <p:txBody>
          <a:bodyPr lIns="83824" tIns="41914" rIns="83824" bIns="41914" rtlCol="0" anchor="ctr"/>
          <a:lstStyle/>
          <a:p>
            <a:pPr algn="ctr" defTabSz="956238" fontAlgn="auto">
              <a:spcBef>
                <a:spcPts val="0"/>
              </a:spcBef>
              <a:spcAft>
                <a:spcPts val="0"/>
              </a:spcAft>
            </a:pPr>
            <a:endParaRPr lang="en-GB" sz="1900">
              <a:solidFill>
                <a:srgbClr val="002244"/>
              </a:solidFill>
            </a:endParaRPr>
          </a:p>
        </p:txBody>
      </p:sp>
      <p:sp>
        <p:nvSpPr>
          <p:cNvPr id="22" name="Rectangle 21"/>
          <p:cNvSpPr/>
          <p:nvPr userDrawn="1"/>
        </p:nvSpPr>
        <p:spPr>
          <a:xfrm>
            <a:off x="3582644" y="1614075"/>
            <a:ext cx="2866710" cy="4689011"/>
          </a:xfrm>
          <a:prstGeom prst="rect">
            <a:avLst/>
          </a:prstGeom>
          <a:solidFill>
            <a:srgbClr val="A1A7C0"/>
          </a:solidFill>
          <a:ln>
            <a:noFill/>
          </a:ln>
        </p:spPr>
        <p:style>
          <a:lnRef idx="2">
            <a:schemeClr val="accent1">
              <a:shade val="50000"/>
            </a:schemeClr>
          </a:lnRef>
          <a:fillRef idx="1">
            <a:schemeClr val="accent1"/>
          </a:fillRef>
          <a:effectRef idx="0">
            <a:schemeClr val="accent1"/>
          </a:effectRef>
          <a:fontRef idx="minor">
            <a:schemeClr val="lt1"/>
          </a:fontRef>
        </p:style>
        <p:txBody>
          <a:bodyPr lIns="83824" tIns="41914" rIns="83824" bIns="41914" rtlCol="0" anchor="ctr"/>
          <a:lstStyle/>
          <a:p>
            <a:pPr algn="ctr" defTabSz="956238" fontAlgn="auto">
              <a:spcBef>
                <a:spcPts val="0"/>
              </a:spcBef>
              <a:spcAft>
                <a:spcPts val="0"/>
              </a:spcAft>
            </a:pPr>
            <a:endParaRPr lang="en-GB" sz="1900">
              <a:solidFill>
                <a:srgbClr val="002244"/>
              </a:solidFill>
            </a:endParaRPr>
          </a:p>
        </p:txBody>
      </p:sp>
      <p:sp>
        <p:nvSpPr>
          <p:cNvPr id="23" name="Rectangle 22"/>
          <p:cNvSpPr/>
          <p:nvPr userDrawn="1"/>
        </p:nvSpPr>
        <p:spPr>
          <a:xfrm>
            <a:off x="6595557" y="1614075"/>
            <a:ext cx="2866710" cy="4689011"/>
          </a:xfrm>
          <a:prstGeom prst="rect">
            <a:avLst/>
          </a:prstGeom>
          <a:solidFill>
            <a:srgbClr val="A1A7C0"/>
          </a:solidFill>
          <a:ln>
            <a:noFill/>
          </a:ln>
        </p:spPr>
        <p:style>
          <a:lnRef idx="2">
            <a:schemeClr val="accent1">
              <a:shade val="50000"/>
            </a:schemeClr>
          </a:lnRef>
          <a:fillRef idx="1">
            <a:schemeClr val="accent1"/>
          </a:fillRef>
          <a:effectRef idx="0">
            <a:schemeClr val="accent1"/>
          </a:effectRef>
          <a:fontRef idx="minor">
            <a:schemeClr val="lt1"/>
          </a:fontRef>
        </p:style>
        <p:txBody>
          <a:bodyPr lIns="83824" tIns="41914" rIns="83824" bIns="41914" rtlCol="0" anchor="ctr"/>
          <a:lstStyle/>
          <a:p>
            <a:pPr algn="ctr" defTabSz="956238" fontAlgn="auto">
              <a:spcBef>
                <a:spcPts val="0"/>
              </a:spcBef>
              <a:spcAft>
                <a:spcPts val="0"/>
              </a:spcAft>
            </a:pPr>
            <a:endParaRPr lang="en-GB" sz="1900">
              <a:solidFill>
                <a:srgbClr val="002244"/>
              </a:solidFill>
            </a:endParaRPr>
          </a:p>
        </p:txBody>
      </p:sp>
      <p:cxnSp>
        <p:nvCxnSpPr>
          <p:cNvPr id="24" name="Straight Connector 23"/>
          <p:cNvCxnSpPr/>
          <p:nvPr userDrawn="1"/>
        </p:nvCxnSpPr>
        <p:spPr>
          <a:xfrm>
            <a:off x="652186" y="3100686"/>
            <a:ext cx="2719149"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userDrawn="1"/>
        </p:nvCxnSpPr>
        <p:spPr>
          <a:xfrm>
            <a:off x="3643408" y="3100686"/>
            <a:ext cx="2719149"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userDrawn="1"/>
        </p:nvCxnSpPr>
        <p:spPr>
          <a:xfrm>
            <a:off x="6665494" y="3100686"/>
            <a:ext cx="2719149"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GB"/>
          </a:p>
        </p:txBody>
      </p:sp>
      <p:sp>
        <p:nvSpPr>
          <p:cNvPr id="3" name="Slide Number Placeholder 2"/>
          <p:cNvSpPr>
            <a:spLocks noGrp="1"/>
          </p:cNvSpPr>
          <p:nvPr>
            <p:ph type="sldNum" sz="quarter" idx="10"/>
          </p:nvPr>
        </p:nvSpPr>
        <p:spPr/>
        <p:txBody>
          <a:bodyPr/>
          <a:lstStyle/>
          <a:p>
            <a:pPr>
              <a:defRPr/>
            </a:pPr>
            <a:fld id="{9E3FD055-00A3-4E1F-830A-86C1BE1F854C}" type="slidenum">
              <a:rPr lang="en-GB" smtClean="0">
                <a:solidFill>
                  <a:srgbClr val="002244"/>
                </a:solidFill>
              </a:rPr>
              <a:pPr>
                <a:defRPr/>
              </a:pPr>
              <a:t>‹#›</a:t>
            </a:fld>
            <a:endParaRPr lang="en-GB" dirty="0">
              <a:solidFill>
                <a:srgbClr val="002244"/>
              </a:solidFill>
            </a:endParaRPr>
          </a:p>
        </p:txBody>
      </p:sp>
      <p:sp>
        <p:nvSpPr>
          <p:cNvPr id="7" name="Picture Placeholder 19"/>
          <p:cNvSpPr>
            <a:spLocks noGrp="1"/>
          </p:cNvSpPr>
          <p:nvPr>
            <p:ph type="pic" sz="quarter" idx="11"/>
          </p:nvPr>
        </p:nvSpPr>
        <p:spPr>
          <a:xfrm>
            <a:off x="665901" y="1687155"/>
            <a:ext cx="1367316" cy="1338719"/>
          </a:xfrm>
        </p:spPr>
        <p:txBody>
          <a:bodyPr/>
          <a:lstStyle>
            <a:lvl1pPr>
              <a:defRPr>
                <a:solidFill>
                  <a:schemeClr val="tx1"/>
                </a:solidFill>
              </a:defRPr>
            </a:lvl1pPr>
          </a:lstStyle>
          <a:p>
            <a:r>
              <a:rPr lang="en-US" smtClean="0"/>
              <a:t>Click icon to add picture</a:t>
            </a:r>
            <a:endParaRPr lang="en-GB"/>
          </a:p>
        </p:txBody>
      </p:sp>
      <p:sp>
        <p:nvSpPr>
          <p:cNvPr id="8" name="Text Placeholder 21"/>
          <p:cNvSpPr>
            <a:spLocks noGrp="1"/>
          </p:cNvSpPr>
          <p:nvPr>
            <p:ph type="body" sz="quarter" idx="12" hasCustomPrompt="1"/>
          </p:nvPr>
        </p:nvSpPr>
        <p:spPr>
          <a:xfrm>
            <a:off x="2086211" y="1688977"/>
            <a:ext cx="1310892" cy="1352017"/>
          </a:xfrm>
        </p:spPr>
        <p:txBody>
          <a:bodyPr lIns="0" tIns="0" rIns="0" bIns="0" anchor="b"/>
          <a:lstStyle>
            <a:lvl1pPr marL="0" indent="0">
              <a:spcBef>
                <a:spcPts val="0"/>
              </a:spcBef>
              <a:buFontTx/>
              <a:buNone/>
              <a:defRPr sz="900" b="1">
                <a:solidFill>
                  <a:schemeClr val="tx1"/>
                </a:solidFill>
              </a:defRPr>
            </a:lvl1pPr>
            <a:lvl2pPr marL="0" indent="0">
              <a:spcBef>
                <a:spcPts val="0"/>
              </a:spcBef>
              <a:buFontTx/>
              <a:buNone/>
              <a:defRPr sz="900">
                <a:solidFill>
                  <a:schemeClr val="tx1"/>
                </a:solidFill>
              </a:defRPr>
            </a:lvl2pPr>
            <a:lvl3pPr marL="0" indent="0">
              <a:spcBef>
                <a:spcPts val="184"/>
              </a:spcBef>
              <a:buFontTx/>
              <a:buNone/>
              <a:defRPr sz="900">
                <a:solidFill>
                  <a:schemeClr val="tx1"/>
                </a:solidFill>
              </a:defRPr>
            </a:lvl3pPr>
            <a:lvl4pPr>
              <a:buFontTx/>
              <a:buNone/>
              <a:defRPr/>
            </a:lvl4pPr>
            <a:lvl5pPr>
              <a:buFontTx/>
              <a:buNone/>
              <a:defRPr/>
            </a:lvl5pPr>
          </a:lstStyle>
          <a:p>
            <a:pPr lvl="0"/>
            <a:r>
              <a:rPr lang="en-US" dirty="0" smtClean="0"/>
              <a:t>Name:</a:t>
            </a:r>
          </a:p>
          <a:p>
            <a:pPr lvl="1"/>
            <a:r>
              <a:rPr lang="en-US" dirty="0" smtClean="0"/>
              <a:t>Job Title:</a:t>
            </a:r>
          </a:p>
          <a:p>
            <a:pPr lvl="2"/>
            <a:r>
              <a:rPr lang="en-US" dirty="0" smtClean="0"/>
              <a:t>Tel:</a:t>
            </a:r>
          </a:p>
          <a:p>
            <a:pPr lvl="2"/>
            <a:r>
              <a:rPr lang="en-US" dirty="0" smtClean="0"/>
              <a:t>Mob:</a:t>
            </a:r>
          </a:p>
          <a:p>
            <a:pPr lvl="2"/>
            <a:r>
              <a:rPr lang="en-US" dirty="0" smtClean="0"/>
              <a:t>Email:</a:t>
            </a:r>
            <a:endParaRPr lang="en-GB" dirty="0"/>
          </a:p>
        </p:txBody>
      </p:sp>
      <p:sp>
        <p:nvSpPr>
          <p:cNvPr id="9" name="Picture Placeholder 19"/>
          <p:cNvSpPr>
            <a:spLocks noGrp="1"/>
          </p:cNvSpPr>
          <p:nvPr>
            <p:ph type="pic" sz="quarter" idx="13"/>
          </p:nvPr>
        </p:nvSpPr>
        <p:spPr>
          <a:xfrm>
            <a:off x="3663044" y="1687155"/>
            <a:ext cx="1367316" cy="1338719"/>
          </a:xfrm>
        </p:spPr>
        <p:txBody>
          <a:bodyPr/>
          <a:lstStyle>
            <a:lvl1pPr>
              <a:defRPr>
                <a:solidFill>
                  <a:schemeClr val="tx1"/>
                </a:solidFill>
              </a:defRPr>
            </a:lvl1pPr>
          </a:lstStyle>
          <a:p>
            <a:r>
              <a:rPr lang="en-US" smtClean="0"/>
              <a:t>Click icon to add picture</a:t>
            </a:r>
            <a:endParaRPr lang="en-GB"/>
          </a:p>
        </p:txBody>
      </p:sp>
      <p:sp>
        <p:nvSpPr>
          <p:cNvPr id="10" name="Text Placeholder 21"/>
          <p:cNvSpPr>
            <a:spLocks noGrp="1"/>
          </p:cNvSpPr>
          <p:nvPr>
            <p:ph type="body" sz="quarter" idx="14" hasCustomPrompt="1"/>
          </p:nvPr>
        </p:nvSpPr>
        <p:spPr>
          <a:xfrm>
            <a:off x="5083351" y="1688977"/>
            <a:ext cx="1310892" cy="1352017"/>
          </a:xfrm>
        </p:spPr>
        <p:txBody>
          <a:bodyPr lIns="0" tIns="0" rIns="0" bIns="0" anchor="b"/>
          <a:lstStyle>
            <a:lvl1pPr marL="0" indent="0">
              <a:spcBef>
                <a:spcPts val="0"/>
              </a:spcBef>
              <a:buFontTx/>
              <a:buNone/>
              <a:defRPr sz="900" b="1">
                <a:solidFill>
                  <a:schemeClr val="tx1"/>
                </a:solidFill>
              </a:defRPr>
            </a:lvl1pPr>
            <a:lvl2pPr marL="0" indent="0">
              <a:spcBef>
                <a:spcPts val="0"/>
              </a:spcBef>
              <a:buFontTx/>
              <a:buNone/>
              <a:defRPr sz="900">
                <a:solidFill>
                  <a:schemeClr val="tx1"/>
                </a:solidFill>
              </a:defRPr>
            </a:lvl2pPr>
            <a:lvl3pPr marL="0" indent="0">
              <a:spcBef>
                <a:spcPts val="184"/>
              </a:spcBef>
              <a:buFontTx/>
              <a:buNone/>
              <a:defRPr sz="900">
                <a:solidFill>
                  <a:schemeClr val="tx1"/>
                </a:solidFill>
              </a:defRPr>
            </a:lvl3pPr>
            <a:lvl4pPr>
              <a:buFontTx/>
              <a:buNone/>
              <a:defRPr/>
            </a:lvl4pPr>
            <a:lvl5pPr>
              <a:buFontTx/>
              <a:buNone/>
              <a:defRPr/>
            </a:lvl5pPr>
          </a:lstStyle>
          <a:p>
            <a:pPr lvl="0"/>
            <a:r>
              <a:rPr lang="en-US" dirty="0" smtClean="0"/>
              <a:t>Name:</a:t>
            </a:r>
          </a:p>
          <a:p>
            <a:pPr lvl="1"/>
            <a:r>
              <a:rPr lang="en-US" dirty="0" smtClean="0"/>
              <a:t>Job Title:</a:t>
            </a:r>
          </a:p>
          <a:p>
            <a:pPr lvl="2"/>
            <a:r>
              <a:rPr lang="en-US" dirty="0" smtClean="0"/>
              <a:t>Tel:</a:t>
            </a:r>
          </a:p>
          <a:p>
            <a:pPr lvl="2"/>
            <a:r>
              <a:rPr lang="en-US" dirty="0" smtClean="0"/>
              <a:t>Mob:</a:t>
            </a:r>
          </a:p>
          <a:p>
            <a:pPr lvl="2"/>
            <a:r>
              <a:rPr lang="en-US" dirty="0" smtClean="0"/>
              <a:t>Email:</a:t>
            </a:r>
            <a:endParaRPr lang="en-GB" dirty="0"/>
          </a:p>
        </p:txBody>
      </p:sp>
      <p:sp>
        <p:nvSpPr>
          <p:cNvPr id="11" name="Picture Placeholder 19"/>
          <p:cNvSpPr>
            <a:spLocks noGrp="1"/>
          </p:cNvSpPr>
          <p:nvPr>
            <p:ph type="pic" sz="quarter" idx="15"/>
          </p:nvPr>
        </p:nvSpPr>
        <p:spPr>
          <a:xfrm>
            <a:off x="6675962" y="1687155"/>
            <a:ext cx="1367316" cy="1338719"/>
          </a:xfrm>
        </p:spPr>
        <p:txBody>
          <a:bodyPr/>
          <a:lstStyle>
            <a:lvl1pPr>
              <a:defRPr>
                <a:solidFill>
                  <a:schemeClr val="tx1"/>
                </a:solidFill>
              </a:defRPr>
            </a:lvl1pPr>
          </a:lstStyle>
          <a:p>
            <a:r>
              <a:rPr lang="en-US" smtClean="0"/>
              <a:t>Click icon to add picture</a:t>
            </a:r>
            <a:endParaRPr lang="en-GB"/>
          </a:p>
        </p:txBody>
      </p:sp>
      <p:sp>
        <p:nvSpPr>
          <p:cNvPr id="12" name="Text Placeholder 21"/>
          <p:cNvSpPr>
            <a:spLocks noGrp="1"/>
          </p:cNvSpPr>
          <p:nvPr>
            <p:ph type="body" sz="quarter" idx="16" hasCustomPrompt="1"/>
          </p:nvPr>
        </p:nvSpPr>
        <p:spPr>
          <a:xfrm>
            <a:off x="8096275" y="1688977"/>
            <a:ext cx="1310892" cy="1352017"/>
          </a:xfrm>
        </p:spPr>
        <p:txBody>
          <a:bodyPr lIns="0" tIns="0" rIns="0" bIns="0" anchor="b"/>
          <a:lstStyle>
            <a:lvl1pPr marL="0" indent="0">
              <a:spcBef>
                <a:spcPts val="0"/>
              </a:spcBef>
              <a:buFontTx/>
              <a:buNone/>
              <a:defRPr sz="900" b="1">
                <a:solidFill>
                  <a:schemeClr val="tx1"/>
                </a:solidFill>
              </a:defRPr>
            </a:lvl1pPr>
            <a:lvl2pPr marL="0" indent="0">
              <a:spcBef>
                <a:spcPts val="0"/>
              </a:spcBef>
              <a:buFontTx/>
              <a:buNone/>
              <a:defRPr sz="900">
                <a:solidFill>
                  <a:schemeClr val="tx1"/>
                </a:solidFill>
              </a:defRPr>
            </a:lvl2pPr>
            <a:lvl3pPr marL="0" indent="0">
              <a:spcBef>
                <a:spcPts val="184"/>
              </a:spcBef>
              <a:buFontTx/>
              <a:buNone/>
              <a:defRPr sz="900">
                <a:solidFill>
                  <a:schemeClr val="tx1"/>
                </a:solidFill>
              </a:defRPr>
            </a:lvl3pPr>
            <a:lvl4pPr>
              <a:buFontTx/>
              <a:buNone/>
              <a:defRPr/>
            </a:lvl4pPr>
            <a:lvl5pPr>
              <a:buFontTx/>
              <a:buNone/>
              <a:defRPr/>
            </a:lvl5pPr>
          </a:lstStyle>
          <a:p>
            <a:pPr lvl="0"/>
            <a:r>
              <a:rPr lang="en-US" dirty="0" smtClean="0"/>
              <a:t>Name:</a:t>
            </a:r>
          </a:p>
          <a:p>
            <a:pPr lvl="1"/>
            <a:r>
              <a:rPr lang="en-US" dirty="0" smtClean="0"/>
              <a:t>Job Title:</a:t>
            </a:r>
          </a:p>
          <a:p>
            <a:pPr lvl="2"/>
            <a:r>
              <a:rPr lang="en-US" dirty="0" smtClean="0"/>
              <a:t>Tel:</a:t>
            </a:r>
          </a:p>
          <a:p>
            <a:pPr lvl="2"/>
            <a:r>
              <a:rPr lang="en-US" dirty="0" smtClean="0"/>
              <a:t>Mob:</a:t>
            </a:r>
          </a:p>
          <a:p>
            <a:pPr lvl="2"/>
            <a:r>
              <a:rPr lang="en-US" dirty="0" smtClean="0"/>
              <a:t>Email:</a:t>
            </a:r>
            <a:endParaRPr lang="en-GB" dirty="0"/>
          </a:p>
        </p:txBody>
      </p:sp>
      <p:sp>
        <p:nvSpPr>
          <p:cNvPr id="14" name="Text Placeholder 13"/>
          <p:cNvSpPr>
            <a:spLocks noGrp="1"/>
          </p:cNvSpPr>
          <p:nvPr>
            <p:ph type="body" sz="quarter" idx="17" hasCustomPrompt="1"/>
          </p:nvPr>
        </p:nvSpPr>
        <p:spPr>
          <a:xfrm>
            <a:off x="568370" y="3171719"/>
            <a:ext cx="2851233" cy="3087581"/>
          </a:xfrm>
        </p:spPr>
        <p:txBody>
          <a:bodyPr/>
          <a:lstStyle>
            <a:lvl1pPr marL="0" indent="0">
              <a:buFontTx/>
              <a:buNone/>
              <a:defRPr sz="1700">
                <a:solidFill>
                  <a:schemeClr val="tx1"/>
                </a:solidFill>
              </a:defRPr>
            </a:lvl1pPr>
            <a:lvl2pPr marL="386142" indent="-198026">
              <a:buClr>
                <a:schemeClr val="tx1"/>
              </a:buClr>
              <a:buFont typeface="Wingdings" pitchFamily="2" charset="2"/>
              <a:buChar char="§"/>
              <a:defRPr sz="1700">
                <a:solidFill>
                  <a:schemeClr val="tx1"/>
                </a:solidFill>
              </a:defRPr>
            </a:lvl2pPr>
            <a:lvl3pPr marL="617075" indent="-221215">
              <a:buClr>
                <a:srgbClr val="606B8D"/>
              </a:buClr>
              <a:buFont typeface="Wingdings" pitchFamily="2" charset="2"/>
              <a:buChar char="§"/>
              <a:defRPr sz="1700">
                <a:solidFill>
                  <a:schemeClr val="tx1"/>
                </a:solidFill>
              </a:defRPr>
            </a:lvl3pPr>
            <a:lvl4pPr marL="887798" indent="-224424">
              <a:buClr>
                <a:srgbClr val="606B8D"/>
              </a:buClr>
              <a:buFont typeface="Wingdings" pitchFamily="2" charset="2"/>
              <a:buChar char="§"/>
              <a:defRPr sz="1700">
                <a:solidFill>
                  <a:schemeClr val="tx1"/>
                </a:solidFill>
              </a:defRPr>
            </a:lvl4pPr>
            <a:lvl5pPr marL="1122119" indent="-224424">
              <a:buClr>
                <a:srgbClr val="606B8D"/>
              </a:buClr>
              <a:buFont typeface="Wingdings" pitchFamily="2" charset="2"/>
              <a:buChar char="§"/>
              <a:defRPr sz="1700">
                <a:solidFill>
                  <a:schemeClr val="tx1"/>
                </a:solidFill>
              </a:defRPr>
            </a:lvl5pPr>
          </a:lstStyle>
          <a:p>
            <a:pPr lvl="0"/>
            <a:r>
              <a:rPr lang="en-US" dirty="0" smtClean="0"/>
              <a:t>Insert Biography</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15" name="Text Placeholder 13"/>
          <p:cNvSpPr>
            <a:spLocks noGrp="1"/>
          </p:cNvSpPr>
          <p:nvPr>
            <p:ph type="body" sz="quarter" idx="18" hasCustomPrompt="1"/>
          </p:nvPr>
        </p:nvSpPr>
        <p:spPr>
          <a:xfrm>
            <a:off x="3549531" y="3171719"/>
            <a:ext cx="2851233" cy="3087581"/>
          </a:xfrm>
        </p:spPr>
        <p:txBody>
          <a:bodyPr/>
          <a:lstStyle>
            <a:lvl1pPr marL="0" indent="0">
              <a:buFontTx/>
              <a:buNone/>
              <a:defRPr sz="1700">
                <a:solidFill>
                  <a:schemeClr val="tx1"/>
                </a:solidFill>
              </a:defRPr>
            </a:lvl1pPr>
            <a:lvl2pPr marL="386142" indent="-198026">
              <a:buClr>
                <a:schemeClr val="tx1"/>
              </a:buClr>
              <a:buFont typeface="Wingdings" pitchFamily="2" charset="2"/>
              <a:buChar char="§"/>
              <a:defRPr sz="1700">
                <a:solidFill>
                  <a:schemeClr val="tx1"/>
                </a:solidFill>
              </a:defRPr>
            </a:lvl2pPr>
            <a:lvl3pPr marL="617075" indent="-221215">
              <a:buClr>
                <a:srgbClr val="606B8D"/>
              </a:buClr>
              <a:buFont typeface="Wingdings" pitchFamily="2" charset="2"/>
              <a:buChar char="§"/>
              <a:defRPr sz="1700">
                <a:solidFill>
                  <a:schemeClr val="tx1"/>
                </a:solidFill>
              </a:defRPr>
            </a:lvl3pPr>
            <a:lvl4pPr marL="887798" indent="-224424">
              <a:buClr>
                <a:srgbClr val="606B8D"/>
              </a:buClr>
              <a:buFont typeface="Wingdings" pitchFamily="2" charset="2"/>
              <a:buChar char="§"/>
              <a:defRPr sz="1700">
                <a:solidFill>
                  <a:schemeClr val="tx1"/>
                </a:solidFill>
              </a:defRPr>
            </a:lvl4pPr>
            <a:lvl5pPr marL="1122119" indent="-224424">
              <a:buClr>
                <a:srgbClr val="606B8D"/>
              </a:buClr>
              <a:buFont typeface="Wingdings" pitchFamily="2" charset="2"/>
              <a:buChar char="§"/>
              <a:defRPr sz="1700">
                <a:solidFill>
                  <a:schemeClr val="tx1"/>
                </a:solidFill>
              </a:defRPr>
            </a:lvl5pPr>
          </a:lstStyle>
          <a:p>
            <a:pPr lvl="0"/>
            <a:r>
              <a:rPr lang="en-US" dirty="0" smtClean="0"/>
              <a:t>Insert Biography</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16" name="Text Placeholder 13"/>
          <p:cNvSpPr>
            <a:spLocks noGrp="1"/>
          </p:cNvSpPr>
          <p:nvPr>
            <p:ph type="body" sz="quarter" idx="19" hasCustomPrompt="1"/>
          </p:nvPr>
        </p:nvSpPr>
        <p:spPr>
          <a:xfrm>
            <a:off x="6578433" y="3171719"/>
            <a:ext cx="2851233" cy="3087581"/>
          </a:xfrm>
        </p:spPr>
        <p:txBody>
          <a:bodyPr/>
          <a:lstStyle>
            <a:lvl1pPr marL="0" indent="0">
              <a:buFontTx/>
              <a:buNone/>
              <a:defRPr sz="1700">
                <a:solidFill>
                  <a:schemeClr val="tx1"/>
                </a:solidFill>
              </a:defRPr>
            </a:lvl1pPr>
            <a:lvl2pPr marL="386142" indent="-198026">
              <a:buClr>
                <a:schemeClr val="tx1"/>
              </a:buClr>
              <a:buFont typeface="Wingdings" pitchFamily="2" charset="2"/>
              <a:buChar char="§"/>
              <a:defRPr sz="1700">
                <a:solidFill>
                  <a:schemeClr val="tx1"/>
                </a:solidFill>
              </a:defRPr>
            </a:lvl2pPr>
            <a:lvl3pPr marL="617075" indent="-221215">
              <a:buClr>
                <a:srgbClr val="606B8D"/>
              </a:buClr>
              <a:buFont typeface="Wingdings" pitchFamily="2" charset="2"/>
              <a:buChar char="§"/>
              <a:defRPr sz="1700">
                <a:solidFill>
                  <a:schemeClr val="tx1"/>
                </a:solidFill>
              </a:defRPr>
            </a:lvl3pPr>
            <a:lvl4pPr marL="887798" indent="-224424">
              <a:buClr>
                <a:srgbClr val="606B8D"/>
              </a:buClr>
              <a:buFont typeface="Wingdings" pitchFamily="2" charset="2"/>
              <a:buChar char="§"/>
              <a:defRPr sz="1700">
                <a:solidFill>
                  <a:schemeClr val="tx1"/>
                </a:solidFill>
              </a:defRPr>
            </a:lvl4pPr>
            <a:lvl5pPr marL="1122119" indent="-224424">
              <a:buClr>
                <a:srgbClr val="606B8D"/>
              </a:buClr>
              <a:buFont typeface="Wingdings" pitchFamily="2" charset="2"/>
              <a:buChar char="§"/>
              <a:defRPr sz="1700">
                <a:solidFill>
                  <a:schemeClr val="tx1"/>
                </a:solidFill>
              </a:defRPr>
            </a:lvl5pPr>
          </a:lstStyle>
          <a:p>
            <a:pPr lvl="0"/>
            <a:r>
              <a:rPr lang="en-US" dirty="0" smtClean="0"/>
              <a:t>Insert Biography</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27" name="Text Placeholder 8"/>
          <p:cNvSpPr>
            <a:spLocks noGrp="1"/>
          </p:cNvSpPr>
          <p:nvPr>
            <p:ph type="body" sz="quarter" idx="20" hasCustomPrompt="1"/>
          </p:nvPr>
        </p:nvSpPr>
        <p:spPr>
          <a:xfrm>
            <a:off x="498536" y="6254737"/>
            <a:ext cx="3952166" cy="388759"/>
          </a:xfrm>
        </p:spPr>
        <p:txBody>
          <a:bodyPr anchor="b"/>
          <a:lstStyle>
            <a:lvl1pPr marL="0" indent="0">
              <a:buFontTx/>
              <a:buNone/>
              <a:defRPr sz="900"/>
            </a:lvl1pPr>
          </a:lstStyle>
          <a:p>
            <a:pPr lvl="0"/>
            <a:r>
              <a:rPr lang="en-US" dirty="0" smtClean="0"/>
              <a:t>Source: Enter source here</a:t>
            </a:r>
            <a:endParaRPr lang="en-GB" dirty="0"/>
          </a:p>
        </p:txBody>
      </p:sp>
      <p:cxnSp>
        <p:nvCxnSpPr>
          <p:cNvPr id="28" name="Straight Connector 27"/>
          <p:cNvCxnSpPr/>
          <p:nvPr userDrawn="1"/>
        </p:nvCxnSpPr>
        <p:spPr>
          <a:xfrm flipV="1">
            <a:off x="579810" y="1491683"/>
            <a:ext cx="8904228" cy="0"/>
          </a:xfrm>
          <a:prstGeom prst="line">
            <a:avLst/>
          </a:prstGeom>
          <a:ln>
            <a:solidFill>
              <a:srgbClr val="606B8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9786920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12. TEAM 2 PEOPLE AND BIOG">
    <p:spTree>
      <p:nvGrpSpPr>
        <p:cNvPr id="1" name=""/>
        <p:cNvGrpSpPr/>
        <p:nvPr/>
      </p:nvGrpSpPr>
      <p:grpSpPr>
        <a:xfrm>
          <a:off x="0" y="0"/>
          <a:ext cx="0" cy="0"/>
          <a:chOff x="0" y="0"/>
          <a:chExt cx="0" cy="0"/>
        </a:xfrm>
      </p:grpSpPr>
      <p:sp>
        <p:nvSpPr>
          <p:cNvPr id="19" name="Rectangle 18"/>
          <p:cNvSpPr/>
          <p:nvPr userDrawn="1"/>
        </p:nvSpPr>
        <p:spPr>
          <a:xfrm>
            <a:off x="585494" y="670221"/>
            <a:ext cx="1500714" cy="5616274"/>
          </a:xfrm>
          <a:prstGeom prst="rect">
            <a:avLst/>
          </a:prstGeom>
          <a:solidFill>
            <a:srgbClr val="A1A7C0"/>
          </a:solidFill>
          <a:ln>
            <a:noFill/>
          </a:ln>
        </p:spPr>
        <p:style>
          <a:lnRef idx="2">
            <a:schemeClr val="accent1">
              <a:shade val="50000"/>
            </a:schemeClr>
          </a:lnRef>
          <a:fillRef idx="1">
            <a:schemeClr val="accent1"/>
          </a:fillRef>
          <a:effectRef idx="0">
            <a:schemeClr val="accent1"/>
          </a:effectRef>
          <a:fontRef idx="minor">
            <a:schemeClr val="lt1"/>
          </a:fontRef>
        </p:style>
        <p:txBody>
          <a:bodyPr lIns="83824" tIns="41914" rIns="83824" bIns="41914" rtlCol="0" anchor="ctr"/>
          <a:lstStyle/>
          <a:p>
            <a:pPr algn="ctr" defTabSz="956238" fontAlgn="auto">
              <a:spcBef>
                <a:spcPts val="0"/>
              </a:spcBef>
              <a:spcAft>
                <a:spcPts val="0"/>
              </a:spcAft>
            </a:pPr>
            <a:endParaRPr lang="en-GB" sz="1900">
              <a:solidFill>
                <a:srgbClr val="002244"/>
              </a:solidFill>
            </a:endParaRPr>
          </a:p>
        </p:txBody>
      </p:sp>
      <p:sp>
        <p:nvSpPr>
          <p:cNvPr id="20" name="Rectangle 19"/>
          <p:cNvSpPr/>
          <p:nvPr userDrawn="1"/>
        </p:nvSpPr>
        <p:spPr>
          <a:xfrm>
            <a:off x="5065413" y="670221"/>
            <a:ext cx="1500714" cy="5616274"/>
          </a:xfrm>
          <a:prstGeom prst="rect">
            <a:avLst/>
          </a:prstGeom>
          <a:solidFill>
            <a:srgbClr val="A1A7C0"/>
          </a:solidFill>
          <a:ln>
            <a:noFill/>
          </a:ln>
        </p:spPr>
        <p:style>
          <a:lnRef idx="2">
            <a:schemeClr val="accent1">
              <a:shade val="50000"/>
            </a:schemeClr>
          </a:lnRef>
          <a:fillRef idx="1">
            <a:schemeClr val="accent1"/>
          </a:fillRef>
          <a:effectRef idx="0">
            <a:schemeClr val="accent1"/>
          </a:effectRef>
          <a:fontRef idx="minor">
            <a:schemeClr val="lt1"/>
          </a:fontRef>
        </p:style>
        <p:txBody>
          <a:bodyPr lIns="83824" tIns="41914" rIns="83824" bIns="41914" rtlCol="0" anchor="ctr"/>
          <a:lstStyle/>
          <a:p>
            <a:pPr algn="ctr" defTabSz="956238" fontAlgn="auto">
              <a:spcBef>
                <a:spcPts val="0"/>
              </a:spcBef>
              <a:spcAft>
                <a:spcPts val="0"/>
              </a:spcAft>
            </a:pPr>
            <a:endParaRPr lang="en-GB" sz="1900">
              <a:solidFill>
                <a:srgbClr val="002244"/>
              </a:solidFill>
            </a:endParaRPr>
          </a:p>
        </p:txBody>
      </p:sp>
      <p:cxnSp>
        <p:nvCxnSpPr>
          <p:cNvPr id="21" name="Straight Connector 20"/>
          <p:cNvCxnSpPr/>
          <p:nvPr userDrawn="1"/>
        </p:nvCxnSpPr>
        <p:spPr>
          <a:xfrm>
            <a:off x="2181201" y="2180622"/>
            <a:ext cx="2734632" cy="0"/>
          </a:xfrm>
          <a:prstGeom prst="line">
            <a:avLst/>
          </a:prstGeom>
          <a:ln w="6350">
            <a:solidFill>
              <a:srgbClr val="606B8D"/>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a:xfrm>
            <a:off x="6666316" y="2180622"/>
            <a:ext cx="2734632" cy="0"/>
          </a:xfrm>
          <a:prstGeom prst="line">
            <a:avLst/>
          </a:prstGeom>
          <a:ln w="6350">
            <a:solidFill>
              <a:srgbClr val="606B8D"/>
            </a:solidFill>
          </a:ln>
        </p:spPr>
        <p:style>
          <a:lnRef idx="1">
            <a:schemeClr val="accent1"/>
          </a:lnRef>
          <a:fillRef idx="0">
            <a:schemeClr val="accent1"/>
          </a:fillRef>
          <a:effectRef idx="0">
            <a:schemeClr val="accent1"/>
          </a:effectRef>
          <a:fontRef idx="minor">
            <a:schemeClr val="tx1"/>
          </a:fontRef>
        </p:style>
      </p:cxnSp>
      <p:sp>
        <p:nvSpPr>
          <p:cNvPr id="3" name="Slide Number Placeholder 2"/>
          <p:cNvSpPr>
            <a:spLocks noGrp="1"/>
          </p:cNvSpPr>
          <p:nvPr>
            <p:ph type="sldNum" sz="quarter" idx="10"/>
          </p:nvPr>
        </p:nvSpPr>
        <p:spPr/>
        <p:txBody>
          <a:bodyPr/>
          <a:lstStyle/>
          <a:p>
            <a:pPr>
              <a:defRPr/>
            </a:pPr>
            <a:fld id="{9E3FD055-00A3-4E1F-830A-86C1BE1F854C}" type="slidenum">
              <a:rPr lang="en-GB" smtClean="0">
                <a:solidFill>
                  <a:srgbClr val="002244"/>
                </a:solidFill>
              </a:rPr>
              <a:pPr>
                <a:defRPr/>
              </a:pPr>
              <a:t>‹#›</a:t>
            </a:fld>
            <a:endParaRPr lang="en-GB" dirty="0">
              <a:solidFill>
                <a:srgbClr val="002244"/>
              </a:solidFill>
            </a:endParaRPr>
          </a:p>
        </p:txBody>
      </p:sp>
      <p:sp>
        <p:nvSpPr>
          <p:cNvPr id="4" name="Picture Placeholder 19"/>
          <p:cNvSpPr>
            <a:spLocks noGrp="1"/>
          </p:cNvSpPr>
          <p:nvPr>
            <p:ph type="pic" sz="quarter" idx="11"/>
          </p:nvPr>
        </p:nvSpPr>
        <p:spPr>
          <a:xfrm>
            <a:off x="665901" y="722335"/>
            <a:ext cx="1367316" cy="1338719"/>
          </a:xfrm>
        </p:spPr>
        <p:txBody>
          <a:bodyPr/>
          <a:lstStyle>
            <a:lvl1pPr>
              <a:defRPr>
                <a:solidFill>
                  <a:schemeClr val="tx1"/>
                </a:solidFill>
              </a:defRPr>
            </a:lvl1pPr>
          </a:lstStyle>
          <a:p>
            <a:r>
              <a:rPr lang="en-US" smtClean="0"/>
              <a:t>Click icon to add picture</a:t>
            </a:r>
            <a:endParaRPr lang="en-GB"/>
          </a:p>
        </p:txBody>
      </p:sp>
      <p:sp>
        <p:nvSpPr>
          <p:cNvPr id="5" name="Text Placeholder 21"/>
          <p:cNvSpPr>
            <a:spLocks noGrp="1"/>
          </p:cNvSpPr>
          <p:nvPr>
            <p:ph type="body" sz="quarter" idx="12" hasCustomPrompt="1"/>
          </p:nvPr>
        </p:nvSpPr>
        <p:spPr>
          <a:xfrm>
            <a:off x="2153326" y="719849"/>
            <a:ext cx="1993224" cy="1360887"/>
          </a:xfrm>
        </p:spPr>
        <p:txBody>
          <a:bodyPr lIns="0" tIns="0" rIns="0" bIns="0" anchor="b"/>
          <a:lstStyle>
            <a:lvl1pPr marL="0" indent="0">
              <a:spcBef>
                <a:spcPts val="0"/>
              </a:spcBef>
              <a:buFontTx/>
              <a:buNone/>
              <a:defRPr sz="1300" b="1">
                <a:solidFill>
                  <a:schemeClr val="tx1"/>
                </a:solidFill>
              </a:defRPr>
            </a:lvl1pPr>
            <a:lvl2pPr marL="0" indent="0">
              <a:spcBef>
                <a:spcPts val="0"/>
              </a:spcBef>
              <a:buFontTx/>
              <a:buNone/>
              <a:defRPr sz="1300">
                <a:solidFill>
                  <a:schemeClr val="tx1"/>
                </a:solidFill>
              </a:defRPr>
            </a:lvl2pPr>
            <a:lvl3pPr marL="0" indent="0">
              <a:spcBef>
                <a:spcPts val="184"/>
              </a:spcBef>
              <a:buFontTx/>
              <a:buNone/>
              <a:defRPr sz="900"/>
            </a:lvl3pPr>
            <a:lvl4pPr>
              <a:buFontTx/>
              <a:buNone/>
              <a:defRPr/>
            </a:lvl4pPr>
            <a:lvl5pPr>
              <a:buFontTx/>
              <a:buNone/>
              <a:defRPr/>
            </a:lvl5pPr>
          </a:lstStyle>
          <a:p>
            <a:pPr lvl="0"/>
            <a:r>
              <a:rPr lang="en-US" dirty="0" smtClean="0"/>
              <a:t>Name:</a:t>
            </a:r>
          </a:p>
          <a:p>
            <a:pPr lvl="1"/>
            <a:r>
              <a:rPr lang="en-US" dirty="0" smtClean="0"/>
              <a:t>Job Title::</a:t>
            </a:r>
            <a:endParaRPr lang="en-GB" dirty="0"/>
          </a:p>
        </p:txBody>
      </p:sp>
      <p:sp>
        <p:nvSpPr>
          <p:cNvPr id="7" name="Text Placeholder 6"/>
          <p:cNvSpPr>
            <a:spLocks noGrp="1"/>
          </p:cNvSpPr>
          <p:nvPr>
            <p:ph type="body" sz="quarter" idx="13"/>
          </p:nvPr>
        </p:nvSpPr>
        <p:spPr>
          <a:xfrm>
            <a:off x="2182378" y="2268984"/>
            <a:ext cx="2755916" cy="3990284"/>
          </a:xfrm>
        </p:spPr>
        <p:txBody>
          <a:bodyPr lIns="0" tIns="0" rIns="0" bIns="0"/>
          <a:lstStyle>
            <a:lvl1pPr marL="0" indent="0">
              <a:buFontTx/>
              <a:buNone/>
              <a:defRPr sz="1700">
                <a:solidFill>
                  <a:schemeClr val="tx1"/>
                </a:solidFill>
              </a:defRPr>
            </a:lvl1pPr>
            <a:lvl2pPr marL="386142" indent="-198026">
              <a:buClr>
                <a:schemeClr val="tx1"/>
              </a:buClr>
              <a:buFont typeface="Wingdings" pitchFamily="2" charset="2"/>
              <a:buChar char="§"/>
              <a:defRPr sz="1700">
                <a:solidFill>
                  <a:schemeClr val="tx1"/>
                </a:solidFill>
              </a:defRPr>
            </a:lvl2pPr>
            <a:lvl3pPr marL="617075" indent="-221215">
              <a:buClr>
                <a:srgbClr val="606B8D"/>
              </a:buClr>
              <a:buFont typeface="Wingdings" pitchFamily="2" charset="2"/>
              <a:buChar char="§"/>
              <a:defRPr sz="1700">
                <a:solidFill>
                  <a:schemeClr val="tx1"/>
                </a:solidFill>
              </a:defRPr>
            </a:lvl3pPr>
            <a:lvl4pPr marL="887798" indent="-224424">
              <a:buClr>
                <a:srgbClr val="606B8D"/>
              </a:buClr>
              <a:buFont typeface="Wingdings" pitchFamily="2" charset="2"/>
              <a:buChar char="§"/>
              <a:defRPr sz="1700">
                <a:solidFill>
                  <a:schemeClr val="tx1"/>
                </a:solidFill>
              </a:defRPr>
            </a:lvl4pPr>
            <a:lvl5pPr marL="1122119" indent="-224424">
              <a:buClr>
                <a:srgbClr val="A1A7C0"/>
              </a:buClr>
              <a:defRPr sz="1700">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8" name="Text Placeholder 21"/>
          <p:cNvSpPr>
            <a:spLocks noGrp="1"/>
          </p:cNvSpPr>
          <p:nvPr>
            <p:ph type="body" sz="quarter" idx="14" hasCustomPrompt="1"/>
          </p:nvPr>
        </p:nvSpPr>
        <p:spPr>
          <a:xfrm>
            <a:off x="669127" y="2197210"/>
            <a:ext cx="1342662" cy="920064"/>
          </a:xfrm>
        </p:spPr>
        <p:txBody>
          <a:bodyPr lIns="0" tIns="0" rIns="0" bIns="0" anchor="t"/>
          <a:lstStyle>
            <a:lvl1pPr>
              <a:spcBef>
                <a:spcPts val="0"/>
              </a:spcBef>
              <a:buFontTx/>
              <a:buNone/>
              <a:defRPr sz="1000" b="1">
                <a:solidFill>
                  <a:schemeClr val="tx1"/>
                </a:solidFill>
              </a:defRPr>
            </a:lvl1pPr>
            <a:lvl2pPr marL="0" indent="0">
              <a:spcBef>
                <a:spcPts val="0"/>
              </a:spcBef>
              <a:buFontTx/>
              <a:buNone/>
              <a:defRPr sz="900"/>
            </a:lvl2pPr>
            <a:lvl3pPr marL="0" indent="0">
              <a:spcBef>
                <a:spcPts val="184"/>
              </a:spcBef>
              <a:buFontTx/>
              <a:buNone/>
              <a:defRPr sz="900"/>
            </a:lvl3pPr>
            <a:lvl4pPr>
              <a:buFontTx/>
              <a:buNone/>
              <a:defRPr/>
            </a:lvl4pPr>
            <a:lvl5pPr>
              <a:buFontTx/>
              <a:buNone/>
              <a:defRPr/>
            </a:lvl5pPr>
          </a:lstStyle>
          <a:p>
            <a:pPr lvl="0"/>
            <a:r>
              <a:rPr lang="en-US" dirty="0" smtClean="0"/>
              <a:t>Contact details</a:t>
            </a:r>
            <a:endParaRPr lang="en-GB" dirty="0"/>
          </a:p>
        </p:txBody>
      </p:sp>
      <p:sp>
        <p:nvSpPr>
          <p:cNvPr id="9" name="Text Placeholder 21"/>
          <p:cNvSpPr>
            <a:spLocks noGrp="1"/>
          </p:cNvSpPr>
          <p:nvPr>
            <p:ph type="body" sz="quarter" idx="15" hasCustomPrompt="1"/>
          </p:nvPr>
        </p:nvSpPr>
        <p:spPr>
          <a:xfrm>
            <a:off x="669127" y="3442630"/>
            <a:ext cx="1342662" cy="2785373"/>
          </a:xfrm>
        </p:spPr>
        <p:txBody>
          <a:bodyPr lIns="0" tIns="0" rIns="0" bIns="0" anchor="t"/>
          <a:lstStyle>
            <a:lvl1pPr marL="174645" indent="-174645">
              <a:spcBef>
                <a:spcPts val="551"/>
              </a:spcBef>
              <a:buClr>
                <a:schemeClr val="tx1"/>
              </a:buClr>
              <a:buFont typeface="Wingdings" pitchFamily="2" charset="2"/>
              <a:buChar char="§"/>
              <a:defRPr sz="1300" b="1" baseline="0">
                <a:solidFill>
                  <a:schemeClr val="tx1"/>
                </a:solidFill>
              </a:defRPr>
            </a:lvl1pPr>
            <a:lvl2pPr marL="0" indent="0">
              <a:spcBef>
                <a:spcPts val="0"/>
              </a:spcBef>
              <a:buFontTx/>
              <a:buNone/>
              <a:defRPr sz="900"/>
            </a:lvl2pPr>
            <a:lvl3pPr marL="0" indent="0">
              <a:spcBef>
                <a:spcPts val="184"/>
              </a:spcBef>
              <a:buFontTx/>
              <a:buNone/>
              <a:defRPr sz="900"/>
            </a:lvl3pPr>
            <a:lvl4pPr>
              <a:buFontTx/>
              <a:buNone/>
              <a:defRPr/>
            </a:lvl4pPr>
            <a:lvl5pPr>
              <a:buFontTx/>
              <a:buNone/>
              <a:defRPr/>
            </a:lvl5pPr>
          </a:lstStyle>
          <a:p>
            <a:pPr lvl="0"/>
            <a:r>
              <a:rPr lang="en-US" dirty="0" smtClean="0"/>
              <a:t>Enter client list here</a:t>
            </a:r>
            <a:endParaRPr lang="en-GB" dirty="0"/>
          </a:p>
        </p:txBody>
      </p:sp>
      <p:sp>
        <p:nvSpPr>
          <p:cNvPr id="12" name="Picture Placeholder 19"/>
          <p:cNvSpPr>
            <a:spLocks noGrp="1"/>
          </p:cNvSpPr>
          <p:nvPr>
            <p:ph type="pic" sz="quarter" idx="16"/>
          </p:nvPr>
        </p:nvSpPr>
        <p:spPr>
          <a:xfrm>
            <a:off x="5133885" y="722335"/>
            <a:ext cx="1367316" cy="1338719"/>
          </a:xfrm>
        </p:spPr>
        <p:txBody>
          <a:bodyPr/>
          <a:lstStyle>
            <a:lvl1pPr>
              <a:defRPr>
                <a:solidFill>
                  <a:schemeClr val="tx1"/>
                </a:solidFill>
              </a:defRPr>
            </a:lvl1pPr>
          </a:lstStyle>
          <a:p>
            <a:r>
              <a:rPr lang="en-US" smtClean="0"/>
              <a:t>Click icon to add picture</a:t>
            </a:r>
            <a:endParaRPr lang="en-GB"/>
          </a:p>
        </p:txBody>
      </p:sp>
      <p:sp>
        <p:nvSpPr>
          <p:cNvPr id="13" name="Text Placeholder 21"/>
          <p:cNvSpPr>
            <a:spLocks noGrp="1"/>
          </p:cNvSpPr>
          <p:nvPr>
            <p:ph type="body" sz="quarter" idx="17" hasCustomPrompt="1"/>
          </p:nvPr>
        </p:nvSpPr>
        <p:spPr>
          <a:xfrm>
            <a:off x="6621311" y="719849"/>
            <a:ext cx="1993224" cy="1360887"/>
          </a:xfrm>
        </p:spPr>
        <p:txBody>
          <a:bodyPr lIns="0" tIns="0" rIns="0" bIns="0" anchor="b"/>
          <a:lstStyle>
            <a:lvl1pPr marL="0" indent="0">
              <a:spcBef>
                <a:spcPts val="0"/>
              </a:spcBef>
              <a:buFontTx/>
              <a:buNone/>
              <a:defRPr sz="1300" b="1"/>
            </a:lvl1pPr>
            <a:lvl2pPr marL="0" indent="0">
              <a:spcBef>
                <a:spcPts val="0"/>
              </a:spcBef>
              <a:buFontTx/>
              <a:buNone/>
              <a:defRPr sz="1300"/>
            </a:lvl2pPr>
            <a:lvl3pPr marL="0" indent="0">
              <a:spcBef>
                <a:spcPts val="184"/>
              </a:spcBef>
              <a:buFontTx/>
              <a:buNone/>
              <a:defRPr sz="900"/>
            </a:lvl3pPr>
            <a:lvl4pPr>
              <a:buFontTx/>
              <a:buNone/>
              <a:defRPr/>
            </a:lvl4pPr>
            <a:lvl5pPr>
              <a:buFontTx/>
              <a:buNone/>
              <a:defRPr/>
            </a:lvl5pPr>
          </a:lstStyle>
          <a:p>
            <a:pPr lvl="0"/>
            <a:r>
              <a:rPr lang="en-US" dirty="0" smtClean="0"/>
              <a:t>Name:</a:t>
            </a:r>
          </a:p>
          <a:p>
            <a:pPr lvl="1"/>
            <a:r>
              <a:rPr lang="en-US" dirty="0" smtClean="0"/>
              <a:t>Job Title::</a:t>
            </a:r>
            <a:endParaRPr lang="en-GB" dirty="0"/>
          </a:p>
        </p:txBody>
      </p:sp>
      <p:sp>
        <p:nvSpPr>
          <p:cNvPr id="14" name="Text Placeholder 6"/>
          <p:cNvSpPr>
            <a:spLocks noGrp="1"/>
          </p:cNvSpPr>
          <p:nvPr>
            <p:ph type="body" sz="quarter" idx="18"/>
          </p:nvPr>
        </p:nvSpPr>
        <p:spPr>
          <a:xfrm>
            <a:off x="6650363" y="2268984"/>
            <a:ext cx="2755916" cy="3990284"/>
          </a:xfrm>
        </p:spPr>
        <p:txBody>
          <a:bodyPr lIns="0" tIns="0" rIns="0" bIns="0"/>
          <a:lstStyle>
            <a:lvl1pPr marL="0" indent="0">
              <a:buFontTx/>
              <a:buNone/>
              <a:defRPr sz="1700"/>
            </a:lvl1pPr>
            <a:lvl2pPr marL="386142" indent="-198026">
              <a:buClr>
                <a:schemeClr val="tx1"/>
              </a:buClr>
              <a:buFont typeface="Wingdings" pitchFamily="2" charset="2"/>
              <a:buChar char="§"/>
              <a:defRPr sz="1700"/>
            </a:lvl2pPr>
            <a:lvl3pPr marL="617075" indent="-221215">
              <a:buClr>
                <a:srgbClr val="606B8D"/>
              </a:buClr>
              <a:buFont typeface="Wingdings" pitchFamily="2" charset="2"/>
              <a:buChar char="§"/>
              <a:defRPr sz="1700"/>
            </a:lvl3pPr>
            <a:lvl4pPr marL="887798" indent="-224424">
              <a:buClr>
                <a:srgbClr val="606B8D"/>
              </a:buClr>
              <a:buFont typeface="Wingdings" pitchFamily="2" charset="2"/>
              <a:buChar char="§"/>
              <a:defRPr sz="1700"/>
            </a:lvl4pPr>
            <a:lvl5pPr marL="1122119" indent="-224424">
              <a:buClr>
                <a:srgbClr val="A1A7C0"/>
              </a:buClr>
              <a:defRPr sz="17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5" name="Text Placeholder 21"/>
          <p:cNvSpPr>
            <a:spLocks noGrp="1"/>
          </p:cNvSpPr>
          <p:nvPr>
            <p:ph type="body" sz="quarter" idx="19" hasCustomPrompt="1"/>
          </p:nvPr>
        </p:nvSpPr>
        <p:spPr>
          <a:xfrm>
            <a:off x="5137112" y="2197210"/>
            <a:ext cx="1342662" cy="920064"/>
          </a:xfrm>
        </p:spPr>
        <p:txBody>
          <a:bodyPr lIns="0" tIns="0" rIns="0" bIns="0" anchor="t"/>
          <a:lstStyle>
            <a:lvl1pPr>
              <a:spcBef>
                <a:spcPts val="0"/>
              </a:spcBef>
              <a:buFontTx/>
              <a:buNone/>
              <a:defRPr sz="1000" b="1">
                <a:solidFill>
                  <a:schemeClr val="tx1"/>
                </a:solidFill>
              </a:defRPr>
            </a:lvl1pPr>
            <a:lvl2pPr marL="0" indent="0">
              <a:spcBef>
                <a:spcPts val="0"/>
              </a:spcBef>
              <a:buFontTx/>
              <a:buNone/>
              <a:defRPr sz="900"/>
            </a:lvl2pPr>
            <a:lvl3pPr marL="0" indent="0">
              <a:spcBef>
                <a:spcPts val="184"/>
              </a:spcBef>
              <a:buFontTx/>
              <a:buNone/>
              <a:defRPr sz="900"/>
            </a:lvl3pPr>
            <a:lvl4pPr>
              <a:buFontTx/>
              <a:buNone/>
              <a:defRPr/>
            </a:lvl4pPr>
            <a:lvl5pPr>
              <a:buFontTx/>
              <a:buNone/>
              <a:defRPr/>
            </a:lvl5pPr>
          </a:lstStyle>
          <a:p>
            <a:pPr lvl="0"/>
            <a:r>
              <a:rPr lang="en-US" dirty="0" smtClean="0"/>
              <a:t>Contact details</a:t>
            </a:r>
            <a:endParaRPr lang="en-GB" dirty="0"/>
          </a:p>
        </p:txBody>
      </p:sp>
      <p:sp>
        <p:nvSpPr>
          <p:cNvPr id="16" name="Text Placeholder 21"/>
          <p:cNvSpPr>
            <a:spLocks noGrp="1"/>
          </p:cNvSpPr>
          <p:nvPr>
            <p:ph type="body" sz="quarter" idx="20" hasCustomPrompt="1"/>
          </p:nvPr>
        </p:nvSpPr>
        <p:spPr>
          <a:xfrm>
            <a:off x="5137112" y="3442630"/>
            <a:ext cx="1342662" cy="2785373"/>
          </a:xfrm>
        </p:spPr>
        <p:txBody>
          <a:bodyPr lIns="0" tIns="0" rIns="0" bIns="0" anchor="t"/>
          <a:lstStyle>
            <a:lvl1pPr marL="174645" indent="-174645">
              <a:spcBef>
                <a:spcPts val="551"/>
              </a:spcBef>
              <a:buClr>
                <a:schemeClr val="tx1"/>
              </a:buClr>
              <a:buFont typeface="Wingdings" pitchFamily="2" charset="2"/>
              <a:buChar char="§"/>
              <a:defRPr sz="1300" b="1" baseline="0">
                <a:solidFill>
                  <a:schemeClr val="tx1"/>
                </a:solidFill>
              </a:defRPr>
            </a:lvl1pPr>
            <a:lvl2pPr marL="0" indent="0">
              <a:spcBef>
                <a:spcPts val="0"/>
              </a:spcBef>
              <a:buFontTx/>
              <a:buNone/>
              <a:defRPr sz="900"/>
            </a:lvl2pPr>
            <a:lvl3pPr marL="0" indent="0">
              <a:spcBef>
                <a:spcPts val="184"/>
              </a:spcBef>
              <a:buFontTx/>
              <a:buNone/>
              <a:defRPr sz="900"/>
            </a:lvl3pPr>
            <a:lvl4pPr>
              <a:buFontTx/>
              <a:buNone/>
              <a:defRPr/>
            </a:lvl4pPr>
            <a:lvl5pPr>
              <a:buFontTx/>
              <a:buNone/>
              <a:defRPr/>
            </a:lvl5pPr>
          </a:lstStyle>
          <a:p>
            <a:pPr lvl="0"/>
            <a:r>
              <a:rPr lang="en-US" dirty="0" smtClean="0"/>
              <a:t>Enter client list here</a:t>
            </a:r>
            <a:endParaRPr lang="en-GB" dirty="0"/>
          </a:p>
        </p:txBody>
      </p:sp>
      <p:sp>
        <p:nvSpPr>
          <p:cNvPr id="17" name="TextBox 16"/>
          <p:cNvSpPr txBox="1"/>
          <p:nvPr userDrawn="1"/>
        </p:nvSpPr>
        <p:spPr>
          <a:xfrm>
            <a:off x="573231" y="3160960"/>
            <a:ext cx="1434014" cy="254067"/>
          </a:xfrm>
          <a:prstGeom prst="rect">
            <a:avLst/>
          </a:prstGeom>
          <a:noFill/>
        </p:spPr>
        <p:txBody>
          <a:bodyPr wrap="square" lIns="83824" tIns="41914" rIns="83824" bIns="41914" rtlCol="0">
            <a:spAutoFit/>
          </a:bodyPr>
          <a:lstStyle/>
          <a:p>
            <a:pPr defTabSz="956238" fontAlgn="auto">
              <a:spcBef>
                <a:spcPts val="0"/>
              </a:spcBef>
              <a:spcAft>
                <a:spcPts val="0"/>
              </a:spcAft>
            </a:pPr>
            <a:r>
              <a:rPr lang="en-GB" sz="1100" b="1" dirty="0" smtClean="0">
                <a:solidFill>
                  <a:srgbClr val="FFED54"/>
                </a:solidFill>
                <a:latin typeface="Arial"/>
              </a:rPr>
              <a:t>Client list</a:t>
            </a:r>
            <a:endParaRPr lang="en-GB" sz="1100" b="1" dirty="0">
              <a:solidFill>
                <a:srgbClr val="FFED54"/>
              </a:solidFill>
              <a:latin typeface="Arial"/>
            </a:endParaRPr>
          </a:p>
        </p:txBody>
      </p:sp>
      <p:sp>
        <p:nvSpPr>
          <p:cNvPr id="18" name="TextBox 17"/>
          <p:cNvSpPr txBox="1"/>
          <p:nvPr userDrawn="1"/>
        </p:nvSpPr>
        <p:spPr>
          <a:xfrm>
            <a:off x="5052307" y="3160960"/>
            <a:ext cx="1434014" cy="254067"/>
          </a:xfrm>
          <a:prstGeom prst="rect">
            <a:avLst/>
          </a:prstGeom>
          <a:noFill/>
        </p:spPr>
        <p:txBody>
          <a:bodyPr wrap="square" lIns="83824" tIns="41914" rIns="83824" bIns="41914" rtlCol="0">
            <a:spAutoFit/>
          </a:bodyPr>
          <a:lstStyle/>
          <a:p>
            <a:pPr defTabSz="956238" fontAlgn="auto">
              <a:spcBef>
                <a:spcPts val="0"/>
              </a:spcBef>
              <a:spcAft>
                <a:spcPts val="0"/>
              </a:spcAft>
            </a:pPr>
            <a:r>
              <a:rPr lang="en-GB" sz="1100" b="1" dirty="0" smtClean="0">
                <a:solidFill>
                  <a:srgbClr val="FFED54"/>
                </a:solidFill>
                <a:latin typeface="Arial"/>
              </a:rPr>
              <a:t>Client list</a:t>
            </a:r>
            <a:endParaRPr lang="en-GB" sz="1100" b="1" dirty="0">
              <a:solidFill>
                <a:srgbClr val="FFED54"/>
              </a:solidFill>
              <a:latin typeface="Arial"/>
            </a:endParaRPr>
          </a:p>
        </p:txBody>
      </p:sp>
      <p:sp>
        <p:nvSpPr>
          <p:cNvPr id="23" name="Text Placeholder 8"/>
          <p:cNvSpPr>
            <a:spLocks noGrp="1"/>
          </p:cNvSpPr>
          <p:nvPr>
            <p:ph type="body" sz="quarter" idx="23" hasCustomPrompt="1"/>
          </p:nvPr>
        </p:nvSpPr>
        <p:spPr>
          <a:xfrm>
            <a:off x="498563" y="6254737"/>
            <a:ext cx="4038307" cy="388759"/>
          </a:xfrm>
        </p:spPr>
        <p:txBody>
          <a:bodyPr anchor="b"/>
          <a:lstStyle>
            <a:lvl1pPr marL="0" indent="0">
              <a:buFontTx/>
              <a:buNone/>
              <a:defRPr sz="900"/>
            </a:lvl1pPr>
          </a:lstStyle>
          <a:p>
            <a:pPr lvl="0"/>
            <a:r>
              <a:rPr lang="en-US" dirty="0" smtClean="0"/>
              <a:t>Source: Enter source here</a:t>
            </a:r>
            <a:endParaRPr lang="en-GB" dirty="0"/>
          </a:p>
        </p:txBody>
      </p:sp>
    </p:spTree>
    <p:extLst>
      <p:ext uri="{BB962C8B-B14F-4D97-AF65-F5344CB8AC3E}">
        <p14:creationId xmlns:p14="http://schemas.microsoft.com/office/powerpoint/2010/main" val="223005974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13. 1 PERSON BIOG">
    <p:spTree>
      <p:nvGrpSpPr>
        <p:cNvPr id="1" name=""/>
        <p:cNvGrpSpPr/>
        <p:nvPr/>
      </p:nvGrpSpPr>
      <p:grpSpPr>
        <a:xfrm>
          <a:off x="0" y="0"/>
          <a:ext cx="0" cy="0"/>
          <a:chOff x="0" y="0"/>
          <a:chExt cx="0" cy="0"/>
        </a:xfrm>
      </p:grpSpPr>
      <p:sp>
        <p:nvSpPr>
          <p:cNvPr id="19" name="Rectangle 18"/>
          <p:cNvSpPr/>
          <p:nvPr userDrawn="1"/>
        </p:nvSpPr>
        <p:spPr>
          <a:xfrm>
            <a:off x="585494" y="670221"/>
            <a:ext cx="1500714" cy="5616274"/>
          </a:xfrm>
          <a:prstGeom prst="rect">
            <a:avLst/>
          </a:prstGeom>
          <a:solidFill>
            <a:srgbClr val="A1A7C0"/>
          </a:solidFill>
          <a:ln>
            <a:noFill/>
          </a:ln>
        </p:spPr>
        <p:style>
          <a:lnRef idx="2">
            <a:schemeClr val="accent1">
              <a:shade val="50000"/>
            </a:schemeClr>
          </a:lnRef>
          <a:fillRef idx="1">
            <a:schemeClr val="accent1"/>
          </a:fillRef>
          <a:effectRef idx="0">
            <a:schemeClr val="accent1"/>
          </a:effectRef>
          <a:fontRef idx="minor">
            <a:schemeClr val="lt1"/>
          </a:fontRef>
        </p:style>
        <p:txBody>
          <a:bodyPr lIns="83824" tIns="41914" rIns="83824" bIns="41914" rtlCol="0" anchor="ctr"/>
          <a:lstStyle/>
          <a:p>
            <a:pPr algn="ctr" defTabSz="956238" fontAlgn="auto">
              <a:spcBef>
                <a:spcPts val="0"/>
              </a:spcBef>
              <a:spcAft>
                <a:spcPts val="0"/>
              </a:spcAft>
            </a:pPr>
            <a:endParaRPr lang="en-GB" sz="1900">
              <a:solidFill>
                <a:srgbClr val="002244"/>
              </a:solidFill>
            </a:endParaRPr>
          </a:p>
        </p:txBody>
      </p:sp>
      <p:cxnSp>
        <p:nvCxnSpPr>
          <p:cNvPr id="21" name="Straight Connector 20"/>
          <p:cNvCxnSpPr/>
          <p:nvPr userDrawn="1"/>
        </p:nvCxnSpPr>
        <p:spPr>
          <a:xfrm>
            <a:off x="2181203" y="2180622"/>
            <a:ext cx="7236770" cy="0"/>
          </a:xfrm>
          <a:prstGeom prst="line">
            <a:avLst/>
          </a:prstGeom>
          <a:ln w="6350">
            <a:solidFill>
              <a:srgbClr val="606B8D"/>
            </a:solidFill>
          </a:ln>
        </p:spPr>
        <p:style>
          <a:lnRef idx="1">
            <a:schemeClr val="accent1"/>
          </a:lnRef>
          <a:fillRef idx="0">
            <a:schemeClr val="accent1"/>
          </a:fillRef>
          <a:effectRef idx="0">
            <a:schemeClr val="accent1"/>
          </a:effectRef>
          <a:fontRef idx="minor">
            <a:schemeClr val="tx1"/>
          </a:fontRef>
        </p:style>
      </p:cxnSp>
      <p:sp>
        <p:nvSpPr>
          <p:cNvPr id="3" name="Slide Number Placeholder 2"/>
          <p:cNvSpPr>
            <a:spLocks noGrp="1"/>
          </p:cNvSpPr>
          <p:nvPr>
            <p:ph type="sldNum" sz="quarter" idx="10"/>
          </p:nvPr>
        </p:nvSpPr>
        <p:spPr/>
        <p:txBody>
          <a:bodyPr/>
          <a:lstStyle/>
          <a:p>
            <a:pPr>
              <a:defRPr/>
            </a:pPr>
            <a:fld id="{9E3FD055-00A3-4E1F-830A-86C1BE1F854C}" type="slidenum">
              <a:rPr lang="en-GB" smtClean="0">
                <a:solidFill>
                  <a:srgbClr val="002244"/>
                </a:solidFill>
              </a:rPr>
              <a:pPr>
                <a:defRPr/>
              </a:pPr>
              <a:t>‹#›</a:t>
            </a:fld>
            <a:endParaRPr lang="en-GB" dirty="0">
              <a:solidFill>
                <a:srgbClr val="002244"/>
              </a:solidFill>
            </a:endParaRPr>
          </a:p>
        </p:txBody>
      </p:sp>
      <p:sp>
        <p:nvSpPr>
          <p:cNvPr id="4" name="Picture Placeholder 19"/>
          <p:cNvSpPr>
            <a:spLocks noGrp="1"/>
          </p:cNvSpPr>
          <p:nvPr>
            <p:ph type="pic" sz="quarter" idx="11"/>
          </p:nvPr>
        </p:nvSpPr>
        <p:spPr>
          <a:xfrm>
            <a:off x="665901" y="722335"/>
            <a:ext cx="1367316" cy="1338719"/>
          </a:xfrm>
        </p:spPr>
        <p:txBody>
          <a:bodyPr/>
          <a:lstStyle>
            <a:lvl1pPr>
              <a:defRPr>
                <a:solidFill>
                  <a:schemeClr val="tx1"/>
                </a:solidFill>
              </a:defRPr>
            </a:lvl1pPr>
          </a:lstStyle>
          <a:p>
            <a:r>
              <a:rPr lang="en-US" smtClean="0"/>
              <a:t>Click icon to add picture</a:t>
            </a:r>
            <a:endParaRPr lang="en-GB"/>
          </a:p>
        </p:txBody>
      </p:sp>
      <p:sp>
        <p:nvSpPr>
          <p:cNvPr id="5" name="Text Placeholder 21"/>
          <p:cNvSpPr>
            <a:spLocks noGrp="1"/>
          </p:cNvSpPr>
          <p:nvPr>
            <p:ph type="body" sz="quarter" idx="12" hasCustomPrompt="1"/>
          </p:nvPr>
        </p:nvSpPr>
        <p:spPr>
          <a:xfrm>
            <a:off x="2153322" y="719849"/>
            <a:ext cx="6381297" cy="1360887"/>
          </a:xfrm>
        </p:spPr>
        <p:txBody>
          <a:bodyPr lIns="0" tIns="0" rIns="0" bIns="0" anchor="b"/>
          <a:lstStyle>
            <a:lvl1pPr marL="0" indent="0">
              <a:spcBef>
                <a:spcPts val="0"/>
              </a:spcBef>
              <a:buFontTx/>
              <a:buNone/>
              <a:defRPr sz="1300" b="1"/>
            </a:lvl1pPr>
            <a:lvl2pPr marL="0" indent="0">
              <a:spcBef>
                <a:spcPts val="0"/>
              </a:spcBef>
              <a:buFontTx/>
              <a:buNone/>
              <a:defRPr sz="1300"/>
            </a:lvl2pPr>
            <a:lvl3pPr marL="0" indent="0">
              <a:spcBef>
                <a:spcPts val="184"/>
              </a:spcBef>
              <a:buFontTx/>
              <a:buNone/>
              <a:defRPr sz="900"/>
            </a:lvl3pPr>
            <a:lvl4pPr>
              <a:buFontTx/>
              <a:buNone/>
              <a:defRPr/>
            </a:lvl4pPr>
            <a:lvl5pPr>
              <a:buFontTx/>
              <a:buNone/>
              <a:defRPr/>
            </a:lvl5pPr>
          </a:lstStyle>
          <a:p>
            <a:pPr lvl="0"/>
            <a:r>
              <a:rPr lang="en-US" dirty="0" smtClean="0"/>
              <a:t>Name:</a:t>
            </a:r>
          </a:p>
          <a:p>
            <a:pPr lvl="1"/>
            <a:r>
              <a:rPr lang="en-US" dirty="0" smtClean="0"/>
              <a:t>Job Title::</a:t>
            </a:r>
            <a:endParaRPr lang="en-GB" dirty="0"/>
          </a:p>
        </p:txBody>
      </p:sp>
      <p:sp>
        <p:nvSpPr>
          <p:cNvPr id="7" name="Text Placeholder 6"/>
          <p:cNvSpPr>
            <a:spLocks noGrp="1"/>
          </p:cNvSpPr>
          <p:nvPr>
            <p:ph type="body" sz="quarter" idx="13"/>
          </p:nvPr>
        </p:nvSpPr>
        <p:spPr>
          <a:xfrm>
            <a:off x="2182383" y="2268984"/>
            <a:ext cx="7233911" cy="3990284"/>
          </a:xfrm>
        </p:spPr>
        <p:txBody>
          <a:bodyPr lIns="0" tIns="0" rIns="0" bIns="0"/>
          <a:lstStyle>
            <a:lvl1pPr marL="0" indent="0">
              <a:buFontTx/>
              <a:buNone/>
              <a:defRPr sz="1700"/>
            </a:lvl1pPr>
            <a:lvl2pPr marL="386142" indent="-198026">
              <a:buClr>
                <a:schemeClr val="tx1"/>
              </a:buClr>
              <a:buFont typeface="Wingdings" pitchFamily="2" charset="2"/>
              <a:buChar char="§"/>
              <a:defRPr sz="1700"/>
            </a:lvl2pPr>
            <a:lvl3pPr marL="617075" indent="-221215">
              <a:buClr>
                <a:srgbClr val="606B8D"/>
              </a:buClr>
              <a:buFont typeface="Wingdings" pitchFamily="2" charset="2"/>
              <a:buChar char="§"/>
              <a:defRPr sz="1700"/>
            </a:lvl3pPr>
            <a:lvl4pPr marL="887798" indent="-224424">
              <a:buClr>
                <a:srgbClr val="606B8D"/>
              </a:buClr>
              <a:buFont typeface="Wingdings" pitchFamily="2" charset="2"/>
              <a:buChar char="§"/>
              <a:defRPr sz="1700"/>
            </a:lvl4pPr>
            <a:lvl5pPr marL="1122119" indent="-224424">
              <a:buClr>
                <a:srgbClr val="A1A7C0"/>
              </a:buClr>
              <a:defRPr sz="17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8" name="Text Placeholder 21"/>
          <p:cNvSpPr>
            <a:spLocks noGrp="1"/>
          </p:cNvSpPr>
          <p:nvPr>
            <p:ph type="body" sz="quarter" idx="14" hasCustomPrompt="1"/>
          </p:nvPr>
        </p:nvSpPr>
        <p:spPr>
          <a:xfrm>
            <a:off x="669127" y="2197210"/>
            <a:ext cx="1342662" cy="920064"/>
          </a:xfrm>
        </p:spPr>
        <p:txBody>
          <a:bodyPr lIns="0" tIns="0" rIns="0" bIns="0" anchor="t"/>
          <a:lstStyle>
            <a:lvl1pPr>
              <a:spcBef>
                <a:spcPts val="0"/>
              </a:spcBef>
              <a:buFontTx/>
              <a:buNone/>
              <a:defRPr sz="1000" b="1">
                <a:solidFill>
                  <a:schemeClr val="tx1"/>
                </a:solidFill>
              </a:defRPr>
            </a:lvl1pPr>
            <a:lvl2pPr marL="0" indent="0">
              <a:spcBef>
                <a:spcPts val="0"/>
              </a:spcBef>
              <a:buFontTx/>
              <a:buNone/>
              <a:defRPr sz="900"/>
            </a:lvl2pPr>
            <a:lvl3pPr marL="0" indent="0">
              <a:spcBef>
                <a:spcPts val="184"/>
              </a:spcBef>
              <a:buFontTx/>
              <a:buNone/>
              <a:defRPr sz="900"/>
            </a:lvl3pPr>
            <a:lvl4pPr>
              <a:buFontTx/>
              <a:buNone/>
              <a:defRPr/>
            </a:lvl4pPr>
            <a:lvl5pPr>
              <a:buFontTx/>
              <a:buNone/>
              <a:defRPr/>
            </a:lvl5pPr>
          </a:lstStyle>
          <a:p>
            <a:pPr lvl="0"/>
            <a:r>
              <a:rPr lang="en-US" dirty="0" smtClean="0"/>
              <a:t>Contact details</a:t>
            </a:r>
            <a:endParaRPr lang="en-GB" dirty="0"/>
          </a:p>
        </p:txBody>
      </p:sp>
      <p:sp>
        <p:nvSpPr>
          <p:cNvPr id="9" name="Text Placeholder 21"/>
          <p:cNvSpPr>
            <a:spLocks noGrp="1"/>
          </p:cNvSpPr>
          <p:nvPr>
            <p:ph type="body" sz="quarter" idx="15" hasCustomPrompt="1"/>
          </p:nvPr>
        </p:nvSpPr>
        <p:spPr>
          <a:xfrm>
            <a:off x="669127" y="3442630"/>
            <a:ext cx="1342662" cy="2785373"/>
          </a:xfrm>
        </p:spPr>
        <p:txBody>
          <a:bodyPr lIns="0" tIns="0" rIns="0" bIns="0" anchor="t"/>
          <a:lstStyle>
            <a:lvl1pPr marL="174645" indent="-174645">
              <a:spcBef>
                <a:spcPts val="551"/>
              </a:spcBef>
              <a:buClr>
                <a:schemeClr val="tx1"/>
              </a:buClr>
              <a:buFont typeface="Wingdings" pitchFamily="2" charset="2"/>
              <a:buChar char="§"/>
              <a:defRPr sz="1300" b="1" baseline="0">
                <a:solidFill>
                  <a:schemeClr val="tx1"/>
                </a:solidFill>
              </a:defRPr>
            </a:lvl1pPr>
            <a:lvl2pPr marL="0" indent="0">
              <a:spcBef>
                <a:spcPts val="0"/>
              </a:spcBef>
              <a:buFontTx/>
              <a:buNone/>
              <a:defRPr sz="900"/>
            </a:lvl2pPr>
            <a:lvl3pPr marL="0" indent="0">
              <a:spcBef>
                <a:spcPts val="184"/>
              </a:spcBef>
              <a:buFontTx/>
              <a:buNone/>
              <a:defRPr sz="900"/>
            </a:lvl3pPr>
            <a:lvl4pPr>
              <a:buFontTx/>
              <a:buNone/>
              <a:defRPr/>
            </a:lvl4pPr>
            <a:lvl5pPr>
              <a:buFontTx/>
              <a:buNone/>
              <a:defRPr/>
            </a:lvl5pPr>
          </a:lstStyle>
          <a:p>
            <a:pPr lvl="0"/>
            <a:r>
              <a:rPr lang="en-US" dirty="0" smtClean="0"/>
              <a:t>Enter client list here</a:t>
            </a:r>
            <a:endParaRPr lang="en-GB" dirty="0"/>
          </a:p>
        </p:txBody>
      </p:sp>
      <p:sp>
        <p:nvSpPr>
          <p:cNvPr id="17" name="TextBox 16"/>
          <p:cNvSpPr txBox="1"/>
          <p:nvPr userDrawn="1"/>
        </p:nvSpPr>
        <p:spPr>
          <a:xfrm>
            <a:off x="573231" y="3160960"/>
            <a:ext cx="1434014" cy="254067"/>
          </a:xfrm>
          <a:prstGeom prst="rect">
            <a:avLst/>
          </a:prstGeom>
          <a:noFill/>
        </p:spPr>
        <p:txBody>
          <a:bodyPr wrap="square" lIns="83824" tIns="41914" rIns="83824" bIns="41914" rtlCol="0">
            <a:spAutoFit/>
          </a:bodyPr>
          <a:lstStyle/>
          <a:p>
            <a:pPr defTabSz="956238" fontAlgn="auto">
              <a:spcBef>
                <a:spcPts val="0"/>
              </a:spcBef>
              <a:spcAft>
                <a:spcPts val="0"/>
              </a:spcAft>
            </a:pPr>
            <a:r>
              <a:rPr lang="en-GB" sz="1100" b="1" dirty="0" smtClean="0">
                <a:solidFill>
                  <a:srgbClr val="FFED54"/>
                </a:solidFill>
                <a:latin typeface="Arial"/>
              </a:rPr>
              <a:t>Client list</a:t>
            </a:r>
            <a:endParaRPr lang="en-GB" sz="1100" b="1" dirty="0">
              <a:solidFill>
                <a:srgbClr val="FFED54"/>
              </a:solidFill>
              <a:latin typeface="Arial"/>
            </a:endParaRPr>
          </a:p>
        </p:txBody>
      </p:sp>
      <p:sp>
        <p:nvSpPr>
          <p:cNvPr id="11" name="Text Placeholder 8"/>
          <p:cNvSpPr>
            <a:spLocks noGrp="1"/>
          </p:cNvSpPr>
          <p:nvPr>
            <p:ph type="body" sz="quarter" idx="23" hasCustomPrompt="1"/>
          </p:nvPr>
        </p:nvSpPr>
        <p:spPr>
          <a:xfrm>
            <a:off x="498563" y="6254737"/>
            <a:ext cx="4038307" cy="388759"/>
          </a:xfrm>
        </p:spPr>
        <p:txBody>
          <a:bodyPr anchor="b"/>
          <a:lstStyle>
            <a:lvl1pPr marL="0" indent="0">
              <a:buFontTx/>
              <a:buNone/>
              <a:defRPr sz="900"/>
            </a:lvl1pPr>
          </a:lstStyle>
          <a:p>
            <a:pPr lvl="0"/>
            <a:r>
              <a:rPr lang="en-US" dirty="0" smtClean="0"/>
              <a:t>Source: Enter source here</a:t>
            </a:r>
            <a:endParaRPr lang="en-GB" dirty="0"/>
          </a:p>
        </p:txBody>
      </p:sp>
    </p:spTree>
    <p:extLst>
      <p:ext uri="{BB962C8B-B14F-4D97-AF65-F5344CB8AC3E}">
        <p14:creationId xmlns:p14="http://schemas.microsoft.com/office/powerpoint/2010/main" val="39458939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Quo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11" name="Text Placeholder 10"/>
          <p:cNvSpPr>
            <a:spLocks noGrp="1"/>
          </p:cNvSpPr>
          <p:nvPr>
            <p:ph type="body" sz="quarter" idx="13"/>
          </p:nvPr>
        </p:nvSpPr>
        <p:spPr>
          <a:xfrm>
            <a:off x="380093" y="1049341"/>
            <a:ext cx="9138973" cy="3881008"/>
          </a:xfrm>
        </p:spPr>
        <p:txBody>
          <a:bodyPr anchor="ctr"/>
          <a:lstStyle>
            <a:lvl1pPr marL="0" indent="0" algn="ctr">
              <a:buNone/>
              <a:defRPr sz="2700" b="1" i="1">
                <a:solidFill>
                  <a:schemeClr val="tx2"/>
                </a:solidFill>
              </a:defRPr>
            </a:lvl1pPr>
          </a:lstStyle>
          <a:p>
            <a:pPr lvl="0"/>
            <a:r>
              <a:rPr lang="en-US" dirty="0" smtClean="0"/>
              <a:t>Click to edit Master text styles</a:t>
            </a:r>
          </a:p>
        </p:txBody>
      </p:sp>
      <p:sp>
        <p:nvSpPr>
          <p:cNvPr id="4" name="Slide Number Placeholder 5"/>
          <p:cNvSpPr>
            <a:spLocks noGrp="1"/>
          </p:cNvSpPr>
          <p:nvPr>
            <p:ph type="sldNum" sz="quarter" idx="14"/>
          </p:nvPr>
        </p:nvSpPr>
        <p:spPr>
          <a:xfrm>
            <a:off x="7512057" y="6477051"/>
            <a:ext cx="2311400" cy="365125"/>
          </a:xfrm>
          <a:prstGeom prst="rect">
            <a:avLst/>
          </a:prstGeom>
          <a:ln/>
        </p:spPr>
        <p:txBody>
          <a:bodyPr lIns="91268" tIns="45634" rIns="91268" bIns="45634"/>
          <a:lstStyle>
            <a:lvl1pPr>
              <a:defRPr/>
            </a:lvl1pPr>
          </a:lstStyle>
          <a:p>
            <a:pPr fontAlgn="base">
              <a:spcBef>
                <a:spcPct val="0"/>
              </a:spcBef>
              <a:spcAft>
                <a:spcPct val="0"/>
              </a:spcAft>
              <a:defRPr/>
            </a:pPr>
            <a:fld id="{B40A58D3-6CF1-44D1-9B36-FEA91CB65FD0}" type="slidenum">
              <a:rPr lang="en-US" sz="4400">
                <a:solidFill>
                  <a:srgbClr val="000000"/>
                </a:solidFill>
              </a:rPr>
              <a:pPr fontAlgn="base">
                <a:spcBef>
                  <a:spcPct val="0"/>
                </a:spcBef>
                <a:spcAft>
                  <a:spcPct val="0"/>
                </a:spcAft>
                <a:defRPr/>
              </a:pPr>
              <a:t>‹#›</a:t>
            </a:fld>
            <a:endParaRPr lang="en-US" sz="4400" dirty="0">
              <a:solidFill>
                <a:srgbClr val="000000"/>
              </a:solidFill>
            </a:endParaRPr>
          </a:p>
        </p:txBody>
      </p:sp>
    </p:spTree>
    <p:extLst>
      <p:ext uri="{BB962C8B-B14F-4D97-AF65-F5344CB8AC3E}">
        <p14:creationId xmlns:p14="http://schemas.microsoft.com/office/powerpoint/2010/main" val="2875500979"/>
      </p:ext>
    </p:extLst>
  </p:cSld>
  <p:clrMapOvr>
    <a:masterClrMapping/>
  </p:clrMapOvr>
  <p:timing>
    <p:tnLst>
      <p:par>
        <p:cTn id="1" dur="indefinite" restart="never" nodeType="tmRoot"/>
      </p:par>
    </p:tnLst>
  </p:timing>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14. CONTENT AND 4 PICTUR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a:xfrm>
            <a:off x="635306" y="1716327"/>
            <a:ext cx="8842753" cy="3824239"/>
          </a:xfrm>
          <a:solidFill>
            <a:srgbClr val="A1A7C0"/>
          </a:solidFill>
        </p:spPr>
        <p:txBody>
          <a:bodyPr tIns="99012"/>
          <a:lstStyle>
            <a:lvl1pPr>
              <a:buClr>
                <a:schemeClr val="tx1"/>
              </a:buClr>
              <a:defRPr/>
            </a:lvl1pPr>
            <a:lvl4pPr>
              <a:buClr>
                <a:srgbClr val="606B8D"/>
              </a:buClr>
              <a:defRPr/>
            </a:lvl4pPr>
            <a:lvl5pPr>
              <a:buClr>
                <a:srgbClr val="606B8D"/>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Date Placeholder 3"/>
          <p:cNvSpPr>
            <a:spLocks noGrp="1"/>
          </p:cNvSpPr>
          <p:nvPr>
            <p:ph type="dt" sz="half" idx="10"/>
          </p:nvPr>
        </p:nvSpPr>
        <p:spPr/>
        <p:txBody>
          <a:bodyPr/>
          <a:lstStyle/>
          <a:p>
            <a:fld id="{00B6CA34-6738-40AF-91D1-D098062861F9}" type="datetimeFigureOut">
              <a:rPr lang="en-GB" smtClean="0">
                <a:solidFill>
                  <a:srgbClr val="002244"/>
                </a:solidFill>
              </a:rPr>
              <a:pPr/>
              <a:t>07/03/2016</a:t>
            </a:fld>
            <a:endParaRPr lang="en-GB">
              <a:solidFill>
                <a:srgbClr val="002244"/>
              </a:solidFill>
            </a:endParaRPr>
          </a:p>
        </p:txBody>
      </p:sp>
      <p:sp>
        <p:nvSpPr>
          <p:cNvPr id="5" name="Footer Placeholder 4"/>
          <p:cNvSpPr>
            <a:spLocks noGrp="1"/>
          </p:cNvSpPr>
          <p:nvPr>
            <p:ph type="ftr" sz="quarter" idx="11"/>
          </p:nvPr>
        </p:nvSpPr>
        <p:spPr/>
        <p:txBody>
          <a:bodyPr/>
          <a:lstStyle/>
          <a:p>
            <a:endParaRPr lang="en-GB">
              <a:solidFill>
                <a:srgbClr val="002244"/>
              </a:solidFill>
            </a:endParaRPr>
          </a:p>
        </p:txBody>
      </p:sp>
      <p:sp>
        <p:nvSpPr>
          <p:cNvPr id="6" name="Slide Number Placeholder 5"/>
          <p:cNvSpPr>
            <a:spLocks noGrp="1"/>
          </p:cNvSpPr>
          <p:nvPr>
            <p:ph type="sldNum" sz="quarter" idx="12"/>
          </p:nvPr>
        </p:nvSpPr>
        <p:spPr/>
        <p:txBody>
          <a:bodyPr/>
          <a:lstStyle/>
          <a:p>
            <a:fld id="{B3D0B232-8F1E-405E-9C98-A855FD5493C3}" type="slidenum">
              <a:rPr lang="en-GB" smtClean="0">
                <a:solidFill>
                  <a:srgbClr val="002244"/>
                </a:solidFill>
              </a:rPr>
              <a:pPr/>
              <a:t>‹#›</a:t>
            </a:fld>
            <a:endParaRPr lang="en-GB">
              <a:solidFill>
                <a:srgbClr val="002244"/>
              </a:solidFill>
            </a:endParaRPr>
          </a:p>
        </p:txBody>
      </p:sp>
      <p:sp>
        <p:nvSpPr>
          <p:cNvPr id="7" name="Text Placeholder 8"/>
          <p:cNvSpPr>
            <a:spLocks noGrp="1"/>
          </p:cNvSpPr>
          <p:nvPr>
            <p:ph type="body" sz="quarter" idx="23" hasCustomPrompt="1"/>
          </p:nvPr>
        </p:nvSpPr>
        <p:spPr>
          <a:xfrm>
            <a:off x="498563" y="6254737"/>
            <a:ext cx="4038307" cy="388759"/>
          </a:xfrm>
        </p:spPr>
        <p:txBody>
          <a:bodyPr anchor="b"/>
          <a:lstStyle>
            <a:lvl1pPr marL="0" indent="0">
              <a:buFontTx/>
              <a:buNone/>
              <a:defRPr sz="900"/>
            </a:lvl1pPr>
          </a:lstStyle>
          <a:p>
            <a:pPr lvl="0"/>
            <a:r>
              <a:rPr lang="en-US" dirty="0" smtClean="0"/>
              <a:t>Source: Enter source here</a:t>
            </a:r>
            <a:endParaRPr lang="en-GB" dirty="0"/>
          </a:p>
        </p:txBody>
      </p:sp>
      <p:sp>
        <p:nvSpPr>
          <p:cNvPr id="10" name="Picture Placeholder 18"/>
          <p:cNvSpPr>
            <a:spLocks noGrp="1" noChangeAspect="1"/>
          </p:cNvSpPr>
          <p:nvPr>
            <p:ph type="pic" sz="quarter" idx="24"/>
          </p:nvPr>
        </p:nvSpPr>
        <p:spPr>
          <a:xfrm>
            <a:off x="5736666" y="1780481"/>
            <a:ext cx="1767506" cy="1771004"/>
          </a:xfrm>
          <a:noFill/>
        </p:spPr>
        <p:txBody>
          <a:bodyPr/>
          <a:lstStyle>
            <a:lvl1pPr>
              <a:defRPr>
                <a:solidFill>
                  <a:schemeClr val="tx1"/>
                </a:solidFill>
              </a:defRPr>
            </a:lvl1pPr>
          </a:lstStyle>
          <a:p>
            <a:r>
              <a:rPr lang="en-US" smtClean="0"/>
              <a:t>Click icon to add picture</a:t>
            </a:r>
            <a:endParaRPr lang="en-GB"/>
          </a:p>
        </p:txBody>
      </p:sp>
      <p:sp>
        <p:nvSpPr>
          <p:cNvPr id="11" name="Picture Placeholder 18"/>
          <p:cNvSpPr>
            <a:spLocks noGrp="1" noChangeAspect="1"/>
          </p:cNvSpPr>
          <p:nvPr>
            <p:ph type="pic" sz="quarter" idx="25"/>
          </p:nvPr>
        </p:nvSpPr>
        <p:spPr>
          <a:xfrm>
            <a:off x="7630888" y="1780481"/>
            <a:ext cx="1767506" cy="1771004"/>
          </a:xfrm>
          <a:noFill/>
        </p:spPr>
        <p:txBody>
          <a:bodyPr/>
          <a:lstStyle>
            <a:lvl1pPr>
              <a:defRPr>
                <a:solidFill>
                  <a:schemeClr val="tx1"/>
                </a:solidFill>
              </a:defRPr>
            </a:lvl1pPr>
          </a:lstStyle>
          <a:p>
            <a:r>
              <a:rPr lang="en-US" smtClean="0"/>
              <a:t>Click icon to add picture</a:t>
            </a:r>
            <a:endParaRPr lang="en-GB"/>
          </a:p>
        </p:txBody>
      </p:sp>
      <p:sp>
        <p:nvSpPr>
          <p:cNvPr id="12" name="Picture Placeholder 18"/>
          <p:cNvSpPr>
            <a:spLocks noGrp="1" noChangeAspect="1"/>
          </p:cNvSpPr>
          <p:nvPr>
            <p:ph type="pic" sz="quarter" idx="13"/>
          </p:nvPr>
        </p:nvSpPr>
        <p:spPr>
          <a:xfrm>
            <a:off x="5736666" y="3652254"/>
            <a:ext cx="1767506" cy="1771004"/>
          </a:xfrm>
          <a:noFill/>
        </p:spPr>
        <p:txBody>
          <a:bodyPr/>
          <a:lstStyle>
            <a:lvl1pPr>
              <a:defRPr>
                <a:solidFill>
                  <a:schemeClr val="tx1"/>
                </a:solidFill>
              </a:defRPr>
            </a:lvl1pPr>
          </a:lstStyle>
          <a:p>
            <a:r>
              <a:rPr lang="en-US" smtClean="0"/>
              <a:t>Click icon to add picture</a:t>
            </a:r>
            <a:endParaRPr lang="en-GB"/>
          </a:p>
        </p:txBody>
      </p:sp>
      <p:sp>
        <p:nvSpPr>
          <p:cNvPr id="13" name="Picture Placeholder 18"/>
          <p:cNvSpPr>
            <a:spLocks noGrp="1" noChangeAspect="1"/>
          </p:cNvSpPr>
          <p:nvPr>
            <p:ph type="pic" sz="quarter" idx="14"/>
          </p:nvPr>
        </p:nvSpPr>
        <p:spPr>
          <a:xfrm>
            <a:off x="7630888" y="3652254"/>
            <a:ext cx="1767506" cy="1771004"/>
          </a:xfrm>
          <a:noFill/>
        </p:spPr>
        <p:txBody>
          <a:bodyPr/>
          <a:lstStyle>
            <a:lvl1pPr>
              <a:defRPr>
                <a:solidFill>
                  <a:schemeClr val="tx1"/>
                </a:solidFill>
              </a:defRPr>
            </a:lvl1pPr>
          </a:lstStyle>
          <a:p>
            <a:r>
              <a:rPr lang="en-US" smtClean="0"/>
              <a:t>Click icon to add picture</a:t>
            </a:r>
            <a:endParaRPr lang="en-GB"/>
          </a:p>
        </p:txBody>
      </p:sp>
      <p:cxnSp>
        <p:nvCxnSpPr>
          <p:cNvPr id="14" name="Straight Connector 13"/>
          <p:cNvCxnSpPr/>
          <p:nvPr userDrawn="1"/>
        </p:nvCxnSpPr>
        <p:spPr>
          <a:xfrm flipV="1">
            <a:off x="579810" y="1491683"/>
            <a:ext cx="8904228" cy="0"/>
          </a:xfrm>
          <a:prstGeom prst="line">
            <a:avLst/>
          </a:prstGeom>
          <a:ln>
            <a:solidFill>
              <a:srgbClr val="606B8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401318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15. TWO CASE STUDI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00B6CA34-6738-40AF-91D1-D098062861F9}" type="datetimeFigureOut">
              <a:rPr lang="en-GB" smtClean="0">
                <a:solidFill>
                  <a:srgbClr val="002244"/>
                </a:solidFill>
              </a:rPr>
              <a:pPr/>
              <a:t>07/03/2016</a:t>
            </a:fld>
            <a:endParaRPr lang="en-GB" dirty="0">
              <a:solidFill>
                <a:srgbClr val="002244"/>
              </a:solidFill>
            </a:endParaRPr>
          </a:p>
        </p:txBody>
      </p:sp>
      <p:sp>
        <p:nvSpPr>
          <p:cNvPr id="4" name="Footer Placeholder 3"/>
          <p:cNvSpPr>
            <a:spLocks noGrp="1"/>
          </p:cNvSpPr>
          <p:nvPr>
            <p:ph type="ftr" sz="quarter" idx="11"/>
          </p:nvPr>
        </p:nvSpPr>
        <p:spPr/>
        <p:txBody>
          <a:bodyPr/>
          <a:lstStyle/>
          <a:p>
            <a:endParaRPr lang="en-GB" dirty="0">
              <a:solidFill>
                <a:srgbClr val="002244"/>
              </a:solidFill>
            </a:endParaRPr>
          </a:p>
        </p:txBody>
      </p:sp>
      <p:sp>
        <p:nvSpPr>
          <p:cNvPr id="5" name="Slide Number Placeholder 4"/>
          <p:cNvSpPr>
            <a:spLocks noGrp="1"/>
          </p:cNvSpPr>
          <p:nvPr>
            <p:ph type="sldNum" sz="quarter" idx="12"/>
          </p:nvPr>
        </p:nvSpPr>
        <p:spPr/>
        <p:txBody>
          <a:bodyPr/>
          <a:lstStyle/>
          <a:p>
            <a:fld id="{B3D0B232-8F1E-405E-9C98-A855FD5493C3}" type="slidenum">
              <a:rPr lang="en-GB" smtClean="0">
                <a:solidFill>
                  <a:srgbClr val="002244"/>
                </a:solidFill>
              </a:rPr>
              <a:pPr/>
              <a:t>‹#›</a:t>
            </a:fld>
            <a:endParaRPr lang="en-GB">
              <a:solidFill>
                <a:srgbClr val="002244"/>
              </a:solidFill>
            </a:endParaRPr>
          </a:p>
        </p:txBody>
      </p:sp>
      <p:sp>
        <p:nvSpPr>
          <p:cNvPr id="6" name="Rectangle 5"/>
          <p:cNvSpPr/>
          <p:nvPr userDrawn="1"/>
        </p:nvSpPr>
        <p:spPr>
          <a:xfrm>
            <a:off x="620600" y="1631357"/>
            <a:ext cx="4363288" cy="4709745"/>
          </a:xfrm>
          <a:prstGeom prst="rect">
            <a:avLst/>
          </a:prstGeom>
          <a:solidFill>
            <a:srgbClr val="A1A7C0"/>
          </a:solidFill>
          <a:ln>
            <a:noFill/>
          </a:ln>
        </p:spPr>
        <p:style>
          <a:lnRef idx="2">
            <a:schemeClr val="accent1">
              <a:shade val="50000"/>
            </a:schemeClr>
          </a:lnRef>
          <a:fillRef idx="1">
            <a:schemeClr val="accent1"/>
          </a:fillRef>
          <a:effectRef idx="0">
            <a:schemeClr val="accent1"/>
          </a:effectRef>
          <a:fontRef idx="minor">
            <a:schemeClr val="lt1"/>
          </a:fontRef>
        </p:style>
        <p:txBody>
          <a:bodyPr lIns="83824" tIns="41914" rIns="83824" bIns="41914" rtlCol="0" anchor="ctr"/>
          <a:lstStyle/>
          <a:p>
            <a:pPr algn="ctr" defTabSz="956238" fontAlgn="auto">
              <a:spcBef>
                <a:spcPts val="0"/>
              </a:spcBef>
              <a:spcAft>
                <a:spcPts val="0"/>
              </a:spcAft>
            </a:pPr>
            <a:endParaRPr lang="en-GB" sz="1900">
              <a:solidFill>
                <a:srgbClr val="FFFFFF"/>
              </a:solidFill>
            </a:endParaRPr>
          </a:p>
        </p:txBody>
      </p:sp>
      <p:sp>
        <p:nvSpPr>
          <p:cNvPr id="7" name="Rectangle 6"/>
          <p:cNvSpPr/>
          <p:nvPr userDrawn="1"/>
        </p:nvSpPr>
        <p:spPr>
          <a:xfrm>
            <a:off x="5114772" y="1631357"/>
            <a:ext cx="4363288" cy="4709745"/>
          </a:xfrm>
          <a:prstGeom prst="rect">
            <a:avLst/>
          </a:prstGeom>
          <a:solidFill>
            <a:srgbClr val="A1A7C0"/>
          </a:solidFill>
          <a:ln>
            <a:noFill/>
          </a:ln>
        </p:spPr>
        <p:style>
          <a:lnRef idx="2">
            <a:schemeClr val="accent1">
              <a:shade val="50000"/>
            </a:schemeClr>
          </a:lnRef>
          <a:fillRef idx="1">
            <a:schemeClr val="accent1"/>
          </a:fillRef>
          <a:effectRef idx="0">
            <a:schemeClr val="accent1"/>
          </a:effectRef>
          <a:fontRef idx="minor">
            <a:schemeClr val="lt1"/>
          </a:fontRef>
        </p:style>
        <p:txBody>
          <a:bodyPr lIns="83824" tIns="41914" rIns="83824" bIns="41914" rtlCol="0" anchor="ctr"/>
          <a:lstStyle/>
          <a:p>
            <a:pPr algn="ctr" defTabSz="956238" fontAlgn="auto">
              <a:spcBef>
                <a:spcPts val="0"/>
              </a:spcBef>
              <a:spcAft>
                <a:spcPts val="0"/>
              </a:spcAft>
            </a:pPr>
            <a:endParaRPr lang="en-GB" sz="1900">
              <a:solidFill>
                <a:srgbClr val="FFFFFF"/>
              </a:solidFill>
            </a:endParaRPr>
          </a:p>
        </p:txBody>
      </p:sp>
      <p:sp>
        <p:nvSpPr>
          <p:cNvPr id="8" name="Picture Placeholder 9"/>
          <p:cNvSpPr>
            <a:spLocks noGrp="1" noChangeAspect="1"/>
          </p:cNvSpPr>
          <p:nvPr>
            <p:ph type="pic" sz="quarter" idx="13"/>
          </p:nvPr>
        </p:nvSpPr>
        <p:spPr>
          <a:xfrm>
            <a:off x="688434" y="1696140"/>
            <a:ext cx="1934252" cy="1960262"/>
          </a:xfrm>
        </p:spPr>
        <p:txBody>
          <a:bodyPr/>
          <a:lstStyle>
            <a:lvl1pPr>
              <a:defRPr>
                <a:solidFill>
                  <a:schemeClr val="tx1"/>
                </a:solidFill>
              </a:defRPr>
            </a:lvl1pPr>
          </a:lstStyle>
          <a:p>
            <a:r>
              <a:rPr lang="en-US" smtClean="0"/>
              <a:t>Click icon to add picture</a:t>
            </a:r>
            <a:endParaRPr lang="en-GB" dirty="0"/>
          </a:p>
        </p:txBody>
      </p:sp>
      <p:sp>
        <p:nvSpPr>
          <p:cNvPr id="9" name="Picture Placeholder 9"/>
          <p:cNvSpPr>
            <a:spLocks noGrp="1" noChangeAspect="1"/>
          </p:cNvSpPr>
          <p:nvPr>
            <p:ph type="pic" sz="quarter" idx="14"/>
          </p:nvPr>
        </p:nvSpPr>
        <p:spPr>
          <a:xfrm>
            <a:off x="5197020" y="1696140"/>
            <a:ext cx="1934252" cy="1960262"/>
          </a:xfrm>
        </p:spPr>
        <p:txBody>
          <a:bodyPr/>
          <a:lstStyle>
            <a:lvl1pPr>
              <a:defRPr>
                <a:solidFill>
                  <a:schemeClr val="tx1"/>
                </a:solidFill>
              </a:defRPr>
            </a:lvl1pPr>
          </a:lstStyle>
          <a:p>
            <a:r>
              <a:rPr lang="en-US" smtClean="0"/>
              <a:t>Click icon to add picture</a:t>
            </a:r>
            <a:endParaRPr lang="en-GB"/>
          </a:p>
        </p:txBody>
      </p:sp>
      <p:sp>
        <p:nvSpPr>
          <p:cNvPr id="10" name="Text Placeholder 8"/>
          <p:cNvSpPr>
            <a:spLocks noGrp="1"/>
          </p:cNvSpPr>
          <p:nvPr>
            <p:ph type="body" sz="quarter" idx="15" hasCustomPrompt="1"/>
          </p:nvPr>
        </p:nvSpPr>
        <p:spPr>
          <a:xfrm>
            <a:off x="498537" y="6254737"/>
            <a:ext cx="3980880" cy="388759"/>
          </a:xfrm>
        </p:spPr>
        <p:txBody>
          <a:bodyPr anchor="b"/>
          <a:lstStyle>
            <a:lvl1pPr marL="0" indent="0">
              <a:buFontTx/>
              <a:buNone/>
              <a:defRPr sz="900"/>
            </a:lvl1pPr>
          </a:lstStyle>
          <a:p>
            <a:pPr lvl="0"/>
            <a:r>
              <a:rPr lang="en-US" dirty="0" smtClean="0"/>
              <a:t>Source: Enter source here</a:t>
            </a:r>
            <a:endParaRPr lang="en-GB" dirty="0"/>
          </a:p>
        </p:txBody>
      </p:sp>
      <p:sp>
        <p:nvSpPr>
          <p:cNvPr id="12" name="Text Placeholder 11"/>
          <p:cNvSpPr>
            <a:spLocks noGrp="1"/>
          </p:cNvSpPr>
          <p:nvPr>
            <p:ph type="body" sz="quarter" idx="16"/>
          </p:nvPr>
        </p:nvSpPr>
        <p:spPr>
          <a:xfrm>
            <a:off x="688435" y="3824107"/>
            <a:ext cx="4201995" cy="2448877"/>
          </a:xfrm>
        </p:spPr>
        <p:txBody>
          <a:bodyPr lIns="0" rIns="0"/>
          <a:lstStyle>
            <a:lvl1pPr>
              <a:buClr>
                <a:schemeClr val="tx1"/>
              </a:buClr>
              <a:defRPr/>
            </a:lvl1pPr>
            <a:lvl4pPr>
              <a:buClr>
                <a:srgbClr val="606B8D"/>
              </a:buClr>
              <a:defRPr/>
            </a:lvl4pPr>
            <a:lvl5pPr>
              <a:buClr>
                <a:srgbClr val="606B8D"/>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cxnSp>
        <p:nvCxnSpPr>
          <p:cNvPr id="13" name="Straight Connector 12"/>
          <p:cNvCxnSpPr/>
          <p:nvPr userDrawn="1"/>
        </p:nvCxnSpPr>
        <p:spPr>
          <a:xfrm>
            <a:off x="688435" y="3745429"/>
            <a:ext cx="4201995"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5197024" y="3745429"/>
            <a:ext cx="4201995"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 Placeholder 11"/>
          <p:cNvSpPr>
            <a:spLocks noGrp="1"/>
          </p:cNvSpPr>
          <p:nvPr>
            <p:ph type="body" sz="quarter" idx="17"/>
          </p:nvPr>
        </p:nvSpPr>
        <p:spPr>
          <a:xfrm>
            <a:off x="5197024" y="3824107"/>
            <a:ext cx="4201995" cy="2448877"/>
          </a:xfrm>
        </p:spPr>
        <p:txBody>
          <a:bodyPr lIns="0" rIns="0"/>
          <a:lstStyle>
            <a:lvl1pPr>
              <a:buClr>
                <a:schemeClr val="tx1"/>
              </a:buClr>
              <a:defRPr/>
            </a:lvl1pPr>
            <a:lvl4pPr>
              <a:buClr>
                <a:srgbClr val="606B8D"/>
              </a:buClr>
              <a:defRPr/>
            </a:lvl4pPr>
            <a:lvl5pPr>
              <a:buClr>
                <a:srgbClr val="606B8D"/>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cxnSp>
        <p:nvCxnSpPr>
          <p:cNvPr id="16" name="Straight Connector 15"/>
          <p:cNvCxnSpPr/>
          <p:nvPr userDrawn="1"/>
        </p:nvCxnSpPr>
        <p:spPr>
          <a:xfrm flipV="1">
            <a:off x="579810" y="1491683"/>
            <a:ext cx="8904228" cy="0"/>
          </a:xfrm>
          <a:prstGeom prst="line">
            <a:avLst/>
          </a:prstGeom>
          <a:ln>
            <a:solidFill>
              <a:srgbClr val="606B8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9483916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16. THREE CASE STUDI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00B6CA34-6738-40AF-91D1-D098062861F9}" type="datetimeFigureOut">
              <a:rPr lang="en-GB" smtClean="0">
                <a:solidFill>
                  <a:srgbClr val="002244"/>
                </a:solidFill>
              </a:rPr>
              <a:pPr/>
              <a:t>07/03/2016</a:t>
            </a:fld>
            <a:endParaRPr lang="en-GB" dirty="0">
              <a:solidFill>
                <a:srgbClr val="002244"/>
              </a:solidFill>
            </a:endParaRPr>
          </a:p>
        </p:txBody>
      </p:sp>
      <p:sp>
        <p:nvSpPr>
          <p:cNvPr id="4" name="Footer Placeholder 3"/>
          <p:cNvSpPr>
            <a:spLocks noGrp="1"/>
          </p:cNvSpPr>
          <p:nvPr>
            <p:ph type="ftr" sz="quarter" idx="11"/>
          </p:nvPr>
        </p:nvSpPr>
        <p:spPr/>
        <p:txBody>
          <a:bodyPr/>
          <a:lstStyle/>
          <a:p>
            <a:endParaRPr lang="en-GB" dirty="0">
              <a:solidFill>
                <a:srgbClr val="002244"/>
              </a:solidFill>
            </a:endParaRPr>
          </a:p>
        </p:txBody>
      </p:sp>
      <p:sp>
        <p:nvSpPr>
          <p:cNvPr id="5" name="Slide Number Placeholder 4"/>
          <p:cNvSpPr>
            <a:spLocks noGrp="1"/>
          </p:cNvSpPr>
          <p:nvPr>
            <p:ph type="sldNum" sz="quarter" idx="12"/>
          </p:nvPr>
        </p:nvSpPr>
        <p:spPr/>
        <p:txBody>
          <a:bodyPr/>
          <a:lstStyle/>
          <a:p>
            <a:fld id="{B3D0B232-8F1E-405E-9C98-A855FD5493C3}" type="slidenum">
              <a:rPr lang="en-GB" smtClean="0">
                <a:solidFill>
                  <a:srgbClr val="002244"/>
                </a:solidFill>
              </a:rPr>
              <a:pPr/>
              <a:t>‹#›</a:t>
            </a:fld>
            <a:endParaRPr lang="en-GB">
              <a:solidFill>
                <a:srgbClr val="002244"/>
              </a:solidFill>
            </a:endParaRPr>
          </a:p>
        </p:txBody>
      </p:sp>
      <p:sp>
        <p:nvSpPr>
          <p:cNvPr id="6" name="Rectangle 5"/>
          <p:cNvSpPr/>
          <p:nvPr userDrawn="1"/>
        </p:nvSpPr>
        <p:spPr>
          <a:xfrm>
            <a:off x="620622" y="1631357"/>
            <a:ext cx="8857459" cy="4709745"/>
          </a:xfrm>
          <a:prstGeom prst="rect">
            <a:avLst/>
          </a:prstGeom>
          <a:solidFill>
            <a:srgbClr val="A1A7C0"/>
          </a:solidFill>
          <a:ln>
            <a:noFill/>
          </a:ln>
        </p:spPr>
        <p:style>
          <a:lnRef idx="2">
            <a:schemeClr val="accent1">
              <a:shade val="50000"/>
            </a:schemeClr>
          </a:lnRef>
          <a:fillRef idx="1">
            <a:schemeClr val="accent1"/>
          </a:fillRef>
          <a:effectRef idx="0">
            <a:schemeClr val="accent1"/>
          </a:effectRef>
          <a:fontRef idx="minor">
            <a:schemeClr val="lt1"/>
          </a:fontRef>
        </p:style>
        <p:txBody>
          <a:bodyPr lIns="83824" tIns="41914" rIns="83824" bIns="41914" rtlCol="0" anchor="ctr"/>
          <a:lstStyle/>
          <a:p>
            <a:pPr algn="ctr" defTabSz="956238" fontAlgn="auto">
              <a:spcBef>
                <a:spcPts val="0"/>
              </a:spcBef>
              <a:spcAft>
                <a:spcPts val="0"/>
              </a:spcAft>
            </a:pPr>
            <a:endParaRPr lang="en-GB" sz="1900">
              <a:solidFill>
                <a:srgbClr val="FFFFFF"/>
              </a:solidFill>
            </a:endParaRPr>
          </a:p>
        </p:txBody>
      </p:sp>
      <p:sp>
        <p:nvSpPr>
          <p:cNvPr id="7" name="Text Placeholder 8"/>
          <p:cNvSpPr>
            <a:spLocks noGrp="1"/>
          </p:cNvSpPr>
          <p:nvPr>
            <p:ph type="body" sz="quarter" idx="17" hasCustomPrompt="1"/>
          </p:nvPr>
        </p:nvSpPr>
        <p:spPr>
          <a:xfrm>
            <a:off x="498537" y="6254737"/>
            <a:ext cx="3980880" cy="388759"/>
          </a:xfrm>
        </p:spPr>
        <p:txBody>
          <a:bodyPr anchor="b"/>
          <a:lstStyle>
            <a:lvl1pPr marL="0" indent="0">
              <a:buFontTx/>
              <a:buNone/>
              <a:defRPr sz="900"/>
            </a:lvl1pPr>
          </a:lstStyle>
          <a:p>
            <a:pPr lvl="0"/>
            <a:r>
              <a:rPr lang="en-US" dirty="0" smtClean="0"/>
              <a:t>Source: Enter source here</a:t>
            </a:r>
            <a:endParaRPr lang="en-GB" dirty="0"/>
          </a:p>
        </p:txBody>
      </p:sp>
      <p:sp>
        <p:nvSpPr>
          <p:cNvPr id="8" name="Picture Placeholder 9"/>
          <p:cNvSpPr>
            <a:spLocks noGrp="1" noChangeAspect="1"/>
          </p:cNvSpPr>
          <p:nvPr>
            <p:ph type="pic" sz="quarter" idx="18"/>
          </p:nvPr>
        </p:nvSpPr>
        <p:spPr>
          <a:xfrm>
            <a:off x="701484" y="1696156"/>
            <a:ext cx="2807386" cy="2845141"/>
          </a:xfrm>
        </p:spPr>
        <p:txBody>
          <a:bodyPr/>
          <a:lstStyle/>
          <a:p>
            <a:r>
              <a:rPr lang="en-US" smtClean="0"/>
              <a:t>Click icon to add picture</a:t>
            </a:r>
            <a:endParaRPr lang="en-GB"/>
          </a:p>
        </p:txBody>
      </p:sp>
      <p:sp>
        <p:nvSpPr>
          <p:cNvPr id="9" name="Picture Placeholder 9"/>
          <p:cNvSpPr>
            <a:spLocks noGrp="1" noChangeAspect="1"/>
          </p:cNvSpPr>
          <p:nvPr>
            <p:ph type="pic" sz="quarter" idx="19"/>
          </p:nvPr>
        </p:nvSpPr>
        <p:spPr>
          <a:xfrm>
            <a:off x="3619161" y="1696156"/>
            <a:ext cx="2807386" cy="2845141"/>
          </a:xfrm>
        </p:spPr>
        <p:txBody>
          <a:bodyPr/>
          <a:lstStyle/>
          <a:p>
            <a:r>
              <a:rPr lang="en-US" smtClean="0"/>
              <a:t>Click icon to add picture</a:t>
            </a:r>
            <a:endParaRPr lang="en-GB"/>
          </a:p>
        </p:txBody>
      </p:sp>
      <p:sp>
        <p:nvSpPr>
          <p:cNvPr id="10" name="Picture Placeholder 9"/>
          <p:cNvSpPr>
            <a:spLocks noGrp="1" noChangeAspect="1"/>
          </p:cNvSpPr>
          <p:nvPr>
            <p:ph type="pic" sz="quarter" idx="13"/>
          </p:nvPr>
        </p:nvSpPr>
        <p:spPr>
          <a:xfrm>
            <a:off x="6528024" y="1696156"/>
            <a:ext cx="2807386" cy="2845141"/>
          </a:xfrm>
        </p:spPr>
        <p:txBody>
          <a:bodyPr/>
          <a:lstStyle/>
          <a:p>
            <a:r>
              <a:rPr lang="en-US" smtClean="0"/>
              <a:t>Click icon to add picture</a:t>
            </a:r>
            <a:endParaRPr lang="en-GB"/>
          </a:p>
        </p:txBody>
      </p:sp>
      <p:cxnSp>
        <p:nvCxnSpPr>
          <p:cNvPr id="11" name="Straight Connector 10"/>
          <p:cNvCxnSpPr/>
          <p:nvPr userDrawn="1"/>
        </p:nvCxnSpPr>
        <p:spPr>
          <a:xfrm>
            <a:off x="701479" y="4621735"/>
            <a:ext cx="28080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3619161" y="4621735"/>
            <a:ext cx="28080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6528019" y="4621735"/>
            <a:ext cx="28080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 Placeholder 11"/>
          <p:cNvSpPr>
            <a:spLocks noGrp="1"/>
          </p:cNvSpPr>
          <p:nvPr>
            <p:ph type="body" sz="quarter" idx="16"/>
          </p:nvPr>
        </p:nvSpPr>
        <p:spPr>
          <a:xfrm>
            <a:off x="688430" y="4666867"/>
            <a:ext cx="2808000" cy="1606102"/>
          </a:xfrm>
        </p:spPr>
        <p:txBody>
          <a:bodyPr lIns="0" rIns="0">
            <a:normAutofit/>
          </a:bodyPr>
          <a:lstStyle>
            <a:lvl1pPr>
              <a:buClr>
                <a:schemeClr val="tx1"/>
              </a:buClr>
              <a:defRPr sz="1500"/>
            </a:lvl1pPr>
            <a:lvl2pPr>
              <a:defRPr sz="1500"/>
            </a:lvl2pPr>
            <a:lvl3pPr>
              <a:defRPr sz="1500"/>
            </a:lvl3pPr>
            <a:lvl4pPr>
              <a:buClr>
                <a:srgbClr val="606B8D"/>
              </a:buClr>
              <a:defRPr sz="1500"/>
            </a:lvl4pPr>
            <a:lvl5pPr>
              <a:buClr>
                <a:srgbClr val="606B8D"/>
              </a:buClr>
              <a:defRPr sz="15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6" name="Text Placeholder 11"/>
          <p:cNvSpPr>
            <a:spLocks noGrp="1"/>
          </p:cNvSpPr>
          <p:nvPr>
            <p:ph type="body" sz="quarter" idx="20"/>
          </p:nvPr>
        </p:nvSpPr>
        <p:spPr>
          <a:xfrm>
            <a:off x="3619161" y="4666867"/>
            <a:ext cx="2808000" cy="1606102"/>
          </a:xfrm>
        </p:spPr>
        <p:txBody>
          <a:bodyPr lIns="0" rIns="0">
            <a:normAutofit/>
          </a:bodyPr>
          <a:lstStyle>
            <a:lvl1pPr>
              <a:buClr>
                <a:schemeClr val="tx1"/>
              </a:buClr>
              <a:defRPr sz="1500"/>
            </a:lvl1pPr>
            <a:lvl2pPr>
              <a:defRPr sz="1500"/>
            </a:lvl2pPr>
            <a:lvl3pPr>
              <a:defRPr sz="1500"/>
            </a:lvl3pPr>
            <a:lvl4pPr>
              <a:buClr>
                <a:srgbClr val="606B8D"/>
              </a:buClr>
              <a:defRPr sz="1500"/>
            </a:lvl4pPr>
            <a:lvl5pPr>
              <a:buClr>
                <a:srgbClr val="606B8D"/>
              </a:buClr>
              <a:defRPr sz="15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7" name="Text Placeholder 11"/>
          <p:cNvSpPr>
            <a:spLocks noGrp="1"/>
          </p:cNvSpPr>
          <p:nvPr>
            <p:ph type="body" sz="quarter" idx="21"/>
          </p:nvPr>
        </p:nvSpPr>
        <p:spPr>
          <a:xfrm>
            <a:off x="6528019" y="4666867"/>
            <a:ext cx="2808000" cy="1606102"/>
          </a:xfrm>
        </p:spPr>
        <p:txBody>
          <a:bodyPr lIns="0" rIns="0">
            <a:normAutofit/>
          </a:bodyPr>
          <a:lstStyle>
            <a:lvl1pPr>
              <a:buClr>
                <a:schemeClr val="tx1"/>
              </a:buClr>
              <a:defRPr sz="1500"/>
            </a:lvl1pPr>
            <a:lvl2pPr>
              <a:defRPr sz="1500"/>
            </a:lvl2pPr>
            <a:lvl3pPr>
              <a:defRPr sz="1500"/>
            </a:lvl3pPr>
            <a:lvl4pPr>
              <a:buClr>
                <a:srgbClr val="606B8D"/>
              </a:buClr>
              <a:defRPr sz="1500"/>
            </a:lvl4pPr>
            <a:lvl5pPr>
              <a:buClr>
                <a:srgbClr val="606B8D"/>
              </a:buClr>
              <a:defRPr sz="15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cxnSp>
        <p:nvCxnSpPr>
          <p:cNvPr id="18" name="Straight Connector 17"/>
          <p:cNvCxnSpPr/>
          <p:nvPr userDrawn="1"/>
        </p:nvCxnSpPr>
        <p:spPr>
          <a:xfrm flipV="1">
            <a:off x="579810" y="1491683"/>
            <a:ext cx="8904228" cy="0"/>
          </a:xfrm>
          <a:prstGeom prst="line">
            <a:avLst/>
          </a:prstGeom>
          <a:ln>
            <a:solidFill>
              <a:srgbClr val="606B8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8788010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17. FOUR CASE STUDI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00B6CA34-6738-40AF-91D1-D098062861F9}" type="datetimeFigureOut">
              <a:rPr lang="en-GB" smtClean="0">
                <a:solidFill>
                  <a:srgbClr val="002244"/>
                </a:solidFill>
              </a:rPr>
              <a:pPr/>
              <a:t>07/03/2016</a:t>
            </a:fld>
            <a:endParaRPr lang="en-GB" dirty="0">
              <a:solidFill>
                <a:srgbClr val="002244"/>
              </a:solidFill>
            </a:endParaRPr>
          </a:p>
        </p:txBody>
      </p:sp>
      <p:sp>
        <p:nvSpPr>
          <p:cNvPr id="4" name="Footer Placeholder 3"/>
          <p:cNvSpPr>
            <a:spLocks noGrp="1"/>
          </p:cNvSpPr>
          <p:nvPr>
            <p:ph type="ftr" sz="quarter" idx="11"/>
          </p:nvPr>
        </p:nvSpPr>
        <p:spPr/>
        <p:txBody>
          <a:bodyPr/>
          <a:lstStyle/>
          <a:p>
            <a:endParaRPr lang="en-GB" dirty="0">
              <a:solidFill>
                <a:srgbClr val="002244"/>
              </a:solidFill>
            </a:endParaRPr>
          </a:p>
        </p:txBody>
      </p:sp>
      <p:sp>
        <p:nvSpPr>
          <p:cNvPr id="5" name="Slide Number Placeholder 4"/>
          <p:cNvSpPr>
            <a:spLocks noGrp="1"/>
          </p:cNvSpPr>
          <p:nvPr>
            <p:ph type="sldNum" sz="quarter" idx="12"/>
          </p:nvPr>
        </p:nvSpPr>
        <p:spPr/>
        <p:txBody>
          <a:bodyPr/>
          <a:lstStyle/>
          <a:p>
            <a:fld id="{B3D0B232-8F1E-405E-9C98-A855FD5493C3}" type="slidenum">
              <a:rPr lang="en-GB" smtClean="0">
                <a:solidFill>
                  <a:srgbClr val="002244"/>
                </a:solidFill>
              </a:rPr>
              <a:pPr/>
              <a:t>‹#›</a:t>
            </a:fld>
            <a:endParaRPr lang="en-GB">
              <a:solidFill>
                <a:srgbClr val="002244"/>
              </a:solidFill>
            </a:endParaRPr>
          </a:p>
        </p:txBody>
      </p:sp>
      <p:sp>
        <p:nvSpPr>
          <p:cNvPr id="6" name="Rectangle 5"/>
          <p:cNvSpPr/>
          <p:nvPr userDrawn="1"/>
        </p:nvSpPr>
        <p:spPr>
          <a:xfrm>
            <a:off x="605198" y="1617171"/>
            <a:ext cx="2134347" cy="4704719"/>
          </a:xfrm>
          <a:prstGeom prst="rect">
            <a:avLst/>
          </a:prstGeom>
          <a:solidFill>
            <a:srgbClr val="A1A7C0"/>
          </a:solidFill>
          <a:ln>
            <a:noFill/>
          </a:ln>
        </p:spPr>
        <p:style>
          <a:lnRef idx="2">
            <a:schemeClr val="accent1">
              <a:shade val="50000"/>
            </a:schemeClr>
          </a:lnRef>
          <a:fillRef idx="1">
            <a:schemeClr val="accent1"/>
          </a:fillRef>
          <a:effectRef idx="0">
            <a:schemeClr val="accent1"/>
          </a:effectRef>
          <a:fontRef idx="minor">
            <a:schemeClr val="lt1"/>
          </a:fontRef>
        </p:style>
        <p:txBody>
          <a:bodyPr lIns="83824" tIns="41914" rIns="83824" bIns="41914" rtlCol="0" anchor="ctr"/>
          <a:lstStyle/>
          <a:p>
            <a:pPr algn="ctr" defTabSz="956238" fontAlgn="auto">
              <a:spcBef>
                <a:spcPts val="0"/>
              </a:spcBef>
              <a:spcAft>
                <a:spcPts val="0"/>
              </a:spcAft>
            </a:pPr>
            <a:endParaRPr lang="en-GB" sz="1900">
              <a:solidFill>
                <a:srgbClr val="FFFFFF"/>
              </a:solidFill>
            </a:endParaRPr>
          </a:p>
        </p:txBody>
      </p:sp>
      <p:sp>
        <p:nvSpPr>
          <p:cNvPr id="7" name="Rectangle 6"/>
          <p:cNvSpPr/>
          <p:nvPr userDrawn="1"/>
        </p:nvSpPr>
        <p:spPr>
          <a:xfrm>
            <a:off x="2854165" y="1617171"/>
            <a:ext cx="2134347" cy="4704719"/>
          </a:xfrm>
          <a:prstGeom prst="rect">
            <a:avLst/>
          </a:prstGeom>
          <a:solidFill>
            <a:srgbClr val="A1A7C0"/>
          </a:solidFill>
          <a:ln>
            <a:noFill/>
          </a:ln>
        </p:spPr>
        <p:style>
          <a:lnRef idx="2">
            <a:schemeClr val="accent1">
              <a:shade val="50000"/>
            </a:schemeClr>
          </a:lnRef>
          <a:fillRef idx="1">
            <a:schemeClr val="accent1"/>
          </a:fillRef>
          <a:effectRef idx="0">
            <a:schemeClr val="accent1"/>
          </a:effectRef>
          <a:fontRef idx="minor">
            <a:schemeClr val="lt1"/>
          </a:fontRef>
        </p:style>
        <p:txBody>
          <a:bodyPr lIns="83824" tIns="41914" rIns="83824" bIns="41914" rtlCol="0" anchor="ctr"/>
          <a:lstStyle/>
          <a:p>
            <a:pPr algn="ctr" defTabSz="956238" fontAlgn="auto">
              <a:spcBef>
                <a:spcPts val="0"/>
              </a:spcBef>
              <a:spcAft>
                <a:spcPts val="0"/>
              </a:spcAft>
            </a:pPr>
            <a:endParaRPr lang="en-GB" sz="1900">
              <a:solidFill>
                <a:srgbClr val="FFFFFF"/>
              </a:solidFill>
            </a:endParaRPr>
          </a:p>
        </p:txBody>
      </p:sp>
      <p:sp>
        <p:nvSpPr>
          <p:cNvPr id="8" name="Rectangle 7"/>
          <p:cNvSpPr/>
          <p:nvPr userDrawn="1"/>
        </p:nvSpPr>
        <p:spPr>
          <a:xfrm>
            <a:off x="5103130" y="1617171"/>
            <a:ext cx="2134347" cy="4704719"/>
          </a:xfrm>
          <a:prstGeom prst="rect">
            <a:avLst/>
          </a:prstGeom>
          <a:solidFill>
            <a:srgbClr val="A1A7C0"/>
          </a:solidFill>
          <a:ln>
            <a:noFill/>
          </a:ln>
        </p:spPr>
        <p:style>
          <a:lnRef idx="2">
            <a:schemeClr val="accent1">
              <a:shade val="50000"/>
            </a:schemeClr>
          </a:lnRef>
          <a:fillRef idx="1">
            <a:schemeClr val="accent1"/>
          </a:fillRef>
          <a:effectRef idx="0">
            <a:schemeClr val="accent1"/>
          </a:effectRef>
          <a:fontRef idx="minor">
            <a:schemeClr val="lt1"/>
          </a:fontRef>
        </p:style>
        <p:txBody>
          <a:bodyPr lIns="83824" tIns="41914" rIns="83824" bIns="41914" rtlCol="0" anchor="ctr"/>
          <a:lstStyle/>
          <a:p>
            <a:pPr algn="ctr" defTabSz="956238" fontAlgn="auto">
              <a:spcBef>
                <a:spcPts val="0"/>
              </a:spcBef>
              <a:spcAft>
                <a:spcPts val="0"/>
              </a:spcAft>
            </a:pPr>
            <a:endParaRPr lang="en-GB" sz="1900">
              <a:solidFill>
                <a:srgbClr val="FFFFFF"/>
              </a:solidFill>
            </a:endParaRPr>
          </a:p>
        </p:txBody>
      </p:sp>
      <p:sp>
        <p:nvSpPr>
          <p:cNvPr id="9" name="Rectangle 8"/>
          <p:cNvSpPr/>
          <p:nvPr userDrawn="1"/>
        </p:nvSpPr>
        <p:spPr>
          <a:xfrm>
            <a:off x="7352098" y="1617171"/>
            <a:ext cx="2134347" cy="4704719"/>
          </a:xfrm>
          <a:prstGeom prst="rect">
            <a:avLst/>
          </a:prstGeom>
          <a:solidFill>
            <a:srgbClr val="A1A7C0"/>
          </a:solidFill>
          <a:ln>
            <a:noFill/>
          </a:ln>
        </p:spPr>
        <p:style>
          <a:lnRef idx="2">
            <a:schemeClr val="accent1">
              <a:shade val="50000"/>
            </a:schemeClr>
          </a:lnRef>
          <a:fillRef idx="1">
            <a:schemeClr val="accent1"/>
          </a:fillRef>
          <a:effectRef idx="0">
            <a:schemeClr val="accent1"/>
          </a:effectRef>
          <a:fontRef idx="minor">
            <a:schemeClr val="lt1"/>
          </a:fontRef>
        </p:style>
        <p:txBody>
          <a:bodyPr lIns="83824" tIns="41914" rIns="83824" bIns="41914" rtlCol="0" anchor="ctr"/>
          <a:lstStyle/>
          <a:p>
            <a:pPr algn="ctr" defTabSz="956238" fontAlgn="auto">
              <a:spcBef>
                <a:spcPts val="0"/>
              </a:spcBef>
              <a:spcAft>
                <a:spcPts val="0"/>
              </a:spcAft>
            </a:pPr>
            <a:endParaRPr lang="en-GB" sz="1900">
              <a:solidFill>
                <a:srgbClr val="FFFFFF"/>
              </a:solidFill>
            </a:endParaRPr>
          </a:p>
        </p:txBody>
      </p:sp>
      <p:sp>
        <p:nvSpPr>
          <p:cNvPr id="10" name="Picture Placeholder 9"/>
          <p:cNvSpPr>
            <a:spLocks noGrp="1" noChangeAspect="1"/>
          </p:cNvSpPr>
          <p:nvPr>
            <p:ph type="pic" sz="quarter" idx="13"/>
          </p:nvPr>
        </p:nvSpPr>
        <p:spPr>
          <a:xfrm>
            <a:off x="688434" y="1696140"/>
            <a:ext cx="1934252" cy="1960262"/>
          </a:xfrm>
        </p:spPr>
        <p:txBody>
          <a:bodyPr/>
          <a:lstStyle/>
          <a:p>
            <a:r>
              <a:rPr lang="en-US" smtClean="0"/>
              <a:t>Click icon to add picture</a:t>
            </a:r>
            <a:endParaRPr lang="en-GB"/>
          </a:p>
        </p:txBody>
      </p:sp>
      <p:sp>
        <p:nvSpPr>
          <p:cNvPr id="11" name="Picture Placeholder 9"/>
          <p:cNvSpPr>
            <a:spLocks noGrp="1" noChangeAspect="1"/>
          </p:cNvSpPr>
          <p:nvPr>
            <p:ph type="pic" sz="quarter" idx="14"/>
          </p:nvPr>
        </p:nvSpPr>
        <p:spPr>
          <a:xfrm>
            <a:off x="2942727" y="1696140"/>
            <a:ext cx="1934252" cy="1960262"/>
          </a:xfrm>
        </p:spPr>
        <p:txBody>
          <a:bodyPr/>
          <a:lstStyle/>
          <a:p>
            <a:r>
              <a:rPr lang="en-US" smtClean="0"/>
              <a:t>Click icon to add picture</a:t>
            </a:r>
            <a:endParaRPr lang="en-GB"/>
          </a:p>
        </p:txBody>
      </p:sp>
      <p:sp>
        <p:nvSpPr>
          <p:cNvPr id="12" name="Picture Placeholder 9"/>
          <p:cNvSpPr>
            <a:spLocks noGrp="1" noChangeAspect="1"/>
          </p:cNvSpPr>
          <p:nvPr>
            <p:ph type="pic" sz="quarter" idx="15"/>
          </p:nvPr>
        </p:nvSpPr>
        <p:spPr>
          <a:xfrm>
            <a:off x="5197020" y="1696140"/>
            <a:ext cx="1934252" cy="1960262"/>
          </a:xfrm>
        </p:spPr>
        <p:txBody>
          <a:bodyPr/>
          <a:lstStyle/>
          <a:p>
            <a:r>
              <a:rPr lang="en-US" smtClean="0"/>
              <a:t>Click icon to add picture</a:t>
            </a:r>
            <a:endParaRPr lang="en-GB"/>
          </a:p>
        </p:txBody>
      </p:sp>
      <p:sp>
        <p:nvSpPr>
          <p:cNvPr id="13" name="Picture Placeholder 9"/>
          <p:cNvSpPr>
            <a:spLocks noGrp="1" noChangeAspect="1"/>
          </p:cNvSpPr>
          <p:nvPr>
            <p:ph type="pic" sz="quarter" idx="16"/>
          </p:nvPr>
        </p:nvSpPr>
        <p:spPr>
          <a:xfrm>
            <a:off x="7451311" y="1696140"/>
            <a:ext cx="1934252" cy="1960262"/>
          </a:xfrm>
        </p:spPr>
        <p:txBody>
          <a:bodyPr/>
          <a:lstStyle/>
          <a:p>
            <a:r>
              <a:rPr lang="en-US" smtClean="0"/>
              <a:t>Click icon to add picture</a:t>
            </a:r>
            <a:endParaRPr lang="en-GB"/>
          </a:p>
        </p:txBody>
      </p:sp>
      <p:cxnSp>
        <p:nvCxnSpPr>
          <p:cNvPr id="14" name="Straight Connector 13"/>
          <p:cNvCxnSpPr/>
          <p:nvPr userDrawn="1"/>
        </p:nvCxnSpPr>
        <p:spPr>
          <a:xfrm>
            <a:off x="688434" y="3745429"/>
            <a:ext cx="1934252"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2942727" y="3745429"/>
            <a:ext cx="1934252"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a:xfrm>
            <a:off x="5197020" y="3745429"/>
            <a:ext cx="1934252"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a:off x="7451311" y="3745429"/>
            <a:ext cx="1934252"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ext Placeholder 11"/>
          <p:cNvSpPr>
            <a:spLocks noGrp="1"/>
          </p:cNvSpPr>
          <p:nvPr>
            <p:ph type="body" sz="quarter" idx="17"/>
          </p:nvPr>
        </p:nvSpPr>
        <p:spPr>
          <a:xfrm>
            <a:off x="688434" y="3795344"/>
            <a:ext cx="1934252" cy="2477626"/>
          </a:xfrm>
        </p:spPr>
        <p:txBody>
          <a:bodyPr lIns="0" rIns="0">
            <a:normAutofit/>
          </a:bodyPr>
          <a:lstStyle>
            <a:lvl1pPr>
              <a:buClr>
                <a:schemeClr val="tx1"/>
              </a:buClr>
              <a:defRPr sz="1500"/>
            </a:lvl1pPr>
            <a:lvl2pPr>
              <a:defRPr sz="1500"/>
            </a:lvl2pPr>
            <a:lvl3pPr>
              <a:defRPr sz="1500"/>
            </a:lvl3pPr>
            <a:lvl4pPr>
              <a:buClr>
                <a:srgbClr val="606B8D"/>
              </a:buClr>
              <a:defRPr sz="1500"/>
            </a:lvl4pPr>
            <a:lvl5pPr>
              <a:buClr>
                <a:srgbClr val="606B8D"/>
              </a:buClr>
              <a:defRPr sz="15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20" name="Text Placeholder 11"/>
          <p:cNvSpPr>
            <a:spLocks noGrp="1"/>
          </p:cNvSpPr>
          <p:nvPr>
            <p:ph type="body" sz="quarter" idx="18"/>
          </p:nvPr>
        </p:nvSpPr>
        <p:spPr>
          <a:xfrm>
            <a:off x="2942727" y="3795344"/>
            <a:ext cx="1934252" cy="2477626"/>
          </a:xfrm>
        </p:spPr>
        <p:txBody>
          <a:bodyPr lIns="0" rIns="0">
            <a:normAutofit/>
          </a:bodyPr>
          <a:lstStyle>
            <a:lvl1pPr>
              <a:buClr>
                <a:schemeClr val="tx1"/>
              </a:buClr>
              <a:defRPr sz="1500"/>
            </a:lvl1pPr>
            <a:lvl2pPr>
              <a:defRPr sz="1500"/>
            </a:lvl2pPr>
            <a:lvl3pPr>
              <a:defRPr sz="1500"/>
            </a:lvl3pPr>
            <a:lvl4pPr>
              <a:buClr>
                <a:srgbClr val="606B8D"/>
              </a:buClr>
              <a:defRPr sz="1500"/>
            </a:lvl4pPr>
            <a:lvl5pPr>
              <a:buClr>
                <a:srgbClr val="606B8D"/>
              </a:buClr>
              <a:defRPr sz="15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21" name="Text Placeholder 11"/>
          <p:cNvSpPr>
            <a:spLocks noGrp="1"/>
          </p:cNvSpPr>
          <p:nvPr>
            <p:ph type="body" sz="quarter" idx="19"/>
          </p:nvPr>
        </p:nvSpPr>
        <p:spPr>
          <a:xfrm>
            <a:off x="5197020" y="3795344"/>
            <a:ext cx="1934252" cy="2477626"/>
          </a:xfrm>
        </p:spPr>
        <p:txBody>
          <a:bodyPr lIns="0" rIns="0">
            <a:normAutofit/>
          </a:bodyPr>
          <a:lstStyle>
            <a:lvl1pPr>
              <a:buClr>
                <a:schemeClr val="tx1"/>
              </a:buClr>
              <a:defRPr sz="1500"/>
            </a:lvl1pPr>
            <a:lvl2pPr>
              <a:defRPr sz="1500"/>
            </a:lvl2pPr>
            <a:lvl3pPr>
              <a:defRPr sz="1500"/>
            </a:lvl3pPr>
            <a:lvl4pPr>
              <a:buClr>
                <a:srgbClr val="606B8D"/>
              </a:buClr>
              <a:defRPr sz="1500"/>
            </a:lvl4pPr>
            <a:lvl5pPr>
              <a:buClr>
                <a:srgbClr val="606B8D"/>
              </a:buClr>
              <a:defRPr sz="15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22" name="Text Placeholder 11"/>
          <p:cNvSpPr>
            <a:spLocks noGrp="1"/>
          </p:cNvSpPr>
          <p:nvPr>
            <p:ph type="body" sz="quarter" idx="20"/>
          </p:nvPr>
        </p:nvSpPr>
        <p:spPr>
          <a:xfrm>
            <a:off x="7451311" y="3795344"/>
            <a:ext cx="1934252" cy="2477626"/>
          </a:xfrm>
        </p:spPr>
        <p:txBody>
          <a:bodyPr lIns="0" rIns="0">
            <a:normAutofit/>
          </a:bodyPr>
          <a:lstStyle>
            <a:lvl1pPr>
              <a:buClr>
                <a:schemeClr val="tx1"/>
              </a:buClr>
              <a:defRPr sz="1500"/>
            </a:lvl1pPr>
            <a:lvl2pPr>
              <a:defRPr sz="1500"/>
            </a:lvl2pPr>
            <a:lvl3pPr>
              <a:defRPr sz="1500"/>
            </a:lvl3pPr>
            <a:lvl4pPr>
              <a:buClr>
                <a:srgbClr val="606B8D"/>
              </a:buClr>
              <a:defRPr sz="1500"/>
            </a:lvl4pPr>
            <a:lvl5pPr>
              <a:buClr>
                <a:srgbClr val="606B8D"/>
              </a:buClr>
              <a:defRPr sz="15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23" name="Text Placeholder 8"/>
          <p:cNvSpPr>
            <a:spLocks noGrp="1"/>
          </p:cNvSpPr>
          <p:nvPr>
            <p:ph type="body" sz="quarter" idx="21" hasCustomPrompt="1"/>
          </p:nvPr>
        </p:nvSpPr>
        <p:spPr>
          <a:xfrm>
            <a:off x="498537" y="6254737"/>
            <a:ext cx="3980880" cy="388759"/>
          </a:xfrm>
        </p:spPr>
        <p:txBody>
          <a:bodyPr anchor="b"/>
          <a:lstStyle>
            <a:lvl1pPr marL="0" indent="0">
              <a:buFontTx/>
              <a:buNone/>
              <a:defRPr sz="900"/>
            </a:lvl1pPr>
          </a:lstStyle>
          <a:p>
            <a:pPr lvl="0"/>
            <a:r>
              <a:rPr lang="en-US" dirty="0" smtClean="0"/>
              <a:t>Source: Enter source here</a:t>
            </a:r>
            <a:endParaRPr lang="en-GB" dirty="0"/>
          </a:p>
        </p:txBody>
      </p:sp>
      <p:cxnSp>
        <p:nvCxnSpPr>
          <p:cNvPr id="24" name="Straight Connector 23"/>
          <p:cNvCxnSpPr/>
          <p:nvPr userDrawn="1"/>
        </p:nvCxnSpPr>
        <p:spPr>
          <a:xfrm flipV="1">
            <a:off x="579810" y="1491683"/>
            <a:ext cx="8904228" cy="0"/>
          </a:xfrm>
          <a:prstGeom prst="line">
            <a:avLst/>
          </a:prstGeom>
          <a:ln>
            <a:solidFill>
              <a:srgbClr val="606B8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265305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18. 6 CASE STUDIES (PRINT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00B6CA34-6738-40AF-91D1-D098062861F9}" type="datetimeFigureOut">
              <a:rPr lang="en-GB" smtClean="0">
                <a:solidFill>
                  <a:srgbClr val="002244"/>
                </a:solidFill>
              </a:rPr>
              <a:pPr/>
              <a:t>07/03/2016</a:t>
            </a:fld>
            <a:endParaRPr lang="en-GB" dirty="0">
              <a:solidFill>
                <a:srgbClr val="002244"/>
              </a:solidFill>
            </a:endParaRPr>
          </a:p>
        </p:txBody>
      </p:sp>
      <p:sp>
        <p:nvSpPr>
          <p:cNvPr id="4" name="Footer Placeholder 3"/>
          <p:cNvSpPr>
            <a:spLocks noGrp="1"/>
          </p:cNvSpPr>
          <p:nvPr>
            <p:ph type="ftr" sz="quarter" idx="11"/>
          </p:nvPr>
        </p:nvSpPr>
        <p:spPr/>
        <p:txBody>
          <a:bodyPr/>
          <a:lstStyle/>
          <a:p>
            <a:endParaRPr lang="en-GB" dirty="0">
              <a:solidFill>
                <a:srgbClr val="002244"/>
              </a:solidFill>
            </a:endParaRPr>
          </a:p>
        </p:txBody>
      </p:sp>
      <p:sp>
        <p:nvSpPr>
          <p:cNvPr id="5" name="Slide Number Placeholder 4"/>
          <p:cNvSpPr>
            <a:spLocks noGrp="1"/>
          </p:cNvSpPr>
          <p:nvPr>
            <p:ph type="sldNum" sz="quarter" idx="12"/>
          </p:nvPr>
        </p:nvSpPr>
        <p:spPr/>
        <p:txBody>
          <a:bodyPr/>
          <a:lstStyle/>
          <a:p>
            <a:fld id="{B3D0B232-8F1E-405E-9C98-A855FD5493C3}" type="slidenum">
              <a:rPr lang="en-GB" smtClean="0">
                <a:solidFill>
                  <a:srgbClr val="002244"/>
                </a:solidFill>
              </a:rPr>
              <a:pPr/>
              <a:t>‹#›</a:t>
            </a:fld>
            <a:endParaRPr lang="en-GB">
              <a:solidFill>
                <a:srgbClr val="002244"/>
              </a:solidFill>
            </a:endParaRPr>
          </a:p>
        </p:txBody>
      </p:sp>
      <p:sp>
        <p:nvSpPr>
          <p:cNvPr id="6" name="Rectangle 5"/>
          <p:cNvSpPr/>
          <p:nvPr userDrawn="1"/>
        </p:nvSpPr>
        <p:spPr>
          <a:xfrm>
            <a:off x="605199" y="1617171"/>
            <a:ext cx="1434014" cy="4704719"/>
          </a:xfrm>
          <a:prstGeom prst="rect">
            <a:avLst/>
          </a:prstGeom>
          <a:solidFill>
            <a:srgbClr val="A1A7C0"/>
          </a:solidFill>
          <a:ln>
            <a:noFill/>
          </a:ln>
        </p:spPr>
        <p:style>
          <a:lnRef idx="2">
            <a:schemeClr val="accent1">
              <a:shade val="50000"/>
            </a:schemeClr>
          </a:lnRef>
          <a:fillRef idx="1">
            <a:schemeClr val="accent1"/>
          </a:fillRef>
          <a:effectRef idx="0">
            <a:schemeClr val="accent1"/>
          </a:effectRef>
          <a:fontRef idx="minor">
            <a:schemeClr val="lt1"/>
          </a:fontRef>
        </p:style>
        <p:txBody>
          <a:bodyPr lIns="83824" tIns="41914" rIns="83824" bIns="41914" rtlCol="0" anchor="ctr"/>
          <a:lstStyle/>
          <a:p>
            <a:pPr algn="ctr" defTabSz="956238" fontAlgn="auto">
              <a:spcBef>
                <a:spcPts val="0"/>
              </a:spcBef>
              <a:spcAft>
                <a:spcPts val="0"/>
              </a:spcAft>
            </a:pPr>
            <a:endParaRPr lang="en-GB" sz="1900">
              <a:solidFill>
                <a:srgbClr val="FFFFFF"/>
              </a:solidFill>
            </a:endParaRPr>
          </a:p>
        </p:txBody>
      </p:sp>
      <p:sp>
        <p:nvSpPr>
          <p:cNvPr id="7" name="Picture Placeholder 9"/>
          <p:cNvSpPr>
            <a:spLocks noGrp="1" noChangeAspect="1"/>
          </p:cNvSpPr>
          <p:nvPr>
            <p:ph type="pic" sz="quarter" idx="13"/>
          </p:nvPr>
        </p:nvSpPr>
        <p:spPr>
          <a:xfrm>
            <a:off x="688436" y="1696140"/>
            <a:ext cx="1260068" cy="1277012"/>
          </a:xfrm>
        </p:spPr>
        <p:txBody>
          <a:bodyPr/>
          <a:lstStyle/>
          <a:p>
            <a:r>
              <a:rPr lang="en-US" smtClean="0"/>
              <a:t>Click icon to add picture</a:t>
            </a:r>
            <a:endParaRPr lang="en-GB"/>
          </a:p>
        </p:txBody>
      </p:sp>
      <p:cxnSp>
        <p:nvCxnSpPr>
          <p:cNvPr id="8" name="Straight Connector 7"/>
          <p:cNvCxnSpPr/>
          <p:nvPr userDrawn="1"/>
        </p:nvCxnSpPr>
        <p:spPr>
          <a:xfrm>
            <a:off x="688430" y="3056903"/>
            <a:ext cx="1260599"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Rectangle 9"/>
          <p:cNvSpPr/>
          <p:nvPr userDrawn="1"/>
        </p:nvSpPr>
        <p:spPr>
          <a:xfrm>
            <a:off x="2095228" y="1617171"/>
            <a:ext cx="1434014" cy="4704719"/>
          </a:xfrm>
          <a:prstGeom prst="rect">
            <a:avLst/>
          </a:prstGeom>
          <a:solidFill>
            <a:srgbClr val="A1A7C0"/>
          </a:solidFill>
          <a:ln>
            <a:noFill/>
          </a:ln>
        </p:spPr>
        <p:style>
          <a:lnRef idx="2">
            <a:schemeClr val="accent1">
              <a:shade val="50000"/>
            </a:schemeClr>
          </a:lnRef>
          <a:fillRef idx="1">
            <a:schemeClr val="accent1"/>
          </a:fillRef>
          <a:effectRef idx="0">
            <a:schemeClr val="accent1"/>
          </a:effectRef>
          <a:fontRef idx="minor">
            <a:schemeClr val="lt1"/>
          </a:fontRef>
        </p:style>
        <p:txBody>
          <a:bodyPr lIns="83824" tIns="41914" rIns="83824" bIns="41914" rtlCol="0" anchor="ctr"/>
          <a:lstStyle/>
          <a:p>
            <a:pPr algn="ctr" defTabSz="956238" fontAlgn="auto">
              <a:spcBef>
                <a:spcPts val="0"/>
              </a:spcBef>
              <a:spcAft>
                <a:spcPts val="0"/>
              </a:spcAft>
            </a:pPr>
            <a:endParaRPr lang="en-GB" sz="1900">
              <a:solidFill>
                <a:srgbClr val="FFFFFF"/>
              </a:solidFill>
            </a:endParaRPr>
          </a:p>
        </p:txBody>
      </p:sp>
      <p:sp>
        <p:nvSpPr>
          <p:cNvPr id="11" name="Rectangle 10"/>
          <p:cNvSpPr/>
          <p:nvPr userDrawn="1"/>
        </p:nvSpPr>
        <p:spPr>
          <a:xfrm>
            <a:off x="3585254" y="1617171"/>
            <a:ext cx="1434014" cy="4704719"/>
          </a:xfrm>
          <a:prstGeom prst="rect">
            <a:avLst/>
          </a:prstGeom>
          <a:solidFill>
            <a:srgbClr val="A1A7C0"/>
          </a:solidFill>
          <a:ln>
            <a:noFill/>
          </a:ln>
        </p:spPr>
        <p:style>
          <a:lnRef idx="2">
            <a:schemeClr val="accent1">
              <a:shade val="50000"/>
            </a:schemeClr>
          </a:lnRef>
          <a:fillRef idx="1">
            <a:schemeClr val="accent1"/>
          </a:fillRef>
          <a:effectRef idx="0">
            <a:schemeClr val="accent1"/>
          </a:effectRef>
          <a:fontRef idx="minor">
            <a:schemeClr val="lt1"/>
          </a:fontRef>
        </p:style>
        <p:txBody>
          <a:bodyPr lIns="83824" tIns="41914" rIns="83824" bIns="41914" rtlCol="0" anchor="ctr"/>
          <a:lstStyle/>
          <a:p>
            <a:pPr algn="ctr" defTabSz="956238" fontAlgn="auto">
              <a:spcBef>
                <a:spcPts val="0"/>
              </a:spcBef>
              <a:spcAft>
                <a:spcPts val="0"/>
              </a:spcAft>
            </a:pPr>
            <a:endParaRPr lang="en-GB" sz="1900">
              <a:solidFill>
                <a:srgbClr val="FFFFFF"/>
              </a:solidFill>
            </a:endParaRPr>
          </a:p>
        </p:txBody>
      </p:sp>
      <p:sp>
        <p:nvSpPr>
          <p:cNvPr id="12" name="Rectangle 11"/>
          <p:cNvSpPr/>
          <p:nvPr userDrawn="1"/>
        </p:nvSpPr>
        <p:spPr>
          <a:xfrm>
            <a:off x="5075285" y="1617171"/>
            <a:ext cx="1434014" cy="4704719"/>
          </a:xfrm>
          <a:prstGeom prst="rect">
            <a:avLst/>
          </a:prstGeom>
          <a:solidFill>
            <a:srgbClr val="A1A7C0"/>
          </a:solidFill>
          <a:ln>
            <a:noFill/>
          </a:ln>
        </p:spPr>
        <p:style>
          <a:lnRef idx="2">
            <a:schemeClr val="accent1">
              <a:shade val="50000"/>
            </a:schemeClr>
          </a:lnRef>
          <a:fillRef idx="1">
            <a:schemeClr val="accent1"/>
          </a:fillRef>
          <a:effectRef idx="0">
            <a:schemeClr val="accent1"/>
          </a:effectRef>
          <a:fontRef idx="minor">
            <a:schemeClr val="lt1"/>
          </a:fontRef>
        </p:style>
        <p:txBody>
          <a:bodyPr lIns="83824" tIns="41914" rIns="83824" bIns="41914" rtlCol="0" anchor="ctr"/>
          <a:lstStyle/>
          <a:p>
            <a:pPr algn="ctr" defTabSz="956238" fontAlgn="auto">
              <a:spcBef>
                <a:spcPts val="0"/>
              </a:spcBef>
              <a:spcAft>
                <a:spcPts val="0"/>
              </a:spcAft>
            </a:pPr>
            <a:endParaRPr lang="en-GB" sz="1900">
              <a:solidFill>
                <a:srgbClr val="FFFFFF"/>
              </a:solidFill>
            </a:endParaRPr>
          </a:p>
        </p:txBody>
      </p:sp>
      <p:sp>
        <p:nvSpPr>
          <p:cNvPr id="13" name="Rectangle 12"/>
          <p:cNvSpPr/>
          <p:nvPr userDrawn="1"/>
        </p:nvSpPr>
        <p:spPr>
          <a:xfrm>
            <a:off x="6565311" y="1617171"/>
            <a:ext cx="1434014" cy="4704719"/>
          </a:xfrm>
          <a:prstGeom prst="rect">
            <a:avLst/>
          </a:prstGeom>
          <a:solidFill>
            <a:srgbClr val="A1A7C0"/>
          </a:solidFill>
          <a:ln>
            <a:noFill/>
          </a:ln>
        </p:spPr>
        <p:style>
          <a:lnRef idx="2">
            <a:schemeClr val="accent1">
              <a:shade val="50000"/>
            </a:schemeClr>
          </a:lnRef>
          <a:fillRef idx="1">
            <a:schemeClr val="accent1"/>
          </a:fillRef>
          <a:effectRef idx="0">
            <a:schemeClr val="accent1"/>
          </a:effectRef>
          <a:fontRef idx="minor">
            <a:schemeClr val="lt1"/>
          </a:fontRef>
        </p:style>
        <p:txBody>
          <a:bodyPr lIns="83824" tIns="41914" rIns="83824" bIns="41914" rtlCol="0" anchor="ctr"/>
          <a:lstStyle/>
          <a:p>
            <a:pPr algn="ctr" defTabSz="956238" fontAlgn="auto">
              <a:spcBef>
                <a:spcPts val="0"/>
              </a:spcBef>
              <a:spcAft>
                <a:spcPts val="0"/>
              </a:spcAft>
            </a:pPr>
            <a:endParaRPr lang="en-GB" sz="1900">
              <a:solidFill>
                <a:srgbClr val="FFFFFF"/>
              </a:solidFill>
            </a:endParaRPr>
          </a:p>
        </p:txBody>
      </p:sp>
      <p:sp>
        <p:nvSpPr>
          <p:cNvPr id="14" name="Rectangle 13"/>
          <p:cNvSpPr/>
          <p:nvPr userDrawn="1"/>
        </p:nvSpPr>
        <p:spPr>
          <a:xfrm>
            <a:off x="8055342" y="1617171"/>
            <a:ext cx="1434014" cy="4704719"/>
          </a:xfrm>
          <a:prstGeom prst="rect">
            <a:avLst/>
          </a:prstGeom>
          <a:solidFill>
            <a:srgbClr val="A1A7C0"/>
          </a:solidFill>
          <a:ln>
            <a:noFill/>
          </a:ln>
        </p:spPr>
        <p:style>
          <a:lnRef idx="2">
            <a:schemeClr val="accent1">
              <a:shade val="50000"/>
            </a:schemeClr>
          </a:lnRef>
          <a:fillRef idx="1">
            <a:schemeClr val="accent1"/>
          </a:fillRef>
          <a:effectRef idx="0">
            <a:schemeClr val="accent1"/>
          </a:effectRef>
          <a:fontRef idx="minor">
            <a:schemeClr val="lt1"/>
          </a:fontRef>
        </p:style>
        <p:txBody>
          <a:bodyPr lIns="83824" tIns="41914" rIns="83824" bIns="41914" rtlCol="0" anchor="ctr"/>
          <a:lstStyle/>
          <a:p>
            <a:pPr algn="ctr" defTabSz="956238" fontAlgn="auto">
              <a:spcBef>
                <a:spcPts val="0"/>
              </a:spcBef>
              <a:spcAft>
                <a:spcPts val="0"/>
              </a:spcAft>
            </a:pPr>
            <a:endParaRPr lang="en-GB" sz="1900">
              <a:solidFill>
                <a:srgbClr val="FFFFFF"/>
              </a:solidFill>
            </a:endParaRPr>
          </a:p>
        </p:txBody>
      </p:sp>
      <p:sp>
        <p:nvSpPr>
          <p:cNvPr id="15" name="Picture Placeholder 9"/>
          <p:cNvSpPr>
            <a:spLocks noGrp="1" noChangeAspect="1"/>
          </p:cNvSpPr>
          <p:nvPr>
            <p:ph type="pic" sz="quarter" idx="16"/>
          </p:nvPr>
        </p:nvSpPr>
        <p:spPr>
          <a:xfrm>
            <a:off x="2168354" y="1696140"/>
            <a:ext cx="1260068" cy="1277012"/>
          </a:xfrm>
        </p:spPr>
        <p:txBody>
          <a:bodyPr/>
          <a:lstStyle/>
          <a:p>
            <a:r>
              <a:rPr lang="en-US" smtClean="0"/>
              <a:t>Click icon to add picture</a:t>
            </a:r>
            <a:endParaRPr lang="en-GB"/>
          </a:p>
        </p:txBody>
      </p:sp>
      <p:cxnSp>
        <p:nvCxnSpPr>
          <p:cNvPr id="16" name="Straight Connector 15"/>
          <p:cNvCxnSpPr/>
          <p:nvPr userDrawn="1"/>
        </p:nvCxnSpPr>
        <p:spPr>
          <a:xfrm>
            <a:off x="2168358" y="3056903"/>
            <a:ext cx="1260599"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Picture Placeholder 9"/>
          <p:cNvSpPr>
            <a:spLocks noGrp="1" noChangeAspect="1"/>
          </p:cNvSpPr>
          <p:nvPr>
            <p:ph type="pic" sz="quarter" idx="18"/>
          </p:nvPr>
        </p:nvSpPr>
        <p:spPr>
          <a:xfrm>
            <a:off x="3668691" y="1696140"/>
            <a:ext cx="1260068" cy="1277012"/>
          </a:xfrm>
        </p:spPr>
        <p:txBody>
          <a:bodyPr/>
          <a:lstStyle/>
          <a:p>
            <a:r>
              <a:rPr lang="en-US" smtClean="0"/>
              <a:t>Click icon to add picture</a:t>
            </a:r>
            <a:endParaRPr lang="en-GB"/>
          </a:p>
        </p:txBody>
      </p:sp>
      <p:cxnSp>
        <p:nvCxnSpPr>
          <p:cNvPr id="18" name="Straight Connector 17"/>
          <p:cNvCxnSpPr/>
          <p:nvPr userDrawn="1"/>
        </p:nvCxnSpPr>
        <p:spPr>
          <a:xfrm>
            <a:off x="3668697" y="3056903"/>
            <a:ext cx="1260599"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Picture Placeholder 9"/>
          <p:cNvSpPr>
            <a:spLocks noGrp="1" noChangeAspect="1"/>
          </p:cNvSpPr>
          <p:nvPr>
            <p:ph type="pic" sz="quarter" idx="20"/>
          </p:nvPr>
        </p:nvSpPr>
        <p:spPr>
          <a:xfrm>
            <a:off x="5155208" y="1696140"/>
            <a:ext cx="1260068" cy="1277012"/>
          </a:xfrm>
        </p:spPr>
        <p:txBody>
          <a:bodyPr/>
          <a:lstStyle/>
          <a:p>
            <a:r>
              <a:rPr lang="en-US" smtClean="0"/>
              <a:t>Click icon to add picture</a:t>
            </a:r>
            <a:endParaRPr lang="en-GB"/>
          </a:p>
        </p:txBody>
      </p:sp>
      <p:cxnSp>
        <p:nvCxnSpPr>
          <p:cNvPr id="20" name="Straight Connector 19"/>
          <p:cNvCxnSpPr/>
          <p:nvPr userDrawn="1"/>
        </p:nvCxnSpPr>
        <p:spPr>
          <a:xfrm>
            <a:off x="5155213" y="3056903"/>
            <a:ext cx="1260599"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Picture Placeholder 9"/>
          <p:cNvSpPr>
            <a:spLocks noGrp="1" noChangeAspect="1"/>
          </p:cNvSpPr>
          <p:nvPr>
            <p:ph type="pic" sz="quarter" idx="22"/>
          </p:nvPr>
        </p:nvSpPr>
        <p:spPr>
          <a:xfrm>
            <a:off x="6652682" y="1696140"/>
            <a:ext cx="1260068" cy="1277012"/>
          </a:xfrm>
        </p:spPr>
        <p:txBody>
          <a:bodyPr/>
          <a:lstStyle/>
          <a:p>
            <a:r>
              <a:rPr lang="en-US" smtClean="0"/>
              <a:t>Click icon to add picture</a:t>
            </a:r>
            <a:endParaRPr lang="en-GB"/>
          </a:p>
        </p:txBody>
      </p:sp>
      <p:cxnSp>
        <p:nvCxnSpPr>
          <p:cNvPr id="22" name="Straight Connector 21"/>
          <p:cNvCxnSpPr/>
          <p:nvPr userDrawn="1"/>
        </p:nvCxnSpPr>
        <p:spPr>
          <a:xfrm>
            <a:off x="6652687" y="3056903"/>
            <a:ext cx="1260599"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Picture Placeholder 9"/>
          <p:cNvSpPr>
            <a:spLocks noGrp="1" noChangeAspect="1"/>
          </p:cNvSpPr>
          <p:nvPr>
            <p:ph type="pic" sz="quarter" idx="24"/>
          </p:nvPr>
        </p:nvSpPr>
        <p:spPr>
          <a:xfrm>
            <a:off x="8138737" y="1696140"/>
            <a:ext cx="1260068" cy="1277012"/>
          </a:xfrm>
        </p:spPr>
        <p:txBody>
          <a:bodyPr/>
          <a:lstStyle/>
          <a:p>
            <a:r>
              <a:rPr lang="en-US" smtClean="0"/>
              <a:t>Click icon to add picture</a:t>
            </a:r>
            <a:endParaRPr lang="en-GB"/>
          </a:p>
        </p:txBody>
      </p:sp>
      <p:cxnSp>
        <p:nvCxnSpPr>
          <p:cNvPr id="24" name="Straight Connector 23"/>
          <p:cNvCxnSpPr/>
          <p:nvPr userDrawn="1"/>
        </p:nvCxnSpPr>
        <p:spPr>
          <a:xfrm>
            <a:off x="8138741" y="3056903"/>
            <a:ext cx="1260599"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Text Placeholder 11"/>
          <p:cNvSpPr>
            <a:spLocks noGrp="1"/>
          </p:cNvSpPr>
          <p:nvPr>
            <p:ph type="body" sz="quarter" idx="17"/>
          </p:nvPr>
        </p:nvSpPr>
        <p:spPr>
          <a:xfrm>
            <a:off x="688430" y="3064416"/>
            <a:ext cx="1260599" cy="3276691"/>
          </a:xfrm>
        </p:spPr>
        <p:txBody>
          <a:bodyPr lIns="0" rIns="0">
            <a:noAutofit/>
          </a:bodyPr>
          <a:lstStyle>
            <a:lvl1pPr marL="170271" indent="-170271">
              <a:buClr>
                <a:schemeClr val="tx1"/>
              </a:buClr>
              <a:defRPr sz="1300"/>
            </a:lvl1pPr>
            <a:lvl2pPr marL="327456" indent="-171731">
              <a:defRPr sz="1300"/>
            </a:lvl2pPr>
            <a:lvl3pPr marL="539944" indent="-199390">
              <a:defRPr sz="1300"/>
            </a:lvl3pPr>
            <a:lvl4pPr marL="653460" indent="-142627">
              <a:buClr>
                <a:srgbClr val="606B8D"/>
              </a:buClr>
              <a:defRPr sz="1300"/>
            </a:lvl4pPr>
            <a:lvl5pPr>
              <a:buClr>
                <a:srgbClr val="606B8D"/>
              </a:buClr>
              <a:defRPr sz="13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26" name="Text Placeholder 11"/>
          <p:cNvSpPr>
            <a:spLocks noGrp="1"/>
          </p:cNvSpPr>
          <p:nvPr>
            <p:ph type="body" sz="quarter" idx="25"/>
          </p:nvPr>
        </p:nvSpPr>
        <p:spPr>
          <a:xfrm>
            <a:off x="2168358" y="3064416"/>
            <a:ext cx="1260599" cy="3276691"/>
          </a:xfrm>
        </p:spPr>
        <p:txBody>
          <a:bodyPr lIns="0" rIns="0">
            <a:noAutofit/>
          </a:bodyPr>
          <a:lstStyle>
            <a:lvl1pPr marL="170271" indent="-170271">
              <a:buClr>
                <a:schemeClr val="tx1"/>
              </a:buClr>
              <a:defRPr sz="1300"/>
            </a:lvl1pPr>
            <a:lvl2pPr marL="327456" indent="-171731">
              <a:defRPr sz="1300"/>
            </a:lvl2pPr>
            <a:lvl3pPr marL="539944" indent="-199390">
              <a:defRPr sz="1300"/>
            </a:lvl3pPr>
            <a:lvl4pPr marL="653460" indent="-142627">
              <a:buClr>
                <a:srgbClr val="606B8D"/>
              </a:buClr>
              <a:defRPr sz="1300"/>
            </a:lvl4pPr>
            <a:lvl5pPr>
              <a:buClr>
                <a:srgbClr val="606B8D"/>
              </a:buClr>
              <a:defRPr sz="13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27" name="Text Placeholder 11"/>
          <p:cNvSpPr>
            <a:spLocks noGrp="1"/>
          </p:cNvSpPr>
          <p:nvPr>
            <p:ph type="body" sz="quarter" idx="26"/>
          </p:nvPr>
        </p:nvSpPr>
        <p:spPr>
          <a:xfrm>
            <a:off x="3668697" y="3064416"/>
            <a:ext cx="1260599" cy="3276691"/>
          </a:xfrm>
        </p:spPr>
        <p:txBody>
          <a:bodyPr lIns="0" rIns="0">
            <a:noAutofit/>
          </a:bodyPr>
          <a:lstStyle>
            <a:lvl1pPr marL="170271" indent="-170271">
              <a:buClr>
                <a:schemeClr val="tx1"/>
              </a:buClr>
              <a:defRPr sz="1300"/>
            </a:lvl1pPr>
            <a:lvl2pPr marL="327456" indent="-171731">
              <a:defRPr sz="1300"/>
            </a:lvl2pPr>
            <a:lvl3pPr marL="539944" indent="-199390">
              <a:defRPr sz="1300"/>
            </a:lvl3pPr>
            <a:lvl4pPr marL="653460" indent="-142627">
              <a:buClr>
                <a:srgbClr val="606B8D"/>
              </a:buClr>
              <a:defRPr sz="1300"/>
            </a:lvl4pPr>
            <a:lvl5pPr>
              <a:buClr>
                <a:srgbClr val="606B8D"/>
              </a:buClr>
              <a:defRPr sz="13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28" name="Text Placeholder 11"/>
          <p:cNvSpPr>
            <a:spLocks noGrp="1"/>
          </p:cNvSpPr>
          <p:nvPr>
            <p:ph type="body" sz="quarter" idx="27"/>
          </p:nvPr>
        </p:nvSpPr>
        <p:spPr>
          <a:xfrm>
            <a:off x="5155213" y="3064416"/>
            <a:ext cx="1260599" cy="3276691"/>
          </a:xfrm>
        </p:spPr>
        <p:txBody>
          <a:bodyPr lIns="0" rIns="0">
            <a:noAutofit/>
          </a:bodyPr>
          <a:lstStyle>
            <a:lvl1pPr marL="170271" indent="-170271">
              <a:buClr>
                <a:schemeClr val="tx1"/>
              </a:buClr>
              <a:defRPr sz="1300"/>
            </a:lvl1pPr>
            <a:lvl2pPr marL="327456" indent="-171731">
              <a:defRPr sz="1300"/>
            </a:lvl2pPr>
            <a:lvl3pPr marL="539944" indent="-199390">
              <a:defRPr sz="1300"/>
            </a:lvl3pPr>
            <a:lvl4pPr marL="653460" indent="-142627">
              <a:buClr>
                <a:srgbClr val="606B8D"/>
              </a:buClr>
              <a:defRPr sz="1300"/>
            </a:lvl4pPr>
            <a:lvl5pPr>
              <a:buClr>
                <a:srgbClr val="606B8D"/>
              </a:buClr>
              <a:defRPr sz="13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29" name="Text Placeholder 11"/>
          <p:cNvSpPr>
            <a:spLocks noGrp="1"/>
          </p:cNvSpPr>
          <p:nvPr>
            <p:ph type="body" sz="quarter" idx="28"/>
          </p:nvPr>
        </p:nvSpPr>
        <p:spPr>
          <a:xfrm>
            <a:off x="6652687" y="3064416"/>
            <a:ext cx="1260599" cy="3276691"/>
          </a:xfrm>
        </p:spPr>
        <p:txBody>
          <a:bodyPr lIns="0" rIns="0">
            <a:noAutofit/>
          </a:bodyPr>
          <a:lstStyle>
            <a:lvl1pPr marL="170271" indent="-170271">
              <a:buClr>
                <a:schemeClr val="tx1"/>
              </a:buClr>
              <a:defRPr sz="1300"/>
            </a:lvl1pPr>
            <a:lvl2pPr marL="327456" indent="-171731">
              <a:defRPr sz="1300"/>
            </a:lvl2pPr>
            <a:lvl3pPr marL="539944" indent="-199390">
              <a:defRPr sz="1300"/>
            </a:lvl3pPr>
            <a:lvl4pPr marL="653460" indent="-142627">
              <a:buClr>
                <a:srgbClr val="606B8D"/>
              </a:buClr>
              <a:defRPr sz="1300"/>
            </a:lvl4pPr>
            <a:lvl5pPr>
              <a:buClr>
                <a:srgbClr val="606B8D"/>
              </a:buClr>
              <a:defRPr sz="13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30" name="Text Placeholder 11"/>
          <p:cNvSpPr>
            <a:spLocks noGrp="1"/>
          </p:cNvSpPr>
          <p:nvPr>
            <p:ph type="body" sz="quarter" idx="29"/>
          </p:nvPr>
        </p:nvSpPr>
        <p:spPr>
          <a:xfrm>
            <a:off x="8138741" y="3064416"/>
            <a:ext cx="1260599" cy="3276691"/>
          </a:xfrm>
        </p:spPr>
        <p:txBody>
          <a:bodyPr lIns="0" rIns="0">
            <a:noAutofit/>
          </a:bodyPr>
          <a:lstStyle>
            <a:lvl1pPr marL="170271" indent="-170271">
              <a:buClr>
                <a:schemeClr val="tx1"/>
              </a:buClr>
              <a:defRPr sz="1300"/>
            </a:lvl1pPr>
            <a:lvl2pPr marL="327456" indent="-171731">
              <a:defRPr sz="1300"/>
            </a:lvl2pPr>
            <a:lvl3pPr marL="539944" indent="-199390">
              <a:defRPr sz="1300"/>
            </a:lvl3pPr>
            <a:lvl4pPr marL="653460" indent="-142627">
              <a:buClr>
                <a:srgbClr val="606B8D"/>
              </a:buClr>
              <a:defRPr sz="1300"/>
            </a:lvl4pPr>
            <a:lvl5pPr>
              <a:buClr>
                <a:srgbClr val="606B8D"/>
              </a:buClr>
              <a:defRPr sz="13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31" name="Text Placeholder 8"/>
          <p:cNvSpPr>
            <a:spLocks noGrp="1"/>
          </p:cNvSpPr>
          <p:nvPr>
            <p:ph type="body" sz="quarter" idx="21" hasCustomPrompt="1"/>
          </p:nvPr>
        </p:nvSpPr>
        <p:spPr>
          <a:xfrm>
            <a:off x="498537" y="6254737"/>
            <a:ext cx="3980880" cy="388759"/>
          </a:xfrm>
        </p:spPr>
        <p:txBody>
          <a:bodyPr anchor="b"/>
          <a:lstStyle>
            <a:lvl1pPr marL="0" indent="0">
              <a:buFontTx/>
              <a:buNone/>
              <a:defRPr sz="900"/>
            </a:lvl1pPr>
          </a:lstStyle>
          <a:p>
            <a:pPr lvl="0"/>
            <a:r>
              <a:rPr lang="en-US" dirty="0" smtClean="0"/>
              <a:t>Source: Enter source here</a:t>
            </a:r>
            <a:endParaRPr lang="en-GB" dirty="0"/>
          </a:p>
        </p:txBody>
      </p:sp>
      <p:cxnSp>
        <p:nvCxnSpPr>
          <p:cNvPr id="33" name="Straight Connector 32"/>
          <p:cNvCxnSpPr/>
          <p:nvPr userDrawn="1"/>
        </p:nvCxnSpPr>
        <p:spPr>
          <a:xfrm flipV="1">
            <a:off x="579810" y="1491683"/>
            <a:ext cx="8904228" cy="0"/>
          </a:xfrm>
          <a:prstGeom prst="line">
            <a:avLst/>
          </a:prstGeom>
          <a:ln>
            <a:solidFill>
              <a:srgbClr val="606B8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251676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19. HALF SCREEN PICTURE">
    <p:spTree>
      <p:nvGrpSpPr>
        <p:cNvPr id="1" name=""/>
        <p:cNvGrpSpPr/>
        <p:nvPr/>
      </p:nvGrpSpPr>
      <p:grpSpPr>
        <a:xfrm>
          <a:off x="0" y="0"/>
          <a:ext cx="0" cy="0"/>
          <a:chOff x="0" y="0"/>
          <a:chExt cx="0" cy="0"/>
        </a:xfrm>
      </p:grpSpPr>
      <p:sp>
        <p:nvSpPr>
          <p:cNvPr id="2" name="Title 1"/>
          <p:cNvSpPr>
            <a:spLocks noGrp="1"/>
          </p:cNvSpPr>
          <p:nvPr>
            <p:ph type="title"/>
          </p:nvPr>
        </p:nvSpPr>
        <p:spPr>
          <a:xfrm>
            <a:off x="495300" y="274639"/>
            <a:ext cx="2735048" cy="1143000"/>
          </a:xfrm>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00B6CA34-6738-40AF-91D1-D098062861F9}" type="datetimeFigureOut">
              <a:rPr lang="en-GB" smtClean="0">
                <a:solidFill>
                  <a:srgbClr val="002244"/>
                </a:solidFill>
              </a:rPr>
              <a:pPr/>
              <a:t>07/03/2016</a:t>
            </a:fld>
            <a:endParaRPr lang="en-GB" dirty="0">
              <a:solidFill>
                <a:srgbClr val="002244"/>
              </a:solidFill>
            </a:endParaRPr>
          </a:p>
        </p:txBody>
      </p:sp>
      <p:sp>
        <p:nvSpPr>
          <p:cNvPr id="4" name="Footer Placeholder 3"/>
          <p:cNvSpPr>
            <a:spLocks noGrp="1"/>
          </p:cNvSpPr>
          <p:nvPr>
            <p:ph type="ftr" sz="quarter" idx="11"/>
          </p:nvPr>
        </p:nvSpPr>
        <p:spPr/>
        <p:txBody>
          <a:bodyPr/>
          <a:lstStyle/>
          <a:p>
            <a:endParaRPr lang="en-GB" dirty="0">
              <a:solidFill>
                <a:srgbClr val="002244"/>
              </a:solidFill>
            </a:endParaRPr>
          </a:p>
        </p:txBody>
      </p:sp>
      <p:sp>
        <p:nvSpPr>
          <p:cNvPr id="5" name="Slide Number Placeholder 4"/>
          <p:cNvSpPr>
            <a:spLocks noGrp="1"/>
          </p:cNvSpPr>
          <p:nvPr>
            <p:ph type="sldNum" sz="quarter" idx="12"/>
          </p:nvPr>
        </p:nvSpPr>
        <p:spPr/>
        <p:txBody>
          <a:bodyPr/>
          <a:lstStyle/>
          <a:p>
            <a:fld id="{B3D0B232-8F1E-405E-9C98-A855FD5493C3}" type="slidenum">
              <a:rPr lang="en-GB" smtClean="0">
                <a:solidFill>
                  <a:srgbClr val="002244"/>
                </a:solidFill>
              </a:rPr>
              <a:pPr/>
              <a:t>‹#›</a:t>
            </a:fld>
            <a:endParaRPr lang="en-GB">
              <a:solidFill>
                <a:srgbClr val="002244"/>
              </a:solidFill>
            </a:endParaRPr>
          </a:p>
        </p:txBody>
      </p:sp>
      <p:sp>
        <p:nvSpPr>
          <p:cNvPr id="6" name="Picture Placeholder 4"/>
          <p:cNvSpPr>
            <a:spLocks noGrp="1"/>
          </p:cNvSpPr>
          <p:nvPr>
            <p:ph type="pic" sz="quarter" idx="13"/>
          </p:nvPr>
        </p:nvSpPr>
        <p:spPr>
          <a:xfrm>
            <a:off x="3220626" y="120958"/>
            <a:ext cx="6564784" cy="6620425"/>
          </a:xfrm>
        </p:spPr>
        <p:txBody>
          <a:bodyPr/>
          <a:lstStyle/>
          <a:p>
            <a:r>
              <a:rPr lang="en-US" smtClean="0"/>
              <a:t>Click icon to add picture</a:t>
            </a:r>
            <a:endParaRPr lang="en-GB"/>
          </a:p>
        </p:txBody>
      </p:sp>
      <p:cxnSp>
        <p:nvCxnSpPr>
          <p:cNvPr id="7" name="Straight Connector 6"/>
          <p:cNvCxnSpPr/>
          <p:nvPr userDrawn="1"/>
        </p:nvCxnSpPr>
        <p:spPr>
          <a:xfrm flipV="1">
            <a:off x="579813" y="1491683"/>
            <a:ext cx="2534537" cy="0"/>
          </a:xfrm>
          <a:prstGeom prst="line">
            <a:avLst/>
          </a:prstGeom>
          <a:ln>
            <a:solidFill>
              <a:srgbClr val="606B8D"/>
            </a:solidFill>
          </a:ln>
        </p:spPr>
        <p:style>
          <a:lnRef idx="1">
            <a:schemeClr val="accent1"/>
          </a:lnRef>
          <a:fillRef idx="0">
            <a:schemeClr val="accent1"/>
          </a:fillRef>
          <a:effectRef idx="0">
            <a:schemeClr val="accent1"/>
          </a:effectRef>
          <a:fontRef idx="minor">
            <a:schemeClr val="tx1"/>
          </a:fontRef>
        </p:style>
      </p:cxnSp>
      <p:sp>
        <p:nvSpPr>
          <p:cNvPr id="9" name="Text Placeholder 8"/>
          <p:cNvSpPr>
            <a:spLocks noGrp="1"/>
          </p:cNvSpPr>
          <p:nvPr>
            <p:ph type="body" sz="quarter" idx="14"/>
          </p:nvPr>
        </p:nvSpPr>
        <p:spPr>
          <a:xfrm>
            <a:off x="477055" y="1603237"/>
            <a:ext cx="2710249" cy="473785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10" name="Text Placeholder 8"/>
          <p:cNvSpPr>
            <a:spLocks noGrp="1"/>
          </p:cNvSpPr>
          <p:nvPr>
            <p:ph type="body" sz="quarter" idx="21" hasCustomPrompt="1"/>
          </p:nvPr>
        </p:nvSpPr>
        <p:spPr>
          <a:xfrm>
            <a:off x="498537" y="6254737"/>
            <a:ext cx="2674382" cy="388759"/>
          </a:xfrm>
        </p:spPr>
        <p:txBody>
          <a:bodyPr anchor="b"/>
          <a:lstStyle>
            <a:lvl1pPr marL="0" indent="0">
              <a:buFontTx/>
              <a:buNone/>
              <a:defRPr sz="900"/>
            </a:lvl1pPr>
          </a:lstStyle>
          <a:p>
            <a:pPr lvl="0"/>
            <a:r>
              <a:rPr lang="en-US" dirty="0" smtClean="0"/>
              <a:t>Source: Enter source here</a:t>
            </a:r>
            <a:endParaRPr lang="en-GB" dirty="0"/>
          </a:p>
        </p:txBody>
      </p:sp>
    </p:spTree>
    <p:extLst>
      <p:ext uri="{BB962C8B-B14F-4D97-AF65-F5344CB8AC3E}">
        <p14:creationId xmlns:p14="http://schemas.microsoft.com/office/powerpoint/2010/main" val="10059983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20. FULL SCREEN PICTURE">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00B6CA34-6738-40AF-91D1-D098062861F9}" type="datetimeFigureOut">
              <a:rPr lang="en-GB" smtClean="0">
                <a:solidFill>
                  <a:srgbClr val="002244"/>
                </a:solidFill>
              </a:rPr>
              <a:pPr/>
              <a:t>07/03/2016</a:t>
            </a:fld>
            <a:endParaRPr lang="en-GB" dirty="0">
              <a:solidFill>
                <a:srgbClr val="002244"/>
              </a:solidFill>
            </a:endParaRPr>
          </a:p>
        </p:txBody>
      </p:sp>
      <p:sp>
        <p:nvSpPr>
          <p:cNvPr id="4" name="Footer Placeholder 3"/>
          <p:cNvSpPr>
            <a:spLocks noGrp="1"/>
          </p:cNvSpPr>
          <p:nvPr>
            <p:ph type="ftr" sz="quarter" idx="11"/>
          </p:nvPr>
        </p:nvSpPr>
        <p:spPr/>
        <p:txBody>
          <a:bodyPr/>
          <a:lstStyle/>
          <a:p>
            <a:endParaRPr lang="en-GB" dirty="0">
              <a:solidFill>
                <a:srgbClr val="002244"/>
              </a:solidFill>
            </a:endParaRPr>
          </a:p>
        </p:txBody>
      </p:sp>
      <p:sp>
        <p:nvSpPr>
          <p:cNvPr id="5" name="Slide Number Placeholder 4"/>
          <p:cNvSpPr>
            <a:spLocks noGrp="1"/>
          </p:cNvSpPr>
          <p:nvPr>
            <p:ph type="sldNum" sz="quarter" idx="12"/>
          </p:nvPr>
        </p:nvSpPr>
        <p:spPr/>
        <p:txBody>
          <a:bodyPr/>
          <a:lstStyle/>
          <a:p>
            <a:fld id="{B3D0B232-8F1E-405E-9C98-A855FD5493C3}" type="slidenum">
              <a:rPr lang="en-GB" smtClean="0">
                <a:solidFill>
                  <a:srgbClr val="002244"/>
                </a:solidFill>
              </a:rPr>
              <a:pPr/>
              <a:t>‹#›</a:t>
            </a:fld>
            <a:endParaRPr lang="en-GB">
              <a:solidFill>
                <a:srgbClr val="002244"/>
              </a:solidFill>
            </a:endParaRPr>
          </a:p>
        </p:txBody>
      </p:sp>
      <p:sp>
        <p:nvSpPr>
          <p:cNvPr id="7" name="Text Placeholder 6"/>
          <p:cNvSpPr>
            <a:spLocks noGrp="1"/>
          </p:cNvSpPr>
          <p:nvPr>
            <p:ph type="body" sz="quarter" idx="13"/>
          </p:nvPr>
        </p:nvSpPr>
        <p:spPr>
          <a:xfrm>
            <a:off x="114886" y="1616985"/>
            <a:ext cx="4926529" cy="3516111"/>
          </a:xfrm>
          <a:solidFill>
            <a:schemeClr val="tx1"/>
          </a:solidFill>
        </p:spPr>
        <p:txBody>
          <a:bodyPr lIns="462049" tIns="99012"/>
          <a:lstStyle>
            <a:lvl1pPr>
              <a:buClr>
                <a:schemeClr val="bg1"/>
              </a:buClr>
              <a:defRPr>
                <a:solidFill>
                  <a:schemeClr val="bg1"/>
                </a:solidFill>
              </a:defRPr>
            </a:lvl1pPr>
            <a:lvl2pPr>
              <a:buClr>
                <a:srgbClr val="A1A7C0"/>
              </a:buClr>
              <a:defRPr>
                <a:solidFill>
                  <a:schemeClr val="bg1"/>
                </a:solidFill>
              </a:defRPr>
            </a:lvl2pPr>
            <a:lvl3pPr>
              <a:defRPr>
                <a:solidFill>
                  <a:schemeClr val="bg1"/>
                </a:solidFill>
              </a:defRPr>
            </a:lvl3pPr>
            <a:lvl4pPr>
              <a:buClr>
                <a:srgbClr val="606B8D"/>
              </a:buClr>
              <a:defRPr>
                <a:solidFill>
                  <a:schemeClr val="bg1"/>
                </a:solidFill>
              </a:defRPr>
            </a:lvl4pPr>
            <a:lvl5pPr>
              <a:buClr>
                <a:srgbClr val="606B8D"/>
              </a:buCl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8" name="Text Placeholder 8"/>
          <p:cNvSpPr>
            <a:spLocks noGrp="1"/>
          </p:cNvSpPr>
          <p:nvPr>
            <p:ph type="body" sz="quarter" idx="21" hasCustomPrompt="1"/>
          </p:nvPr>
        </p:nvSpPr>
        <p:spPr>
          <a:xfrm>
            <a:off x="498537" y="6254737"/>
            <a:ext cx="3980880" cy="388759"/>
          </a:xfrm>
        </p:spPr>
        <p:txBody>
          <a:bodyPr anchor="b"/>
          <a:lstStyle>
            <a:lvl1pPr marL="0" indent="0">
              <a:buFontTx/>
              <a:buNone/>
              <a:defRPr sz="900"/>
            </a:lvl1pPr>
          </a:lstStyle>
          <a:p>
            <a:pPr lvl="0"/>
            <a:r>
              <a:rPr lang="en-US" dirty="0" smtClean="0"/>
              <a:t>Source: Enter source here</a:t>
            </a:r>
            <a:endParaRPr lang="en-GB" dirty="0"/>
          </a:p>
        </p:txBody>
      </p:sp>
      <p:sp>
        <p:nvSpPr>
          <p:cNvPr id="11" name="Frame 10"/>
          <p:cNvSpPr/>
          <p:nvPr userDrawn="1"/>
        </p:nvSpPr>
        <p:spPr>
          <a:xfrm>
            <a:off x="0" y="0"/>
            <a:ext cx="9906000" cy="6858000"/>
          </a:xfrm>
          <a:prstGeom prst="frame">
            <a:avLst>
              <a:gd name="adj1" fmla="val 1841"/>
            </a:avLst>
          </a:prstGeom>
          <a:solidFill>
            <a:srgbClr val="606B8D"/>
          </a:solidFill>
          <a:ln>
            <a:noFill/>
          </a:ln>
        </p:spPr>
        <p:style>
          <a:lnRef idx="2">
            <a:schemeClr val="accent1">
              <a:shade val="50000"/>
            </a:schemeClr>
          </a:lnRef>
          <a:fillRef idx="1">
            <a:schemeClr val="accent1"/>
          </a:fillRef>
          <a:effectRef idx="0">
            <a:schemeClr val="accent1"/>
          </a:effectRef>
          <a:fontRef idx="minor">
            <a:schemeClr val="lt1"/>
          </a:fontRef>
        </p:style>
        <p:txBody>
          <a:bodyPr lIns="83824" tIns="41914" rIns="83824" bIns="41914" rtlCol="0" anchor="ctr"/>
          <a:lstStyle/>
          <a:p>
            <a:pPr algn="ctr" defTabSz="956238" fontAlgn="auto">
              <a:spcBef>
                <a:spcPts val="0"/>
              </a:spcBef>
              <a:spcAft>
                <a:spcPts val="0"/>
              </a:spcAft>
            </a:pPr>
            <a:endParaRPr lang="en-GB" sz="1900">
              <a:solidFill>
                <a:srgbClr val="002244"/>
              </a:solidFill>
            </a:endParaRPr>
          </a:p>
        </p:txBody>
      </p:sp>
      <p:pic>
        <p:nvPicPr>
          <p:cNvPr id="12" name="Picture 11" descr="logo.emf"/>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583170" y="414687"/>
            <a:ext cx="874296" cy="853109"/>
          </a:xfrm>
          <a:prstGeom prst="rect">
            <a:avLst/>
          </a:prstGeom>
        </p:spPr>
      </p:pic>
    </p:spTree>
    <p:extLst>
      <p:ext uri="{BB962C8B-B14F-4D97-AF65-F5344CB8AC3E}">
        <p14:creationId xmlns:p14="http://schemas.microsoft.com/office/powerpoint/2010/main" val="330466828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20.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00B6CA34-6738-40AF-91D1-D098062861F9}" type="datetimeFigureOut">
              <a:rPr lang="en-GB" smtClean="0">
                <a:solidFill>
                  <a:srgbClr val="002244"/>
                </a:solidFill>
              </a:rPr>
              <a:pPr/>
              <a:t>07/03/2016</a:t>
            </a:fld>
            <a:endParaRPr lang="en-GB" dirty="0">
              <a:solidFill>
                <a:srgbClr val="002244"/>
              </a:solidFill>
            </a:endParaRPr>
          </a:p>
        </p:txBody>
      </p:sp>
      <p:sp>
        <p:nvSpPr>
          <p:cNvPr id="4" name="Footer Placeholder 3"/>
          <p:cNvSpPr>
            <a:spLocks noGrp="1"/>
          </p:cNvSpPr>
          <p:nvPr>
            <p:ph type="ftr" sz="quarter" idx="11"/>
          </p:nvPr>
        </p:nvSpPr>
        <p:spPr/>
        <p:txBody>
          <a:bodyPr/>
          <a:lstStyle/>
          <a:p>
            <a:endParaRPr lang="en-GB" dirty="0">
              <a:solidFill>
                <a:srgbClr val="002244"/>
              </a:solidFill>
            </a:endParaRPr>
          </a:p>
        </p:txBody>
      </p:sp>
      <p:sp>
        <p:nvSpPr>
          <p:cNvPr id="5" name="Slide Number Placeholder 4"/>
          <p:cNvSpPr>
            <a:spLocks noGrp="1"/>
          </p:cNvSpPr>
          <p:nvPr>
            <p:ph type="sldNum" sz="quarter" idx="12"/>
          </p:nvPr>
        </p:nvSpPr>
        <p:spPr/>
        <p:txBody>
          <a:bodyPr/>
          <a:lstStyle/>
          <a:p>
            <a:fld id="{B3D0B232-8F1E-405E-9C98-A855FD5493C3}" type="slidenum">
              <a:rPr lang="en-GB" smtClean="0">
                <a:solidFill>
                  <a:srgbClr val="002244"/>
                </a:solidFill>
              </a:rPr>
              <a:pPr/>
              <a:t>‹#›</a:t>
            </a:fld>
            <a:endParaRPr lang="en-GB">
              <a:solidFill>
                <a:srgbClr val="002244"/>
              </a:solidFill>
            </a:endParaRPr>
          </a:p>
        </p:txBody>
      </p:sp>
      <p:sp>
        <p:nvSpPr>
          <p:cNvPr id="6" name="Chart Placeholder 18"/>
          <p:cNvSpPr>
            <a:spLocks noGrp="1"/>
          </p:cNvSpPr>
          <p:nvPr>
            <p:ph type="chart" sz="quarter" idx="13"/>
          </p:nvPr>
        </p:nvSpPr>
        <p:spPr>
          <a:xfrm>
            <a:off x="491213" y="1616955"/>
            <a:ext cx="8988067" cy="4610396"/>
          </a:xfrm>
        </p:spPr>
        <p:txBody>
          <a:bodyPr/>
          <a:lstStyle/>
          <a:p>
            <a:r>
              <a:rPr lang="en-US" smtClean="0"/>
              <a:t>Click icon to add chart</a:t>
            </a:r>
            <a:endParaRPr lang="en-GB" dirty="0"/>
          </a:p>
        </p:txBody>
      </p:sp>
      <p:sp>
        <p:nvSpPr>
          <p:cNvPr id="7" name="Text Placeholder 8"/>
          <p:cNvSpPr>
            <a:spLocks noGrp="1"/>
          </p:cNvSpPr>
          <p:nvPr>
            <p:ph type="body" sz="quarter" idx="14" hasCustomPrompt="1"/>
          </p:nvPr>
        </p:nvSpPr>
        <p:spPr>
          <a:xfrm>
            <a:off x="498536" y="6254737"/>
            <a:ext cx="3952166" cy="388759"/>
          </a:xfrm>
        </p:spPr>
        <p:txBody>
          <a:bodyPr anchor="b"/>
          <a:lstStyle>
            <a:lvl1pPr marL="0" indent="0">
              <a:buFontTx/>
              <a:buNone/>
              <a:defRPr sz="900"/>
            </a:lvl1pPr>
          </a:lstStyle>
          <a:p>
            <a:pPr lvl="0"/>
            <a:r>
              <a:rPr lang="en-US" dirty="0" smtClean="0"/>
              <a:t>Source: Enter source here</a:t>
            </a:r>
            <a:endParaRPr lang="en-GB" dirty="0"/>
          </a:p>
        </p:txBody>
      </p:sp>
      <p:cxnSp>
        <p:nvCxnSpPr>
          <p:cNvPr id="8" name="Straight Connector 7"/>
          <p:cNvCxnSpPr/>
          <p:nvPr userDrawn="1"/>
        </p:nvCxnSpPr>
        <p:spPr>
          <a:xfrm flipV="1">
            <a:off x="579810" y="1491683"/>
            <a:ext cx="8904228" cy="0"/>
          </a:xfrm>
          <a:prstGeom prst="line">
            <a:avLst/>
          </a:prstGeom>
          <a:ln>
            <a:solidFill>
              <a:srgbClr val="606B8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1835333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21. CONTENT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00B6CA34-6738-40AF-91D1-D098062861F9}" type="datetimeFigureOut">
              <a:rPr lang="en-GB" smtClean="0">
                <a:solidFill>
                  <a:srgbClr val="002244"/>
                </a:solidFill>
              </a:rPr>
              <a:pPr/>
              <a:t>07/03/2016</a:t>
            </a:fld>
            <a:endParaRPr lang="en-GB" dirty="0">
              <a:solidFill>
                <a:srgbClr val="002244"/>
              </a:solidFill>
            </a:endParaRPr>
          </a:p>
        </p:txBody>
      </p:sp>
      <p:sp>
        <p:nvSpPr>
          <p:cNvPr id="4" name="Footer Placeholder 3"/>
          <p:cNvSpPr>
            <a:spLocks noGrp="1"/>
          </p:cNvSpPr>
          <p:nvPr>
            <p:ph type="ftr" sz="quarter" idx="11"/>
          </p:nvPr>
        </p:nvSpPr>
        <p:spPr/>
        <p:txBody>
          <a:bodyPr/>
          <a:lstStyle/>
          <a:p>
            <a:endParaRPr lang="en-GB" dirty="0">
              <a:solidFill>
                <a:srgbClr val="002244"/>
              </a:solidFill>
            </a:endParaRPr>
          </a:p>
        </p:txBody>
      </p:sp>
      <p:sp>
        <p:nvSpPr>
          <p:cNvPr id="5" name="Slide Number Placeholder 4"/>
          <p:cNvSpPr>
            <a:spLocks noGrp="1"/>
          </p:cNvSpPr>
          <p:nvPr>
            <p:ph type="sldNum" sz="quarter" idx="12"/>
          </p:nvPr>
        </p:nvSpPr>
        <p:spPr/>
        <p:txBody>
          <a:bodyPr/>
          <a:lstStyle/>
          <a:p>
            <a:fld id="{B3D0B232-8F1E-405E-9C98-A855FD5493C3}" type="slidenum">
              <a:rPr lang="en-GB" smtClean="0">
                <a:solidFill>
                  <a:srgbClr val="002244"/>
                </a:solidFill>
              </a:rPr>
              <a:pPr/>
              <a:t>‹#›</a:t>
            </a:fld>
            <a:endParaRPr lang="en-GB">
              <a:solidFill>
                <a:srgbClr val="002244"/>
              </a:solidFill>
            </a:endParaRPr>
          </a:p>
        </p:txBody>
      </p:sp>
      <p:sp>
        <p:nvSpPr>
          <p:cNvPr id="7" name="Text Placeholder 6"/>
          <p:cNvSpPr>
            <a:spLocks noGrp="1"/>
          </p:cNvSpPr>
          <p:nvPr>
            <p:ph type="body" sz="quarter" idx="13"/>
          </p:nvPr>
        </p:nvSpPr>
        <p:spPr>
          <a:xfrm>
            <a:off x="620602" y="1616951"/>
            <a:ext cx="2639738" cy="4640632"/>
          </a:xfrm>
          <a:solidFill>
            <a:srgbClr val="A1A7C0"/>
          </a:solidFill>
        </p:spPr>
        <p:txBody>
          <a:bodyPr tIns="99012"/>
          <a:lstStyle>
            <a:lvl1pPr>
              <a:buClr>
                <a:schemeClr val="tx1"/>
              </a:buClr>
              <a:defRPr/>
            </a:lvl1pPr>
            <a:lvl4pPr>
              <a:buClr>
                <a:srgbClr val="606B8D"/>
              </a:buClr>
              <a:defRPr/>
            </a:lvl4pPr>
            <a:lvl5pPr>
              <a:buClr>
                <a:srgbClr val="606B8D"/>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9" name="Text Placeholder 8"/>
          <p:cNvSpPr>
            <a:spLocks noGrp="1"/>
          </p:cNvSpPr>
          <p:nvPr>
            <p:ph type="body" sz="quarter" idx="15" hasCustomPrompt="1"/>
          </p:nvPr>
        </p:nvSpPr>
        <p:spPr>
          <a:xfrm>
            <a:off x="498537" y="6254737"/>
            <a:ext cx="3995236" cy="388759"/>
          </a:xfrm>
        </p:spPr>
        <p:txBody>
          <a:bodyPr anchor="b"/>
          <a:lstStyle>
            <a:lvl1pPr marL="0" indent="0">
              <a:buFontTx/>
              <a:buNone/>
              <a:defRPr sz="900"/>
            </a:lvl1pPr>
          </a:lstStyle>
          <a:p>
            <a:pPr lvl="0"/>
            <a:r>
              <a:rPr lang="en-US" dirty="0" smtClean="0"/>
              <a:t>Source: Enter source here</a:t>
            </a:r>
            <a:endParaRPr lang="en-GB" dirty="0"/>
          </a:p>
        </p:txBody>
      </p:sp>
      <p:cxnSp>
        <p:nvCxnSpPr>
          <p:cNvPr id="10" name="Straight Connector 9"/>
          <p:cNvCxnSpPr/>
          <p:nvPr userDrawn="1"/>
        </p:nvCxnSpPr>
        <p:spPr>
          <a:xfrm flipV="1">
            <a:off x="579810" y="1491683"/>
            <a:ext cx="8904228" cy="0"/>
          </a:xfrm>
          <a:prstGeom prst="line">
            <a:avLst/>
          </a:prstGeom>
          <a:ln>
            <a:solidFill>
              <a:srgbClr val="606B8D"/>
            </a:solidFill>
          </a:ln>
        </p:spPr>
        <p:style>
          <a:lnRef idx="1">
            <a:schemeClr val="accent1"/>
          </a:lnRef>
          <a:fillRef idx="0">
            <a:schemeClr val="accent1"/>
          </a:fillRef>
          <a:effectRef idx="0">
            <a:schemeClr val="accent1"/>
          </a:effectRef>
          <a:fontRef idx="minor">
            <a:schemeClr val="tx1"/>
          </a:fontRef>
        </p:style>
      </p:cxnSp>
      <p:sp>
        <p:nvSpPr>
          <p:cNvPr id="14" name="Content Placeholder 13"/>
          <p:cNvSpPr>
            <a:spLocks noGrp="1"/>
          </p:cNvSpPr>
          <p:nvPr>
            <p:ph sz="quarter" idx="16"/>
          </p:nvPr>
        </p:nvSpPr>
        <p:spPr>
          <a:xfrm>
            <a:off x="3244946" y="1616951"/>
            <a:ext cx="6172931" cy="4610418"/>
          </a:xfrm>
        </p:spPr>
        <p:txBody>
          <a:bodyPr tIns="99012"/>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69744100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22. TWO GRAPH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00B6CA34-6738-40AF-91D1-D098062861F9}" type="datetimeFigureOut">
              <a:rPr lang="en-GB" smtClean="0">
                <a:solidFill>
                  <a:srgbClr val="002244"/>
                </a:solidFill>
              </a:rPr>
              <a:pPr/>
              <a:t>07/03/2016</a:t>
            </a:fld>
            <a:endParaRPr lang="en-GB" dirty="0">
              <a:solidFill>
                <a:srgbClr val="002244"/>
              </a:solidFill>
            </a:endParaRPr>
          </a:p>
        </p:txBody>
      </p:sp>
      <p:sp>
        <p:nvSpPr>
          <p:cNvPr id="4" name="Footer Placeholder 3"/>
          <p:cNvSpPr>
            <a:spLocks noGrp="1"/>
          </p:cNvSpPr>
          <p:nvPr>
            <p:ph type="ftr" sz="quarter" idx="11"/>
          </p:nvPr>
        </p:nvSpPr>
        <p:spPr/>
        <p:txBody>
          <a:bodyPr/>
          <a:lstStyle/>
          <a:p>
            <a:endParaRPr lang="en-GB" dirty="0">
              <a:solidFill>
                <a:srgbClr val="002244"/>
              </a:solidFill>
            </a:endParaRPr>
          </a:p>
        </p:txBody>
      </p:sp>
      <p:sp>
        <p:nvSpPr>
          <p:cNvPr id="5" name="Slide Number Placeholder 4"/>
          <p:cNvSpPr>
            <a:spLocks noGrp="1"/>
          </p:cNvSpPr>
          <p:nvPr>
            <p:ph type="sldNum" sz="quarter" idx="12"/>
          </p:nvPr>
        </p:nvSpPr>
        <p:spPr/>
        <p:txBody>
          <a:bodyPr/>
          <a:lstStyle/>
          <a:p>
            <a:fld id="{B3D0B232-8F1E-405E-9C98-A855FD5493C3}" type="slidenum">
              <a:rPr lang="en-GB" smtClean="0">
                <a:solidFill>
                  <a:srgbClr val="002244"/>
                </a:solidFill>
              </a:rPr>
              <a:pPr/>
              <a:t>‹#›</a:t>
            </a:fld>
            <a:endParaRPr lang="en-GB">
              <a:solidFill>
                <a:srgbClr val="002244"/>
              </a:solidFill>
            </a:endParaRPr>
          </a:p>
        </p:txBody>
      </p:sp>
      <p:sp>
        <p:nvSpPr>
          <p:cNvPr id="6" name="Chart Placeholder 18"/>
          <p:cNvSpPr>
            <a:spLocks noGrp="1"/>
          </p:cNvSpPr>
          <p:nvPr>
            <p:ph type="chart" sz="quarter" idx="13"/>
          </p:nvPr>
        </p:nvSpPr>
        <p:spPr>
          <a:xfrm>
            <a:off x="604421" y="1686098"/>
            <a:ext cx="4361816" cy="4541283"/>
          </a:xfrm>
        </p:spPr>
        <p:txBody>
          <a:bodyPr/>
          <a:lstStyle/>
          <a:p>
            <a:r>
              <a:rPr lang="en-US" smtClean="0"/>
              <a:t>Click icon to add chart</a:t>
            </a:r>
            <a:endParaRPr lang="en-GB"/>
          </a:p>
        </p:txBody>
      </p:sp>
      <p:sp>
        <p:nvSpPr>
          <p:cNvPr id="7" name="Chart Placeholder 18"/>
          <p:cNvSpPr>
            <a:spLocks noGrp="1"/>
          </p:cNvSpPr>
          <p:nvPr>
            <p:ph type="chart" sz="quarter" idx="14"/>
          </p:nvPr>
        </p:nvSpPr>
        <p:spPr>
          <a:xfrm>
            <a:off x="5042708" y="1686098"/>
            <a:ext cx="4319168" cy="4541283"/>
          </a:xfrm>
        </p:spPr>
        <p:txBody>
          <a:bodyPr/>
          <a:lstStyle/>
          <a:p>
            <a:r>
              <a:rPr lang="en-US" smtClean="0"/>
              <a:t>Click icon to add chart</a:t>
            </a:r>
            <a:endParaRPr lang="en-GB"/>
          </a:p>
        </p:txBody>
      </p:sp>
      <p:sp>
        <p:nvSpPr>
          <p:cNvPr id="8" name="Text Placeholder 8"/>
          <p:cNvSpPr>
            <a:spLocks noGrp="1"/>
          </p:cNvSpPr>
          <p:nvPr>
            <p:ph type="body" sz="quarter" idx="15" hasCustomPrompt="1"/>
          </p:nvPr>
        </p:nvSpPr>
        <p:spPr>
          <a:xfrm>
            <a:off x="498537" y="6254737"/>
            <a:ext cx="3995236" cy="388759"/>
          </a:xfrm>
        </p:spPr>
        <p:txBody>
          <a:bodyPr anchor="b"/>
          <a:lstStyle>
            <a:lvl1pPr marL="0" indent="0">
              <a:buFontTx/>
              <a:buNone/>
              <a:defRPr sz="900"/>
            </a:lvl1pPr>
          </a:lstStyle>
          <a:p>
            <a:pPr lvl="0"/>
            <a:r>
              <a:rPr lang="en-US" dirty="0" smtClean="0"/>
              <a:t>Source: Enter source here</a:t>
            </a:r>
            <a:endParaRPr lang="en-GB" dirty="0"/>
          </a:p>
        </p:txBody>
      </p:sp>
      <p:cxnSp>
        <p:nvCxnSpPr>
          <p:cNvPr id="9" name="Straight Connector 8"/>
          <p:cNvCxnSpPr/>
          <p:nvPr userDrawn="1"/>
        </p:nvCxnSpPr>
        <p:spPr>
          <a:xfrm flipV="1">
            <a:off x="579810" y="1491683"/>
            <a:ext cx="8904228" cy="0"/>
          </a:xfrm>
          <a:prstGeom prst="line">
            <a:avLst/>
          </a:prstGeom>
          <a:ln>
            <a:solidFill>
              <a:srgbClr val="606B8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663684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84538" y="2130464"/>
            <a:ext cx="8689515" cy="1470025"/>
          </a:xfrm>
        </p:spPr>
        <p:txBody>
          <a:bodyPr/>
          <a:lstStyle>
            <a:lvl1pPr algn="l">
              <a:defRPr sz="3300"/>
            </a:lvl1pPr>
          </a:lstStyle>
          <a:p>
            <a:r>
              <a:rPr lang="en-US" smtClean="0"/>
              <a:t>Click to edit Master title style</a:t>
            </a:r>
            <a:endParaRPr lang="en-GB"/>
          </a:p>
        </p:txBody>
      </p:sp>
      <p:sp>
        <p:nvSpPr>
          <p:cNvPr id="3" name="Subtitle 2"/>
          <p:cNvSpPr>
            <a:spLocks noGrp="1"/>
          </p:cNvSpPr>
          <p:nvPr>
            <p:ph type="subTitle" idx="1"/>
          </p:nvPr>
        </p:nvSpPr>
        <p:spPr>
          <a:xfrm>
            <a:off x="484538" y="3633188"/>
            <a:ext cx="8689515" cy="1752600"/>
          </a:xfrm>
        </p:spPr>
        <p:txBody>
          <a:bodyPr/>
          <a:lstStyle>
            <a:lvl1pPr marL="0" indent="0" algn="l">
              <a:buNone/>
              <a:defRPr sz="2200">
                <a:solidFill>
                  <a:srgbClr val="606B8D"/>
                </a:solidFill>
              </a:defRPr>
            </a:lvl1pPr>
            <a:lvl2pPr marL="477989" indent="0" algn="ctr">
              <a:buNone/>
              <a:defRPr>
                <a:solidFill>
                  <a:schemeClr val="tx1">
                    <a:tint val="75000"/>
                  </a:schemeClr>
                </a:solidFill>
              </a:defRPr>
            </a:lvl2pPr>
            <a:lvl3pPr marL="955968" indent="0" algn="ctr">
              <a:buNone/>
              <a:defRPr>
                <a:solidFill>
                  <a:schemeClr val="tx1">
                    <a:tint val="75000"/>
                  </a:schemeClr>
                </a:solidFill>
              </a:defRPr>
            </a:lvl3pPr>
            <a:lvl4pPr marL="1433967" indent="0" algn="ctr">
              <a:buNone/>
              <a:defRPr>
                <a:solidFill>
                  <a:schemeClr val="tx1">
                    <a:tint val="75000"/>
                  </a:schemeClr>
                </a:solidFill>
              </a:defRPr>
            </a:lvl4pPr>
            <a:lvl5pPr marL="1911936" indent="0" algn="ctr">
              <a:buNone/>
              <a:defRPr>
                <a:solidFill>
                  <a:schemeClr val="tx1">
                    <a:tint val="75000"/>
                  </a:schemeClr>
                </a:solidFill>
              </a:defRPr>
            </a:lvl5pPr>
            <a:lvl6pPr marL="2389922" indent="0" algn="ctr">
              <a:buNone/>
              <a:defRPr>
                <a:solidFill>
                  <a:schemeClr val="tx1">
                    <a:tint val="75000"/>
                  </a:schemeClr>
                </a:solidFill>
              </a:defRPr>
            </a:lvl6pPr>
            <a:lvl7pPr marL="2867905" indent="0" algn="ctr">
              <a:buNone/>
              <a:defRPr>
                <a:solidFill>
                  <a:schemeClr val="tx1">
                    <a:tint val="75000"/>
                  </a:schemeClr>
                </a:solidFill>
              </a:defRPr>
            </a:lvl7pPr>
            <a:lvl8pPr marL="3345886" indent="0" algn="ctr">
              <a:buNone/>
              <a:defRPr>
                <a:solidFill>
                  <a:schemeClr val="tx1">
                    <a:tint val="75000"/>
                  </a:schemeClr>
                </a:solidFill>
              </a:defRPr>
            </a:lvl8pPr>
            <a:lvl9pPr marL="3823872" indent="0" algn="ctr">
              <a:buNone/>
              <a:defRPr>
                <a:solidFill>
                  <a:schemeClr val="tx1">
                    <a:tint val="75000"/>
                  </a:schemeClr>
                </a:solidFill>
              </a:defRPr>
            </a:lvl9pPr>
          </a:lstStyle>
          <a:p>
            <a:r>
              <a:rPr lang="en-US" smtClean="0"/>
              <a:t>Click to edit Master subtitle style</a:t>
            </a:r>
            <a:endParaRPr lang="en-GB" dirty="0"/>
          </a:p>
        </p:txBody>
      </p:sp>
      <p:sp>
        <p:nvSpPr>
          <p:cNvPr id="4" name="Date Placeholder 3"/>
          <p:cNvSpPr>
            <a:spLocks noGrp="1"/>
          </p:cNvSpPr>
          <p:nvPr>
            <p:ph type="dt" sz="half" idx="10"/>
          </p:nvPr>
        </p:nvSpPr>
        <p:spPr/>
        <p:txBody>
          <a:bodyPr/>
          <a:lstStyle/>
          <a:p>
            <a:fld id="{06B64096-513A-4056-AD1A-8089F6AFE02D}" type="datetimeFigureOut">
              <a:rPr lang="en-GB" smtClean="0">
                <a:solidFill>
                  <a:srgbClr val="002244"/>
                </a:solidFill>
              </a:rPr>
              <a:pPr/>
              <a:t>07/03/2016</a:t>
            </a:fld>
            <a:endParaRPr lang="en-GB">
              <a:solidFill>
                <a:srgbClr val="002244"/>
              </a:solidFill>
            </a:endParaRPr>
          </a:p>
        </p:txBody>
      </p:sp>
      <p:sp>
        <p:nvSpPr>
          <p:cNvPr id="5" name="Footer Placeholder 4"/>
          <p:cNvSpPr>
            <a:spLocks noGrp="1"/>
          </p:cNvSpPr>
          <p:nvPr>
            <p:ph type="ftr" sz="quarter" idx="11"/>
          </p:nvPr>
        </p:nvSpPr>
        <p:spPr/>
        <p:txBody>
          <a:bodyPr/>
          <a:lstStyle/>
          <a:p>
            <a:endParaRPr lang="en-GB">
              <a:solidFill>
                <a:srgbClr val="002244"/>
              </a:solidFill>
            </a:endParaRPr>
          </a:p>
        </p:txBody>
      </p:sp>
      <p:sp>
        <p:nvSpPr>
          <p:cNvPr id="6" name="Slide Number Placeholder 5"/>
          <p:cNvSpPr>
            <a:spLocks noGrp="1"/>
          </p:cNvSpPr>
          <p:nvPr>
            <p:ph type="sldNum" sz="quarter" idx="12"/>
          </p:nvPr>
        </p:nvSpPr>
        <p:spPr/>
        <p:txBody>
          <a:bodyPr/>
          <a:lstStyle/>
          <a:p>
            <a:fld id="{AC5418B0-CB07-44CE-97FE-8A2F735695C7}" type="slidenum">
              <a:rPr lang="en-GB" smtClean="0">
                <a:solidFill>
                  <a:srgbClr val="002244"/>
                </a:solidFill>
              </a:rPr>
              <a:pPr/>
              <a:t>‹#›</a:t>
            </a:fld>
            <a:endParaRPr lang="en-GB">
              <a:solidFill>
                <a:srgbClr val="002244"/>
              </a:solidFill>
            </a:endParaRPr>
          </a:p>
        </p:txBody>
      </p:sp>
      <p:cxnSp>
        <p:nvCxnSpPr>
          <p:cNvPr id="7" name="Straight Connector 6"/>
          <p:cNvCxnSpPr/>
          <p:nvPr userDrawn="1"/>
        </p:nvCxnSpPr>
        <p:spPr>
          <a:xfrm>
            <a:off x="617655" y="3612605"/>
            <a:ext cx="8484746" cy="0"/>
          </a:xfrm>
          <a:prstGeom prst="line">
            <a:avLst/>
          </a:prstGeom>
          <a:ln>
            <a:solidFill>
              <a:srgbClr val="606B8D"/>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userDrawn="1"/>
        </p:nvSpPr>
        <p:spPr>
          <a:xfrm>
            <a:off x="619158" y="6309596"/>
            <a:ext cx="2555913" cy="153888"/>
          </a:xfrm>
          <a:prstGeom prst="rect">
            <a:avLst/>
          </a:prstGeom>
          <a:noFill/>
        </p:spPr>
        <p:txBody>
          <a:bodyPr lIns="0" tIns="0" rIns="0" bIns="0" anchor="b">
            <a:spAutoFit/>
          </a:bodyPr>
          <a:lstStyle/>
          <a:p>
            <a:pPr defTabSz="912560" fontAlgn="auto">
              <a:spcBef>
                <a:spcPts val="551"/>
              </a:spcBef>
              <a:spcAft>
                <a:spcPts val="0"/>
              </a:spcAft>
              <a:defRPr/>
            </a:pPr>
            <a:r>
              <a:rPr lang="en-GB" sz="1000" b="1" dirty="0" smtClean="0">
                <a:solidFill>
                  <a:srgbClr val="F50003"/>
                </a:solidFill>
                <a:latin typeface="Arial"/>
              </a:rPr>
              <a:t>savills.com</a:t>
            </a:r>
            <a:endParaRPr lang="en-GB" sz="1000" b="1" dirty="0">
              <a:solidFill>
                <a:srgbClr val="F50003"/>
              </a:solidFill>
              <a:latin typeface="Arial"/>
            </a:endParaRPr>
          </a:p>
        </p:txBody>
      </p:sp>
      <p:sp>
        <p:nvSpPr>
          <p:cNvPr id="9" name="Text Placeholder 10"/>
          <p:cNvSpPr>
            <a:spLocks noGrp="1"/>
          </p:cNvSpPr>
          <p:nvPr>
            <p:ph type="body" sz="quarter" idx="13" hasCustomPrompt="1"/>
          </p:nvPr>
        </p:nvSpPr>
        <p:spPr>
          <a:xfrm>
            <a:off x="619859" y="6120817"/>
            <a:ext cx="3795634" cy="139015"/>
          </a:xfrm>
        </p:spPr>
        <p:txBody>
          <a:bodyPr lIns="0" tIns="0" rIns="0" bIns="0" anchor="b"/>
          <a:lstStyle>
            <a:lvl1pPr marL="0" indent="0">
              <a:buFontTx/>
              <a:buNone/>
              <a:defRPr sz="700"/>
            </a:lvl1pPr>
          </a:lstStyle>
          <a:p>
            <a:pPr lvl="0"/>
            <a:r>
              <a:rPr lang="en-US" dirty="0" smtClean="0"/>
              <a:t>[Insert date if needed]</a:t>
            </a:r>
            <a:endParaRPr lang="en-GB" dirty="0"/>
          </a:p>
        </p:txBody>
      </p:sp>
      <p:sp>
        <p:nvSpPr>
          <p:cNvPr id="10" name="Text Placeholder 10"/>
          <p:cNvSpPr>
            <a:spLocks noGrp="1"/>
          </p:cNvSpPr>
          <p:nvPr>
            <p:ph type="body" sz="quarter" idx="14" hasCustomPrompt="1"/>
          </p:nvPr>
        </p:nvSpPr>
        <p:spPr>
          <a:xfrm>
            <a:off x="619859" y="5615410"/>
            <a:ext cx="3795634" cy="523446"/>
          </a:xfrm>
        </p:spPr>
        <p:txBody>
          <a:bodyPr lIns="0" tIns="0" rIns="0" bIns="0" anchor="b"/>
          <a:lstStyle>
            <a:lvl1pPr marL="0" indent="0">
              <a:buFontTx/>
              <a:buNone/>
              <a:defRPr sz="700"/>
            </a:lvl1pPr>
          </a:lstStyle>
          <a:p>
            <a:pPr lvl="0"/>
            <a:r>
              <a:rPr lang="en-US" dirty="0" smtClean="0"/>
              <a:t>[Insert office address if needed]</a:t>
            </a:r>
            <a:endParaRPr lang="en-GB" dirty="0"/>
          </a:p>
        </p:txBody>
      </p:sp>
    </p:spTree>
    <p:extLst>
      <p:ext uri="{BB962C8B-B14F-4D97-AF65-F5344CB8AC3E}">
        <p14:creationId xmlns:p14="http://schemas.microsoft.com/office/powerpoint/2010/main" val="2364884388"/>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23. CHART AND TAB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00B6CA34-6738-40AF-91D1-D098062861F9}" type="datetimeFigureOut">
              <a:rPr lang="en-GB" smtClean="0">
                <a:solidFill>
                  <a:srgbClr val="002244"/>
                </a:solidFill>
              </a:rPr>
              <a:pPr/>
              <a:t>07/03/2016</a:t>
            </a:fld>
            <a:endParaRPr lang="en-GB" dirty="0">
              <a:solidFill>
                <a:srgbClr val="002244"/>
              </a:solidFill>
            </a:endParaRPr>
          </a:p>
        </p:txBody>
      </p:sp>
      <p:sp>
        <p:nvSpPr>
          <p:cNvPr id="4" name="Footer Placeholder 3"/>
          <p:cNvSpPr>
            <a:spLocks noGrp="1"/>
          </p:cNvSpPr>
          <p:nvPr>
            <p:ph type="ftr" sz="quarter" idx="11"/>
          </p:nvPr>
        </p:nvSpPr>
        <p:spPr/>
        <p:txBody>
          <a:bodyPr/>
          <a:lstStyle/>
          <a:p>
            <a:endParaRPr lang="en-GB" dirty="0">
              <a:solidFill>
                <a:srgbClr val="002244"/>
              </a:solidFill>
            </a:endParaRPr>
          </a:p>
        </p:txBody>
      </p:sp>
      <p:sp>
        <p:nvSpPr>
          <p:cNvPr id="5" name="Slide Number Placeholder 4"/>
          <p:cNvSpPr>
            <a:spLocks noGrp="1"/>
          </p:cNvSpPr>
          <p:nvPr>
            <p:ph type="sldNum" sz="quarter" idx="12"/>
          </p:nvPr>
        </p:nvSpPr>
        <p:spPr/>
        <p:txBody>
          <a:bodyPr/>
          <a:lstStyle/>
          <a:p>
            <a:fld id="{B3D0B232-8F1E-405E-9C98-A855FD5493C3}" type="slidenum">
              <a:rPr lang="en-GB" smtClean="0">
                <a:solidFill>
                  <a:srgbClr val="002244"/>
                </a:solidFill>
              </a:rPr>
              <a:pPr/>
              <a:t>‹#›</a:t>
            </a:fld>
            <a:endParaRPr lang="en-GB">
              <a:solidFill>
                <a:srgbClr val="002244"/>
              </a:solidFill>
            </a:endParaRPr>
          </a:p>
        </p:txBody>
      </p:sp>
      <p:sp>
        <p:nvSpPr>
          <p:cNvPr id="6" name="Chart Placeholder 18"/>
          <p:cNvSpPr>
            <a:spLocks noGrp="1"/>
          </p:cNvSpPr>
          <p:nvPr>
            <p:ph type="chart" sz="quarter" idx="13"/>
          </p:nvPr>
        </p:nvSpPr>
        <p:spPr>
          <a:xfrm>
            <a:off x="604421" y="1686099"/>
            <a:ext cx="4361816" cy="4541281"/>
          </a:xfrm>
        </p:spPr>
        <p:txBody>
          <a:bodyPr/>
          <a:lstStyle/>
          <a:p>
            <a:r>
              <a:rPr lang="en-US" smtClean="0"/>
              <a:t>Click icon to add chart</a:t>
            </a:r>
            <a:endParaRPr lang="en-GB"/>
          </a:p>
        </p:txBody>
      </p:sp>
      <p:sp>
        <p:nvSpPr>
          <p:cNvPr id="7" name="Text Placeholder 8"/>
          <p:cNvSpPr>
            <a:spLocks noGrp="1"/>
          </p:cNvSpPr>
          <p:nvPr>
            <p:ph type="body" sz="quarter" idx="14" hasCustomPrompt="1"/>
          </p:nvPr>
        </p:nvSpPr>
        <p:spPr>
          <a:xfrm>
            <a:off x="498566" y="6254737"/>
            <a:ext cx="3923451" cy="388759"/>
          </a:xfrm>
        </p:spPr>
        <p:txBody>
          <a:bodyPr anchor="b"/>
          <a:lstStyle>
            <a:lvl1pPr marL="0" indent="0">
              <a:buFontTx/>
              <a:buNone/>
              <a:defRPr sz="900"/>
            </a:lvl1pPr>
          </a:lstStyle>
          <a:p>
            <a:pPr lvl="0"/>
            <a:r>
              <a:rPr lang="en-US" dirty="0" smtClean="0"/>
              <a:t>Source: Enter source here</a:t>
            </a:r>
            <a:endParaRPr lang="en-GB" dirty="0"/>
          </a:p>
        </p:txBody>
      </p:sp>
      <p:sp>
        <p:nvSpPr>
          <p:cNvPr id="8" name="Table Placeholder 10"/>
          <p:cNvSpPr>
            <a:spLocks noGrp="1"/>
          </p:cNvSpPr>
          <p:nvPr>
            <p:ph type="tbl" sz="quarter" idx="15"/>
          </p:nvPr>
        </p:nvSpPr>
        <p:spPr>
          <a:xfrm>
            <a:off x="5042711" y="1686065"/>
            <a:ext cx="4461818" cy="4541646"/>
          </a:xfrm>
        </p:spPr>
        <p:txBody>
          <a:bodyPr/>
          <a:lstStyle/>
          <a:p>
            <a:r>
              <a:rPr lang="en-US" smtClean="0"/>
              <a:t>Click icon to add table</a:t>
            </a:r>
            <a:endParaRPr lang="en-GB"/>
          </a:p>
        </p:txBody>
      </p:sp>
      <p:cxnSp>
        <p:nvCxnSpPr>
          <p:cNvPr id="10" name="Straight Connector 9"/>
          <p:cNvCxnSpPr/>
          <p:nvPr userDrawn="1"/>
        </p:nvCxnSpPr>
        <p:spPr>
          <a:xfrm flipV="1">
            <a:off x="579810" y="1491683"/>
            <a:ext cx="8904228" cy="0"/>
          </a:xfrm>
          <a:prstGeom prst="line">
            <a:avLst/>
          </a:prstGeom>
          <a:ln>
            <a:solidFill>
              <a:srgbClr val="606B8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003305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24. THREE CHAR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00B6CA34-6738-40AF-91D1-D098062861F9}" type="datetimeFigureOut">
              <a:rPr lang="en-GB" smtClean="0">
                <a:solidFill>
                  <a:srgbClr val="002244"/>
                </a:solidFill>
              </a:rPr>
              <a:pPr/>
              <a:t>07/03/2016</a:t>
            </a:fld>
            <a:endParaRPr lang="en-GB" dirty="0">
              <a:solidFill>
                <a:srgbClr val="002244"/>
              </a:solidFill>
            </a:endParaRPr>
          </a:p>
        </p:txBody>
      </p:sp>
      <p:sp>
        <p:nvSpPr>
          <p:cNvPr id="4" name="Footer Placeholder 3"/>
          <p:cNvSpPr>
            <a:spLocks noGrp="1"/>
          </p:cNvSpPr>
          <p:nvPr>
            <p:ph type="ftr" sz="quarter" idx="11"/>
          </p:nvPr>
        </p:nvSpPr>
        <p:spPr/>
        <p:txBody>
          <a:bodyPr/>
          <a:lstStyle/>
          <a:p>
            <a:endParaRPr lang="en-GB" dirty="0">
              <a:solidFill>
                <a:srgbClr val="002244"/>
              </a:solidFill>
            </a:endParaRPr>
          </a:p>
        </p:txBody>
      </p:sp>
      <p:sp>
        <p:nvSpPr>
          <p:cNvPr id="5" name="Slide Number Placeholder 4"/>
          <p:cNvSpPr>
            <a:spLocks noGrp="1"/>
          </p:cNvSpPr>
          <p:nvPr>
            <p:ph type="sldNum" sz="quarter" idx="12"/>
          </p:nvPr>
        </p:nvSpPr>
        <p:spPr/>
        <p:txBody>
          <a:bodyPr/>
          <a:lstStyle/>
          <a:p>
            <a:fld id="{B3D0B232-8F1E-405E-9C98-A855FD5493C3}" type="slidenum">
              <a:rPr lang="en-GB" smtClean="0">
                <a:solidFill>
                  <a:srgbClr val="002244"/>
                </a:solidFill>
              </a:rPr>
              <a:pPr/>
              <a:t>‹#›</a:t>
            </a:fld>
            <a:endParaRPr lang="en-GB">
              <a:solidFill>
                <a:srgbClr val="002244"/>
              </a:solidFill>
            </a:endParaRPr>
          </a:p>
        </p:txBody>
      </p:sp>
      <p:sp>
        <p:nvSpPr>
          <p:cNvPr id="6" name="Chart Placeholder 18"/>
          <p:cNvSpPr>
            <a:spLocks noGrp="1"/>
          </p:cNvSpPr>
          <p:nvPr>
            <p:ph type="chart" sz="quarter" idx="13"/>
          </p:nvPr>
        </p:nvSpPr>
        <p:spPr>
          <a:xfrm>
            <a:off x="604426" y="1686098"/>
            <a:ext cx="2834679" cy="4541283"/>
          </a:xfrm>
        </p:spPr>
        <p:txBody>
          <a:bodyPr/>
          <a:lstStyle/>
          <a:p>
            <a:r>
              <a:rPr lang="en-US" smtClean="0"/>
              <a:t>Click icon to add chart</a:t>
            </a:r>
            <a:endParaRPr lang="en-GB"/>
          </a:p>
        </p:txBody>
      </p:sp>
      <p:sp>
        <p:nvSpPr>
          <p:cNvPr id="7" name="Text Placeholder 8"/>
          <p:cNvSpPr>
            <a:spLocks noGrp="1"/>
          </p:cNvSpPr>
          <p:nvPr>
            <p:ph type="body" sz="quarter" idx="14" hasCustomPrompt="1"/>
          </p:nvPr>
        </p:nvSpPr>
        <p:spPr>
          <a:xfrm>
            <a:off x="498565" y="6254737"/>
            <a:ext cx="3952165" cy="388759"/>
          </a:xfrm>
        </p:spPr>
        <p:txBody>
          <a:bodyPr anchor="b"/>
          <a:lstStyle>
            <a:lvl1pPr marL="0" indent="0">
              <a:buFontTx/>
              <a:buNone/>
              <a:defRPr sz="900"/>
            </a:lvl1pPr>
          </a:lstStyle>
          <a:p>
            <a:pPr lvl="0"/>
            <a:r>
              <a:rPr lang="en-US" dirty="0" smtClean="0"/>
              <a:t>Source: Enter source here</a:t>
            </a:r>
            <a:endParaRPr lang="en-GB" dirty="0"/>
          </a:p>
        </p:txBody>
      </p:sp>
      <p:sp>
        <p:nvSpPr>
          <p:cNvPr id="8" name="Chart Placeholder 18"/>
          <p:cNvSpPr>
            <a:spLocks noGrp="1"/>
          </p:cNvSpPr>
          <p:nvPr>
            <p:ph type="chart" sz="quarter" idx="15"/>
          </p:nvPr>
        </p:nvSpPr>
        <p:spPr>
          <a:xfrm>
            <a:off x="3560345" y="1686098"/>
            <a:ext cx="2834679" cy="4541283"/>
          </a:xfrm>
        </p:spPr>
        <p:txBody>
          <a:bodyPr/>
          <a:lstStyle/>
          <a:p>
            <a:r>
              <a:rPr lang="en-US" smtClean="0"/>
              <a:t>Click icon to add chart</a:t>
            </a:r>
            <a:endParaRPr lang="en-GB"/>
          </a:p>
        </p:txBody>
      </p:sp>
      <p:sp>
        <p:nvSpPr>
          <p:cNvPr id="9" name="Chart Placeholder 18"/>
          <p:cNvSpPr>
            <a:spLocks noGrp="1"/>
          </p:cNvSpPr>
          <p:nvPr>
            <p:ph type="chart" sz="quarter" idx="16"/>
          </p:nvPr>
        </p:nvSpPr>
        <p:spPr>
          <a:xfrm>
            <a:off x="6516259" y="1686098"/>
            <a:ext cx="2834679" cy="4541283"/>
          </a:xfrm>
        </p:spPr>
        <p:txBody>
          <a:bodyPr/>
          <a:lstStyle/>
          <a:p>
            <a:r>
              <a:rPr lang="en-US" smtClean="0"/>
              <a:t>Click icon to add chart</a:t>
            </a:r>
            <a:endParaRPr lang="en-GB"/>
          </a:p>
        </p:txBody>
      </p:sp>
      <p:cxnSp>
        <p:nvCxnSpPr>
          <p:cNvPr id="10" name="Straight Connector 9"/>
          <p:cNvCxnSpPr/>
          <p:nvPr userDrawn="1"/>
        </p:nvCxnSpPr>
        <p:spPr>
          <a:xfrm flipV="1">
            <a:off x="579810" y="1491683"/>
            <a:ext cx="8904228" cy="0"/>
          </a:xfrm>
          <a:prstGeom prst="line">
            <a:avLst/>
          </a:prstGeom>
          <a:ln>
            <a:solidFill>
              <a:srgbClr val="606B8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599212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25. FOUR CHAR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00B6CA34-6738-40AF-91D1-D098062861F9}" type="datetimeFigureOut">
              <a:rPr lang="en-GB" smtClean="0">
                <a:solidFill>
                  <a:srgbClr val="002244"/>
                </a:solidFill>
              </a:rPr>
              <a:pPr/>
              <a:t>07/03/2016</a:t>
            </a:fld>
            <a:endParaRPr lang="en-GB" dirty="0">
              <a:solidFill>
                <a:srgbClr val="002244"/>
              </a:solidFill>
            </a:endParaRPr>
          </a:p>
        </p:txBody>
      </p:sp>
      <p:sp>
        <p:nvSpPr>
          <p:cNvPr id="4" name="Footer Placeholder 3"/>
          <p:cNvSpPr>
            <a:spLocks noGrp="1"/>
          </p:cNvSpPr>
          <p:nvPr>
            <p:ph type="ftr" sz="quarter" idx="11"/>
          </p:nvPr>
        </p:nvSpPr>
        <p:spPr/>
        <p:txBody>
          <a:bodyPr/>
          <a:lstStyle/>
          <a:p>
            <a:endParaRPr lang="en-GB" dirty="0">
              <a:solidFill>
                <a:srgbClr val="002244"/>
              </a:solidFill>
            </a:endParaRPr>
          </a:p>
        </p:txBody>
      </p:sp>
      <p:sp>
        <p:nvSpPr>
          <p:cNvPr id="5" name="Slide Number Placeholder 4"/>
          <p:cNvSpPr>
            <a:spLocks noGrp="1"/>
          </p:cNvSpPr>
          <p:nvPr>
            <p:ph type="sldNum" sz="quarter" idx="12"/>
          </p:nvPr>
        </p:nvSpPr>
        <p:spPr/>
        <p:txBody>
          <a:bodyPr/>
          <a:lstStyle/>
          <a:p>
            <a:fld id="{B3D0B232-8F1E-405E-9C98-A855FD5493C3}" type="slidenum">
              <a:rPr lang="en-GB" smtClean="0">
                <a:solidFill>
                  <a:srgbClr val="002244"/>
                </a:solidFill>
              </a:rPr>
              <a:pPr/>
              <a:t>‹#›</a:t>
            </a:fld>
            <a:endParaRPr lang="en-GB">
              <a:solidFill>
                <a:srgbClr val="002244"/>
              </a:solidFill>
            </a:endParaRPr>
          </a:p>
        </p:txBody>
      </p:sp>
      <p:sp>
        <p:nvSpPr>
          <p:cNvPr id="6" name="Chart Placeholder 18"/>
          <p:cNvSpPr>
            <a:spLocks noGrp="1"/>
          </p:cNvSpPr>
          <p:nvPr>
            <p:ph type="chart" sz="quarter" idx="13"/>
          </p:nvPr>
        </p:nvSpPr>
        <p:spPr>
          <a:xfrm>
            <a:off x="604420" y="1669811"/>
            <a:ext cx="4268694" cy="2184250"/>
          </a:xfrm>
        </p:spPr>
        <p:txBody>
          <a:bodyPr/>
          <a:lstStyle/>
          <a:p>
            <a:r>
              <a:rPr lang="en-US" smtClean="0"/>
              <a:t>Click icon to add chart</a:t>
            </a:r>
            <a:endParaRPr lang="en-GB"/>
          </a:p>
        </p:txBody>
      </p:sp>
      <p:sp>
        <p:nvSpPr>
          <p:cNvPr id="7" name="Text Placeholder 8"/>
          <p:cNvSpPr>
            <a:spLocks noGrp="1"/>
          </p:cNvSpPr>
          <p:nvPr>
            <p:ph type="body" sz="quarter" idx="14" hasCustomPrompt="1"/>
          </p:nvPr>
        </p:nvSpPr>
        <p:spPr>
          <a:xfrm>
            <a:off x="498536" y="3828175"/>
            <a:ext cx="4177990" cy="388759"/>
          </a:xfrm>
        </p:spPr>
        <p:txBody>
          <a:bodyPr anchor="t"/>
          <a:lstStyle>
            <a:lvl1pPr marL="0" indent="0">
              <a:buFontTx/>
              <a:buNone/>
              <a:defRPr sz="900"/>
            </a:lvl1pPr>
          </a:lstStyle>
          <a:p>
            <a:pPr lvl="0"/>
            <a:r>
              <a:rPr lang="en-US" dirty="0" smtClean="0"/>
              <a:t>Source: Enter source here</a:t>
            </a:r>
            <a:endParaRPr lang="en-GB" dirty="0"/>
          </a:p>
        </p:txBody>
      </p:sp>
      <p:sp>
        <p:nvSpPr>
          <p:cNvPr id="8" name="Chart Placeholder 18"/>
          <p:cNvSpPr>
            <a:spLocks noGrp="1"/>
          </p:cNvSpPr>
          <p:nvPr>
            <p:ph type="chart" sz="quarter" idx="15"/>
          </p:nvPr>
        </p:nvSpPr>
        <p:spPr>
          <a:xfrm>
            <a:off x="5088298" y="1669811"/>
            <a:ext cx="4268694" cy="2184250"/>
          </a:xfrm>
        </p:spPr>
        <p:txBody>
          <a:bodyPr/>
          <a:lstStyle/>
          <a:p>
            <a:r>
              <a:rPr lang="en-US" smtClean="0"/>
              <a:t>Click icon to add chart</a:t>
            </a:r>
            <a:endParaRPr lang="en-GB"/>
          </a:p>
        </p:txBody>
      </p:sp>
      <p:sp>
        <p:nvSpPr>
          <p:cNvPr id="9" name="Text Placeholder 8"/>
          <p:cNvSpPr>
            <a:spLocks noGrp="1"/>
          </p:cNvSpPr>
          <p:nvPr>
            <p:ph type="body" sz="quarter" idx="16" hasCustomPrompt="1"/>
          </p:nvPr>
        </p:nvSpPr>
        <p:spPr>
          <a:xfrm>
            <a:off x="5007414" y="3828175"/>
            <a:ext cx="4177990" cy="388759"/>
          </a:xfrm>
        </p:spPr>
        <p:txBody>
          <a:bodyPr anchor="t"/>
          <a:lstStyle>
            <a:lvl1pPr marL="0" indent="0">
              <a:buFontTx/>
              <a:buNone/>
              <a:defRPr sz="900"/>
            </a:lvl1pPr>
          </a:lstStyle>
          <a:p>
            <a:pPr lvl="0"/>
            <a:r>
              <a:rPr lang="en-US" dirty="0" smtClean="0"/>
              <a:t>Source: Enter source here</a:t>
            </a:r>
            <a:endParaRPr lang="en-GB" dirty="0"/>
          </a:p>
        </p:txBody>
      </p:sp>
      <p:sp>
        <p:nvSpPr>
          <p:cNvPr id="10" name="Chart Placeholder 18"/>
          <p:cNvSpPr>
            <a:spLocks noGrp="1"/>
          </p:cNvSpPr>
          <p:nvPr>
            <p:ph type="chart" sz="quarter" idx="17"/>
          </p:nvPr>
        </p:nvSpPr>
        <p:spPr>
          <a:xfrm>
            <a:off x="604420" y="4225963"/>
            <a:ext cx="4268694" cy="2184250"/>
          </a:xfrm>
        </p:spPr>
        <p:txBody>
          <a:bodyPr/>
          <a:lstStyle/>
          <a:p>
            <a:r>
              <a:rPr lang="en-US" smtClean="0"/>
              <a:t>Click icon to add chart</a:t>
            </a:r>
            <a:endParaRPr lang="en-GB"/>
          </a:p>
        </p:txBody>
      </p:sp>
      <p:sp>
        <p:nvSpPr>
          <p:cNvPr id="12" name="Chart Placeholder 18"/>
          <p:cNvSpPr>
            <a:spLocks noGrp="1"/>
          </p:cNvSpPr>
          <p:nvPr>
            <p:ph type="chart" sz="quarter" idx="19"/>
          </p:nvPr>
        </p:nvSpPr>
        <p:spPr>
          <a:xfrm>
            <a:off x="5088298" y="4225963"/>
            <a:ext cx="4268694" cy="2184250"/>
          </a:xfrm>
        </p:spPr>
        <p:txBody>
          <a:bodyPr/>
          <a:lstStyle/>
          <a:p>
            <a:r>
              <a:rPr lang="en-US" smtClean="0"/>
              <a:t>Click icon to add chart</a:t>
            </a:r>
            <a:endParaRPr lang="en-GB"/>
          </a:p>
        </p:txBody>
      </p:sp>
      <p:sp>
        <p:nvSpPr>
          <p:cNvPr id="13" name="Text Placeholder 8"/>
          <p:cNvSpPr>
            <a:spLocks noGrp="1"/>
          </p:cNvSpPr>
          <p:nvPr>
            <p:ph type="body" sz="quarter" idx="20" hasCustomPrompt="1"/>
          </p:nvPr>
        </p:nvSpPr>
        <p:spPr>
          <a:xfrm>
            <a:off x="498565" y="6254737"/>
            <a:ext cx="3952165" cy="388759"/>
          </a:xfrm>
        </p:spPr>
        <p:txBody>
          <a:bodyPr anchor="b"/>
          <a:lstStyle>
            <a:lvl1pPr marL="0" indent="0">
              <a:buFontTx/>
              <a:buNone/>
              <a:defRPr sz="900"/>
            </a:lvl1pPr>
          </a:lstStyle>
          <a:p>
            <a:pPr lvl="0"/>
            <a:r>
              <a:rPr lang="en-US" dirty="0" smtClean="0"/>
              <a:t>Source: Enter source here</a:t>
            </a:r>
            <a:endParaRPr lang="en-GB" dirty="0"/>
          </a:p>
        </p:txBody>
      </p:sp>
      <p:cxnSp>
        <p:nvCxnSpPr>
          <p:cNvPr id="14" name="Straight Connector 13"/>
          <p:cNvCxnSpPr/>
          <p:nvPr userDrawn="1"/>
        </p:nvCxnSpPr>
        <p:spPr>
          <a:xfrm flipV="1">
            <a:off x="579810" y="1491683"/>
            <a:ext cx="8904228" cy="0"/>
          </a:xfrm>
          <a:prstGeom prst="line">
            <a:avLst/>
          </a:prstGeom>
          <a:ln>
            <a:solidFill>
              <a:srgbClr val="606B8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082600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06B64096-513A-4056-AD1A-8089F6AFE02D}" type="datetimeFigureOut">
              <a:rPr lang="en-GB" smtClean="0">
                <a:solidFill>
                  <a:srgbClr val="002244"/>
                </a:solidFill>
              </a:rPr>
              <a:pPr/>
              <a:t>07/03/2016</a:t>
            </a:fld>
            <a:endParaRPr lang="en-GB">
              <a:solidFill>
                <a:srgbClr val="002244"/>
              </a:solidFill>
            </a:endParaRPr>
          </a:p>
        </p:txBody>
      </p:sp>
      <p:sp>
        <p:nvSpPr>
          <p:cNvPr id="4" name="Footer Placeholder 3"/>
          <p:cNvSpPr>
            <a:spLocks noGrp="1"/>
          </p:cNvSpPr>
          <p:nvPr>
            <p:ph type="ftr" sz="quarter" idx="11"/>
          </p:nvPr>
        </p:nvSpPr>
        <p:spPr/>
        <p:txBody>
          <a:bodyPr/>
          <a:lstStyle/>
          <a:p>
            <a:endParaRPr lang="en-GB">
              <a:solidFill>
                <a:srgbClr val="002244"/>
              </a:solidFill>
            </a:endParaRPr>
          </a:p>
        </p:txBody>
      </p:sp>
      <p:sp>
        <p:nvSpPr>
          <p:cNvPr id="5" name="Slide Number Placeholder 4"/>
          <p:cNvSpPr>
            <a:spLocks noGrp="1"/>
          </p:cNvSpPr>
          <p:nvPr>
            <p:ph type="sldNum" sz="quarter" idx="12"/>
          </p:nvPr>
        </p:nvSpPr>
        <p:spPr/>
        <p:txBody>
          <a:bodyPr/>
          <a:lstStyle/>
          <a:p>
            <a:fld id="{AC5418B0-CB07-44CE-97FE-8A2F735695C7}" type="slidenum">
              <a:rPr lang="en-GB" smtClean="0">
                <a:solidFill>
                  <a:srgbClr val="002244"/>
                </a:solidFill>
              </a:rPr>
              <a:pPr/>
              <a:t>‹#›</a:t>
            </a:fld>
            <a:endParaRPr lang="en-GB">
              <a:solidFill>
                <a:srgbClr val="002244"/>
              </a:solidFill>
            </a:endParaRPr>
          </a:p>
        </p:txBody>
      </p:sp>
      <p:sp>
        <p:nvSpPr>
          <p:cNvPr id="6" name="Text Placeholder 7"/>
          <p:cNvSpPr>
            <a:spLocks noGrp="1"/>
          </p:cNvSpPr>
          <p:nvPr>
            <p:ph type="body" sz="quarter" idx="13" hasCustomPrompt="1"/>
          </p:nvPr>
        </p:nvSpPr>
        <p:spPr>
          <a:xfrm>
            <a:off x="488452" y="6128777"/>
            <a:ext cx="4105829" cy="533570"/>
          </a:xfrm>
        </p:spPr>
        <p:txBody>
          <a:bodyPr anchor="b">
            <a:noAutofit/>
          </a:bodyPr>
          <a:lstStyle>
            <a:lvl1pPr marL="0" indent="0">
              <a:buFontTx/>
              <a:buNone/>
              <a:defRPr sz="1000" baseline="0"/>
            </a:lvl1pPr>
          </a:lstStyle>
          <a:p>
            <a:pPr lvl="0"/>
            <a:r>
              <a:rPr lang="en-US" dirty="0" smtClean="0"/>
              <a:t>Insert source:</a:t>
            </a:r>
            <a:endParaRPr lang="en-GB" dirty="0"/>
          </a:p>
        </p:txBody>
      </p:sp>
      <p:cxnSp>
        <p:nvCxnSpPr>
          <p:cNvPr id="7" name="Straight Connector 6"/>
          <p:cNvCxnSpPr/>
          <p:nvPr userDrawn="1"/>
        </p:nvCxnSpPr>
        <p:spPr>
          <a:xfrm flipV="1">
            <a:off x="579810" y="1491683"/>
            <a:ext cx="8904228" cy="0"/>
          </a:xfrm>
          <a:prstGeom prst="line">
            <a:avLst/>
          </a:prstGeom>
          <a:ln>
            <a:solidFill>
              <a:srgbClr val="606B8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8439722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B64096-513A-4056-AD1A-8089F6AFE02D}" type="datetimeFigureOut">
              <a:rPr lang="en-GB" smtClean="0">
                <a:solidFill>
                  <a:srgbClr val="002244"/>
                </a:solidFill>
              </a:rPr>
              <a:pPr/>
              <a:t>07/03/2016</a:t>
            </a:fld>
            <a:endParaRPr lang="en-GB">
              <a:solidFill>
                <a:srgbClr val="002244"/>
              </a:solidFill>
            </a:endParaRPr>
          </a:p>
        </p:txBody>
      </p:sp>
      <p:sp>
        <p:nvSpPr>
          <p:cNvPr id="3" name="Footer Placeholder 2"/>
          <p:cNvSpPr>
            <a:spLocks noGrp="1"/>
          </p:cNvSpPr>
          <p:nvPr>
            <p:ph type="ftr" sz="quarter" idx="11"/>
          </p:nvPr>
        </p:nvSpPr>
        <p:spPr/>
        <p:txBody>
          <a:bodyPr/>
          <a:lstStyle/>
          <a:p>
            <a:endParaRPr lang="en-GB">
              <a:solidFill>
                <a:srgbClr val="002244"/>
              </a:solidFill>
            </a:endParaRPr>
          </a:p>
        </p:txBody>
      </p:sp>
      <p:sp>
        <p:nvSpPr>
          <p:cNvPr id="4" name="Slide Number Placeholder 3"/>
          <p:cNvSpPr>
            <a:spLocks noGrp="1"/>
          </p:cNvSpPr>
          <p:nvPr>
            <p:ph type="sldNum" sz="quarter" idx="12"/>
          </p:nvPr>
        </p:nvSpPr>
        <p:spPr/>
        <p:txBody>
          <a:bodyPr/>
          <a:lstStyle/>
          <a:p>
            <a:fld id="{AC5418B0-CB07-44CE-97FE-8A2F735695C7}" type="slidenum">
              <a:rPr lang="en-GB" smtClean="0">
                <a:solidFill>
                  <a:srgbClr val="002244"/>
                </a:solidFill>
              </a:rPr>
              <a:pPr/>
              <a:t>‹#›</a:t>
            </a:fld>
            <a:endParaRPr lang="en-GB">
              <a:solidFill>
                <a:srgbClr val="002244"/>
              </a:solidFill>
            </a:endParaRPr>
          </a:p>
        </p:txBody>
      </p:sp>
      <p:sp>
        <p:nvSpPr>
          <p:cNvPr id="5" name="Text Placeholder 7"/>
          <p:cNvSpPr>
            <a:spLocks noGrp="1"/>
          </p:cNvSpPr>
          <p:nvPr>
            <p:ph type="body" sz="quarter" idx="13" hasCustomPrompt="1"/>
          </p:nvPr>
        </p:nvSpPr>
        <p:spPr>
          <a:xfrm>
            <a:off x="488452" y="6128777"/>
            <a:ext cx="4105829" cy="533570"/>
          </a:xfrm>
        </p:spPr>
        <p:txBody>
          <a:bodyPr anchor="b">
            <a:noAutofit/>
          </a:bodyPr>
          <a:lstStyle>
            <a:lvl1pPr marL="0" indent="0">
              <a:buFontTx/>
              <a:buNone/>
              <a:defRPr sz="1000" baseline="0"/>
            </a:lvl1pPr>
          </a:lstStyle>
          <a:p>
            <a:pPr lvl="0"/>
            <a:r>
              <a:rPr lang="en-US" dirty="0" smtClean="0"/>
              <a:t>Insert source:</a:t>
            </a:r>
            <a:endParaRPr lang="en-GB" dirty="0"/>
          </a:p>
        </p:txBody>
      </p:sp>
    </p:spTree>
    <p:extLst>
      <p:ext uri="{BB962C8B-B14F-4D97-AF65-F5344CB8AC3E}">
        <p14:creationId xmlns:p14="http://schemas.microsoft.com/office/powerpoint/2010/main" val="61641014"/>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B64096-513A-4056-AD1A-8089F6AFE02D}" type="datetimeFigureOut">
              <a:rPr lang="en-GB" smtClean="0">
                <a:solidFill>
                  <a:srgbClr val="002244"/>
                </a:solidFill>
              </a:rPr>
              <a:pPr/>
              <a:t>07/03/2016</a:t>
            </a:fld>
            <a:endParaRPr lang="en-GB">
              <a:solidFill>
                <a:srgbClr val="002244"/>
              </a:solidFill>
            </a:endParaRPr>
          </a:p>
        </p:txBody>
      </p:sp>
      <p:sp>
        <p:nvSpPr>
          <p:cNvPr id="3" name="Footer Placeholder 2"/>
          <p:cNvSpPr>
            <a:spLocks noGrp="1"/>
          </p:cNvSpPr>
          <p:nvPr>
            <p:ph type="ftr" sz="quarter" idx="11"/>
          </p:nvPr>
        </p:nvSpPr>
        <p:spPr/>
        <p:txBody>
          <a:bodyPr/>
          <a:lstStyle/>
          <a:p>
            <a:endParaRPr lang="en-GB">
              <a:solidFill>
                <a:srgbClr val="002244"/>
              </a:solidFill>
            </a:endParaRPr>
          </a:p>
        </p:txBody>
      </p:sp>
      <p:sp>
        <p:nvSpPr>
          <p:cNvPr id="4" name="Slide Number Placeholder 3"/>
          <p:cNvSpPr>
            <a:spLocks noGrp="1"/>
          </p:cNvSpPr>
          <p:nvPr>
            <p:ph type="sldNum" sz="quarter" idx="12"/>
          </p:nvPr>
        </p:nvSpPr>
        <p:spPr/>
        <p:txBody>
          <a:bodyPr/>
          <a:lstStyle/>
          <a:p>
            <a:fld id="{AC5418B0-CB07-44CE-97FE-8A2F735695C7}" type="slidenum">
              <a:rPr lang="en-GB" smtClean="0">
                <a:solidFill>
                  <a:srgbClr val="002244"/>
                </a:solidFill>
              </a:rPr>
              <a:pPr/>
              <a:t>‹#›</a:t>
            </a:fld>
            <a:endParaRPr lang="en-GB">
              <a:solidFill>
                <a:srgbClr val="002244"/>
              </a:solidFill>
            </a:endParaRPr>
          </a:p>
        </p:txBody>
      </p:sp>
      <p:sp>
        <p:nvSpPr>
          <p:cNvPr id="5" name="Text Placeholder 7"/>
          <p:cNvSpPr>
            <a:spLocks noGrp="1"/>
          </p:cNvSpPr>
          <p:nvPr>
            <p:ph type="body" sz="quarter" idx="13" hasCustomPrompt="1"/>
          </p:nvPr>
        </p:nvSpPr>
        <p:spPr>
          <a:xfrm>
            <a:off x="488452" y="6128777"/>
            <a:ext cx="4105829" cy="533570"/>
          </a:xfrm>
        </p:spPr>
        <p:txBody>
          <a:bodyPr anchor="b">
            <a:noAutofit/>
          </a:bodyPr>
          <a:lstStyle>
            <a:lvl1pPr marL="0" indent="0">
              <a:buFontTx/>
              <a:buNone/>
              <a:defRPr sz="1000" baseline="0"/>
            </a:lvl1pPr>
          </a:lstStyle>
          <a:p>
            <a:pPr lvl="0"/>
            <a:r>
              <a:rPr lang="en-US" dirty="0" smtClean="0"/>
              <a:t>Insert source:</a:t>
            </a:r>
            <a:endParaRPr lang="en-GB" dirty="0"/>
          </a:p>
        </p:txBody>
      </p:sp>
    </p:spTree>
    <p:extLst>
      <p:ext uri="{BB962C8B-B14F-4D97-AF65-F5344CB8AC3E}">
        <p14:creationId xmlns:p14="http://schemas.microsoft.com/office/powerpoint/2010/main" val="1390858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2130457"/>
            <a:ext cx="84201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485900" y="3886204"/>
            <a:ext cx="6934200" cy="1752600"/>
          </a:xfrm>
        </p:spPr>
        <p:txBody>
          <a:bodyPr/>
          <a:lstStyle>
            <a:lvl1pPr marL="0" indent="0" algn="ctr">
              <a:buNone/>
              <a:defRPr/>
            </a:lvl1pPr>
            <a:lvl2pPr marL="456436" indent="0" algn="ctr">
              <a:buNone/>
              <a:defRPr/>
            </a:lvl2pPr>
            <a:lvl3pPr marL="912874" indent="0" algn="ctr">
              <a:buNone/>
              <a:defRPr/>
            </a:lvl3pPr>
            <a:lvl4pPr marL="1369308" indent="0" algn="ctr">
              <a:buNone/>
              <a:defRPr/>
            </a:lvl4pPr>
            <a:lvl5pPr marL="1825746" indent="0" algn="ctr">
              <a:buNone/>
              <a:defRPr/>
            </a:lvl5pPr>
            <a:lvl6pPr marL="2282180" indent="0" algn="ctr">
              <a:buNone/>
              <a:defRPr/>
            </a:lvl6pPr>
            <a:lvl7pPr marL="2738615" indent="0" algn="ctr">
              <a:buNone/>
              <a:defRPr/>
            </a:lvl7pPr>
            <a:lvl8pPr marL="3195050" indent="0" algn="ctr">
              <a:buNone/>
              <a:defRPr/>
            </a:lvl8pPr>
            <a:lvl9pPr marL="3651489" indent="0" algn="ctr">
              <a:buNone/>
              <a:defRPr/>
            </a:lvl9pPr>
          </a:lstStyle>
          <a:p>
            <a:r>
              <a:rPr lang="en-US" smtClean="0"/>
              <a:t>Click to edit Master subtitle style</a:t>
            </a:r>
            <a:endParaRPr lang="en-GB"/>
          </a:p>
        </p:txBody>
      </p:sp>
      <p:sp>
        <p:nvSpPr>
          <p:cNvPr id="4" name="Rectangle 4"/>
          <p:cNvSpPr>
            <a:spLocks noGrp="1" noChangeArrowheads="1"/>
          </p:cNvSpPr>
          <p:nvPr>
            <p:ph type="dt" sz="half" idx="10"/>
          </p:nvPr>
        </p:nvSpPr>
        <p:spPr>
          <a:ln/>
        </p:spPr>
        <p:txBody>
          <a:bodyPr/>
          <a:lstStyle>
            <a:lvl1pPr>
              <a:defRPr/>
            </a:lvl1pPr>
          </a:lstStyle>
          <a:p>
            <a:pPr>
              <a:defRPr/>
            </a:pPr>
            <a:fld id="{DA40538F-6C9C-4B96-A127-3CD5F58ADE4A}" type="datetimeFigureOut">
              <a:rPr lang="en-GB" altLang="en-US">
                <a:solidFill>
                  <a:srgbClr val="000000"/>
                </a:solidFill>
              </a:rPr>
              <a:pPr>
                <a:defRPr/>
              </a:pPr>
              <a:t>07/03/2016</a:t>
            </a:fld>
            <a:endParaRPr lang="en-GB"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8909AD8-8485-4678-93DE-0804D0545D0C}"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71622324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Title 6"/>
          <p:cNvSpPr>
            <a:spLocks noGrp="1"/>
          </p:cNvSpPr>
          <p:nvPr>
            <p:ph type="title"/>
          </p:nvPr>
        </p:nvSpPr>
        <p:spPr/>
        <p:txBody>
          <a:bodyPr/>
          <a:lstStyle/>
          <a:p>
            <a:r>
              <a:rPr lang="en-US" smtClean="0"/>
              <a:t>Click to edit Master title style</a:t>
            </a:r>
            <a:endParaRPr lang="en-GB"/>
          </a:p>
        </p:txBody>
      </p:sp>
      <p:sp>
        <p:nvSpPr>
          <p:cNvPr id="4" name="Date Placeholder 7"/>
          <p:cNvSpPr>
            <a:spLocks noGrp="1"/>
          </p:cNvSpPr>
          <p:nvPr>
            <p:ph type="dt" sz="half" idx="10"/>
          </p:nvPr>
        </p:nvSpPr>
        <p:spPr/>
        <p:txBody>
          <a:bodyPr/>
          <a:lstStyle>
            <a:lvl1pPr>
              <a:defRPr/>
            </a:lvl1pPr>
          </a:lstStyle>
          <a:p>
            <a:pPr>
              <a:defRPr/>
            </a:pPr>
            <a:fld id="{CF1EF009-379A-4BF7-89B5-D0AA2F52FFD8}" type="datetimeFigureOut">
              <a:rPr lang="en-GB" altLang="en-US">
                <a:solidFill>
                  <a:srgbClr val="000000"/>
                </a:solidFill>
              </a:rPr>
              <a:pPr>
                <a:defRPr/>
              </a:pPr>
              <a:t>07/03/2016</a:t>
            </a:fld>
            <a:endParaRPr lang="en-GB" altLang="en-US">
              <a:solidFill>
                <a:srgbClr val="000000"/>
              </a:solidFill>
            </a:endParaRPr>
          </a:p>
        </p:txBody>
      </p:sp>
      <p:sp>
        <p:nvSpPr>
          <p:cNvPr id="5" name="Footer Placeholder 8"/>
          <p:cNvSpPr>
            <a:spLocks noGrp="1"/>
          </p:cNvSpPr>
          <p:nvPr>
            <p:ph type="ftr" sz="quarter" idx="11"/>
          </p:nvPr>
        </p:nvSpPr>
        <p:spPr/>
        <p:txBody>
          <a:bodyPr/>
          <a:lstStyle>
            <a:lvl1pPr>
              <a:defRPr/>
            </a:lvl1pPr>
          </a:lstStyle>
          <a:p>
            <a:pPr>
              <a:defRPr/>
            </a:pPr>
            <a:endParaRPr lang="en-GB" altLang="en-US">
              <a:solidFill>
                <a:srgbClr val="000000"/>
              </a:solidFill>
            </a:endParaRPr>
          </a:p>
        </p:txBody>
      </p:sp>
      <p:sp>
        <p:nvSpPr>
          <p:cNvPr id="6" name="Slide Number Placeholder 9"/>
          <p:cNvSpPr>
            <a:spLocks noGrp="1"/>
          </p:cNvSpPr>
          <p:nvPr>
            <p:ph type="sldNum" sz="quarter" idx="12"/>
          </p:nvPr>
        </p:nvSpPr>
        <p:spPr>
          <a:xfrm>
            <a:off x="7099300" y="6378576"/>
            <a:ext cx="2311400" cy="476250"/>
          </a:xfrm>
        </p:spPr>
        <p:txBody>
          <a:bodyPr/>
          <a:lstStyle>
            <a:lvl1pPr>
              <a:defRPr/>
            </a:lvl1pPr>
          </a:lstStyle>
          <a:p>
            <a:pPr>
              <a:defRPr/>
            </a:pPr>
            <a:fld id="{591292C7-CC41-45E9-9D79-CC2CD8631305}"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222214274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Tree>
    <p:extLst>
      <p:ext uri="{BB962C8B-B14F-4D97-AF65-F5344CB8AC3E}">
        <p14:creationId xmlns:p14="http://schemas.microsoft.com/office/powerpoint/2010/main" val="2676985011"/>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82506" y="4406932"/>
            <a:ext cx="84201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82506" y="2906722"/>
            <a:ext cx="8420100" cy="1500187"/>
          </a:xfrm>
        </p:spPr>
        <p:txBody>
          <a:bodyPr anchor="b"/>
          <a:lstStyle>
            <a:lvl1pPr marL="0" indent="0">
              <a:buNone/>
              <a:defRPr sz="2000"/>
            </a:lvl1pPr>
            <a:lvl2pPr marL="456436" indent="0">
              <a:buNone/>
              <a:defRPr sz="1800"/>
            </a:lvl2pPr>
            <a:lvl3pPr marL="912874" indent="0">
              <a:buNone/>
              <a:defRPr sz="1600"/>
            </a:lvl3pPr>
            <a:lvl4pPr marL="1369308" indent="0">
              <a:buNone/>
              <a:defRPr sz="1400"/>
            </a:lvl4pPr>
            <a:lvl5pPr marL="1825746" indent="0">
              <a:buNone/>
              <a:defRPr sz="1400"/>
            </a:lvl5pPr>
            <a:lvl6pPr marL="2282180" indent="0">
              <a:buNone/>
              <a:defRPr sz="1400"/>
            </a:lvl6pPr>
            <a:lvl7pPr marL="2738615" indent="0">
              <a:buNone/>
              <a:defRPr sz="1400"/>
            </a:lvl7pPr>
            <a:lvl8pPr marL="3195050" indent="0">
              <a:buNone/>
              <a:defRPr sz="1400"/>
            </a:lvl8pPr>
            <a:lvl9pPr marL="3651489"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7611178A-8717-457A-93EA-C049DE165386}" type="datetimeFigureOut">
              <a:rPr lang="en-GB" altLang="en-US">
                <a:solidFill>
                  <a:srgbClr val="000000"/>
                </a:solidFill>
              </a:rPr>
              <a:pPr>
                <a:defRPr/>
              </a:pPr>
              <a:t>07/03/2016</a:t>
            </a:fld>
            <a:endParaRPr lang="en-GB"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DFDCA1C-FBB9-4A1B-AF51-0F8A599D68EF}"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4091518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002 ONE PICTURE">
    <p:spTree>
      <p:nvGrpSpPr>
        <p:cNvPr id="1" name=""/>
        <p:cNvGrpSpPr/>
        <p:nvPr/>
      </p:nvGrpSpPr>
      <p:grpSpPr>
        <a:xfrm>
          <a:off x="0" y="0"/>
          <a:ext cx="0" cy="0"/>
          <a:chOff x="0" y="0"/>
          <a:chExt cx="0" cy="0"/>
        </a:xfrm>
      </p:grpSpPr>
      <p:sp>
        <p:nvSpPr>
          <p:cNvPr id="6" name="TextBox 5"/>
          <p:cNvSpPr txBox="1"/>
          <p:nvPr userDrawn="1"/>
        </p:nvSpPr>
        <p:spPr>
          <a:xfrm>
            <a:off x="619158" y="6309596"/>
            <a:ext cx="2555913" cy="153888"/>
          </a:xfrm>
          <a:prstGeom prst="rect">
            <a:avLst/>
          </a:prstGeom>
          <a:noFill/>
        </p:spPr>
        <p:txBody>
          <a:bodyPr lIns="0" tIns="0" rIns="0" bIns="0" anchor="b">
            <a:spAutoFit/>
          </a:bodyPr>
          <a:lstStyle/>
          <a:p>
            <a:pPr defTabSz="912560" fontAlgn="auto">
              <a:spcBef>
                <a:spcPts val="551"/>
              </a:spcBef>
              <a:spcAft>
                <a:spcPts val="0"/>
              </a:spcAft>
              <a:defRPr/>
            </a:pPr>
            <a:r>
              <a:rPr lang="en-GB" sz="1000" b="1" dirty="0" smtClean="0">
                <a:solidFill>
                  <a:srgbClr val="F50003"/>
                </a:solidFill>
                <a:latin typeface="Arial"/>
              </a:rPr>
              <a:t>savills.com</a:t>
            </a:r>
            <a:endParaRPr lang="en-GB" sz="1000" b="1" dirty="0">
              <a:solidFill>
                <a:srgbClr val="F50003"/>
              </a:solidFill>
              <a:latin typeface="Arial"/>
            </a:endParaRPr>
          </a:p>
        </p:txBody>
      </p:sp>
      <p:sp>
        <p:nvSpPr>
          <p:cNvPr id="2" name="Title 1"/>
          <p:cNvSpPr>
            <a:spLocks noGrp="1"/>
          </p:cNvSpPr>
          <p:nvPr>
            <p:ph type="ctrTitle"/>
          </p:nvPr>
        </p:nvSpPr>
        <p:spPr>
          <a:xfrm>
            <a:off x="498887" y="457709"/>
            <a:ext cx="8117396" cy="1153661"/>
          </a:xfrm>
        </p:spPr>
        <p:txBody>
          <a:bodyPr>
            <a:normAutofit/>
          </a:bodyPr>
          <a:lstStyle>
            <a:lvl1pPr>
              <a:defRPr sz="3300">
                <a:solidFill>
                  <a:schemeClr val="tx1"/>
                </a:solidFill>
              </a:defRPr>
            </a:lvl1pPr>
          </a:lstStyle>
          <a:p>
            <a:r>
              <a:rPr lang="en-US" smtClean="0"/>
              <a:t>Click to edit Master title style</a:t>
            </a:r>
            <a:endParaRPr lang="en-GB" dirty="0"/>
          </a:p>
        </p:txBody>
      </p:sp>
      <p:sp>
        <p:nvSpPr>
          <p:cNvPr id="3" name="Subtitle 2"/>
          <p:cNvSpPr>
            <a:spLocks noGrp="1"/>
          </p:cNvSpPr>
          <p:nvPr>
            <p:ph type="subTitle" idx="1"/>
          </p:nvPr>
        </p:nvSpPr>
        <p:spPr>
          <a:xfrm>
            <a:off x="498884" y="1629052"/>
            <a:ext cx="8985656" cy="499129"/>
          </a:xfrm>
        </p:spPr>
        <p:txBody>
          <a:bodyPr>
            <a:noAutofit/>
          </a:bodyPr>
          <a:lstStyle>
            <a:lvl1pPr marL="0" indent="0" algn="l">
              <a:lnSpc>
                <a:spcPct val="80000"/>
              </a:lnSpc>
              <a:buNone/>
              <a:defRPr sz="2200" b="0">
                <a:solidFill>
                  <a:srgbClr val="606B8D"/>
                </a:solidFill>
              </a:defRPr>
            </a:lvl1pPr>
            <a:lvl2pPr marL="456282" indent="0" algn="ctr">
              <a:buNone/>
              <a:defRPr>
                <a:solidFill>
                  <a:schemeClr val="tx1">
                    <a:tint val="75000"/>
                  </a:schemeClr>
                </a:solidFill>
              </a:defRPr>
            </a:lvl2pPr>
            <a:lvl3pPr marL="912560" indent="0" algn="ctr">
              <a:buNone/>
              <a:defRPr>
                <a:solidFill>
                  <a:schemeClr val="tx1">
                    <a:tint val="75000"/>
                  </a:schemeClr>
                </a:solidFill>
              </a:defRPr>
            </a:lvl3pPr>
            <a:lvl4pPr marL="1368837" indent="0" algn="ctr">
              <a:buNone/>
              <a:defRPr>
                <a:solidFill>
                  <a:schemeClr val="tx1">
                    <a:tint val="75000"/>
                  </a:schemeClr>
                </a:solidFill>
              </a:defRPr>
            </a:lvl4pPr>
            <a:lvl5pPr marL="1825117" indent="0" algn="ctr">
              <a:buNone/>
              <a:defRPr>
                <a:solidFill>
                  <a:schemeClr val="tx1">
                    <a:tint val="75000"/>
                  </a:schemeClr>
                </a:solidFill>
              </a:defRPr>
            </a:lvl5pPr>
            <a:lvl6pPr marL="2281394" indent="0" algn="ctr">
              <a:buNone/>
              <a:defRPr>
                <a:solidFill>
                  <a:schemeClr val="tx1">
                    <a:tint val="75000"/>
                  </a:schemeClr>
                </a:solidFill>
              </a:defRPr>
            </a:lvl6pPr>
            <a:lvl7pPr marL="2737670" indent="0" algn="ctr">
              <a:buNone/>
              <a:defRPr>
                <a:solidFill>
                  <a:schemeClr val="tx1">
                    <a:tint val="75000"/>
                  </a:schemeClr>
                </a:solidFill>
              </a:defRPr>
            </a:lvl7pPr>
            <a:lvl8pPr marL="3193949" indent="0" algn="ctr">
              <a:buNone/>
              <a:defRPr>
                <a:solidFill>
                  <a:schemeClr val="tx1">
                    <a:tint val="75000"/>
                  </a:schemeClr>
                </a:solidFill>
              </a:defRPr>
            </a:lvl8pPr>
            <a:lvl9pPr marL="3650233" indent="0" algn="ctr">
              <a:buNone/>
              <a:defRPr>
                <a:solidFill>
                  <a:schemeClr val="tx1">
                    <a:tint val="75000"/>
                  </a:schemeClr>
                </a:solidFill>
              </a:defRPr>
            </a:lvl9pPr>
          </a:lstStyle>
          <a:p>
            <a:r>
              <a:rPr lang="en-US" smtClean="0"/>
              <a:t>Click to edit Master subtitle style</a:t>
            </a:r>
            <a:endParaRPr lang="en-GB" dirty="0"/>
          </a:p>
        </p:txBody>
      </p:sp>
      <p:sp>
        <p:nvSpPr>
          <p:cNvPr id="10" name="Picture Placeholder 9"/>
          <p:cNvSpPr>
            <a:spLocks noGrp="1"/>
          </p:cNvSpPr>
          <p:nvPr>
            <p:ph type="pic" sz="quarter" idx="10"/>
          </p:nvPr>
        </p:nvSpPr>
        <p:spPr>
          <a:xfrm>
            <a:off x="122065" y="2183967"/>
            <a:ext cx="9661880" cy="3409503"/>
          </a:xfrm>
        </p:spPr>
        <p:txBody>
          <a:bodyPr/>
          <a:lstStyle>
            <a:lvl1pPr>
              <a:defRPr>
                <a:solidFill>
                  <a:schemeClr val="tx1"/>
                </a:solidFill>
              </a:defRPr>
            </a:lvl1pPr>
          </a:lstStyle>
          <a:p>
            <a:r>
              <a:rPr lang="en-US" smtClean="0"/>
              <a:t>Click icon to add picture</a:t>
            </a:r>
            <a:endParaRPr lang="en-GB"/>
          </a:p>
        </p:txBody>
      </p:sp>
      <p:sp>
        <p:nvSpPr>
          <p:cNvPr id="11" name="Text Placeholder 10"/>
          <p:cNvSpPr>
            <a:spLocks noGrp="1"/>
          </p:cNvSpPr>
          <p:nvPr>
            <p:ph type="body" sz="quarter" idx="11" hasCustomPrompt="1"/>
          </p:nvPr>
        </p:nvSpPr>
        <p:spPr>
          <a:xfrm>
            <a:off x="619859" y="6120817"/>
            <a:ext cx="3795634" cy="139015"/>
          </a:xfrm>
        </p:spPr>
        <p:txBody>
          <a:bodyPr lIns="0" tIns="0" rIns="0" bIns="0" anchor="b"/>
          <a:lstStyle>
            <a:lvl1pPr marL="0" indent="0">
              <a:buFontTx/>
              <a:buNone/>
              <a:defRPr sz="700"/>
            </a:lvl1pPr>
          </a:lstStyle>
          <a:p>
            <a:pPr lvl="0"/>
            <a:r>
              <a:rPr lang="en-US" dirty="0" smtClean="0"/>
              <a:t>[Insert date if needed]</a:t>
            </a:r>
            <a:endParaRPr lang="en-GB" dirty="0"/>
          </a:p>
        </p:txBody>
      </p:sp>
      <p:sp>
        <p:nvSpPr>
          <p:cNvPr id="12" name="Text Placeholder 10"/>
          <p:cNvSpPr>
            <a:spLocks noGrp="1"/>
          </p:cNvSpPr>
          <p:nvPr>
            <p:ph type="body" sz="quarter" idx="12" hasCustomPrompt="1"/>
          </p:nvPr>
        </p:nvSpPr>
        <p:spPr>
          <a:xfrm>
            <a:off x="619859" y="5615410"/>
            <a:ext cx="3795634" cy="523446"/>
          </a:xfrm>
        </p:spPr>
        <p:txBody>
          <a:bodyPr lIns="0" tIns="0" rIns="0" bIns="0" anchor="b"/>
          <a:lstStyle>
            <a:lvl1pPr marL="0" indent="0">
              <a:buFontTx/>
              <a:buNone/>
              <a:defRPr sz="700"/>
            </a:lvl1pPr>
          </a:lstStyle>
          <a:p>
            <a:pPr lvl="0"/>
            <a:r>
              <a:rPr lang="en-US" dirty="0" smtClean="0"/>
              <a:t>[Insert office address if needed]</a:t>
            </a:r>
            <a:endParaRPr lang="en-GB" dirty="0"/>
          </a:p>
        </p:txBody>
      </p:sp>
    </p:spTree>
    <p:extLst>
      <p:ext uri="{BB962C8B-B14F-4D97-AF65-F5344CB8AC3E}">
        <p14:creationId xmlns:p14="http://schemas.microsoft.com/office/powerpoint/2010/main" val="3368872245"/>
      </p:ext>
    </p:extLst>
  </p:cSld>
  <p:clrMapOvr>
    <a:masterClrMapping/>
  </p:clrMapOvr>
  <p:timing>
    <p:tnLst>
      <p:par>
        <p:cTn id="1" dur="indefinite" restart="never" nodeType="tmRoot"/>
      </p:par>
    </p:tnLst>
  </p:timing>
</p:sldLayout>
</file>

<file path=ppt/slideLayouts/slideLayout1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95300" y="1624017"/>
            <a:ext cx="4375150" cy="4502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5035550" y="1624017"/>
            <a:ext cx="4375150" cy="4502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fld id="{B32901E8-E8CA-45F5-B82F-062C169FD932}" type="datetimeFigureOut">
              <a:rPr lang="en-GB" altLang="en-US">
                <a:solidFill>
                  <a:srgbClr val="000000"/>
                </a:solidFill>
              </a:rPr>
              <a:pPr>
                <a:defRPr/>
              </a:pPr>
              <a:t>07/03/2016</a:t>
            </a:fld>
            <a:endParaRPr lang="en-GB"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DC432E6-564A-4FFB-A42B-A4D722D6B53C}"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3350205511"/>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4639"/>
            <a:ext cx="89154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95300" y="1535119"/>
            <a:ext cx="4376870" cy="639762"/>
          </a:xfrm>
        </p:spPr>
        <p:txBody>
          <a:bodyPr anchor="b"/>
          <a:lstStyle>
            <a:lvl1pPr marL="0" indent="0">
              <a:buNone/>
              <a:defRPr sz="2400" b="1"/>
            </a:lvl1pPr>
            <a:lvl2pPr marL="456436" indent="0">
              <a:buNone/>
              <a:defRPr sz="2000" b="1"/>
            </a:lvl2pPr>
            <a:lvl3pPr marL="912874" indent="0">
              <a:buNone/>
              <a:defRPr sz="1800" b="1"/>
            </a:lvl3pPr>
            <a:lvl4pPr marL="1369308" indent="0">
              <a:buNone/>
              <a:defRPr sz="1600" b="1"/>
            </a:lvl4pPr>
            <a:lvl5pPr marL="1825746" indent="0">
              <a:buNone/>
              <a:defRPr sz="1600" b="1"/>
            </a:lvl5pPr>
            <a:lvl6pPr marL="2282180" indent="0">
              <a:buNone/>
              <a:defRPr sz="1600" b="1"/>
            </a:lvl6pPr>
            <a:lvl7pPr marL="2738615" indent="0">
              <a:buNone/>
              <a:defRPr sz="1600" b="1"/>
            </a:lvl7pPr>
            <a:lvl8pPr marL="3195050" indent="0">
              <a:buNone/>
              <a:defRPr sz="1600" b="1"/>
            </a:lvl8pPr>
            <a:lvl9pPr marL="365148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5032115" y="1535119"/>
            <a:ext cx="4378590" cy="639762"/>
          </a:xfrm>
        </p:spPr>
        <p:txBody>
          <a:bodyPr anchor="b"/>
          <a:lstStyle>
            <a:lvl1pPr marL="0" indent="0">
              <a:buNone/>
              <a:defRPr sz="2400" b="1"/>
            </a:lvl1pPr>
            <a:lvl2pPr marL="456436" indent="0">
              <a:buNone/>
              <a:defRPr sz="2000" b="1"/>
            </a:lvl2pPr>
            <a:lvl3pPr marL="912874" indent="0">
              <a:buNone/>
              <a:defRPr sz="1800" b="1"/>
            </a:lvl3pPr>
            <a:lvl4pPr marL="1369308" indent="0">
              <a:buNone/>
              <a:defRPr sz="1600" b="1"/>
            </a:lvl4pPr>
            <a:lvl5pPr marL="1825746" indent="0">
              <a:buNone/>
              <a:defRPr sz="1600" b="1"/>
            </a:lvl5pPr>
            <a:lvl6pPr marL="2282180" indent="0">
              <a:buNone/>
              <a:defRPr sz="1600" b="1"/>
            </a:lvl6pPr>
            <a:lvl7pPr marL="2738615" indent="0">
              <a:buNone/>
              <a:defRPr sz="1600" b="1"/>
            </a:lvl7pPr>
            <a:lvl8pPr marL="3195050" indent="0">
              <a:buNone/>
              <a:defRPr sz="1600" b="1"/>
            </a:lvl8pPr>
            <a:lvl9pPr marL="365148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32115"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fld id="{C5C76DA2-3EEE-44A1-874E-562F8A955E06}" type="datetimeFigureOut">
              <a:rPr lang="en-GB" altLang="en-US">
                <a:solidFill>
                  <a:srgbClr val="000000"/>
                </a:solidFill>
              </a:rPr>
              <a:pPr>
                <a:defRPr/>
              </a:pPr>
              <a:t>07/03/2016</a:t>
            </a:fld>
            <a:endParaRPr lang="en-GB"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GB"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93814A7-FDC1-4C75-9727-7820C24D2455}"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3376596879"/>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fld id="{9760057E-2F26-4325-9A5B-35DD2E8E0944}" type="datetimeFigureOut">
              <a:rPr lang="en-GB" altLang="en-US">
                <a:solidFill>
                  <a:srgbClr val="000000"/>
                </a:solidFill>
              </a:rPr>
              <a:pPr>
                <a:defRPr/>
              </a:pPr>
              <a:t>07/03/2016</a:t>
            </a:fld>
            <a:endParaRPr lang="en-GB"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GB"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AC9CE7B-9F2D-4FE1-AC84-A71F32645627}"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331371747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4D9EEC3A-9F5C-41BC-A24B-FAAFFD063544}" type="datetimeFigureOut">
              <a:rPr lang="en-GB" altLang="en-US">
                <a:solidFill>
                  <a:srgbClr val="000000"/>
                </a:solidFill>
              </a:rPr>
              <a:pPr>
                <a:defRPr/>
              </a:pPr>
              <a:t>07/03/2016</a:t>
            </a:fld>
            <a:endParaRPr lang="en-GB"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GB"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9D1F8A5-C592-4639-B48A-320228276DF7}"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3457284820"/>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305" y="273050"/>
            <a:ext cx="3259006"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872998" y="273060"/>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95305" y="1435104"/>
            <a:ext cx="3259006" cy="4691063"/>
          </a:xfrm>
        </p:spPr>
        <p:txBody>
          <a:bodyPr/>
          <a:lstStyle>
            <a:lvl1pPr marL="0" indent="0">
              <a:buNone/>
              <a:defRPr sz="1400"/>
            </a:lvl1pPr>
            <a:lvl2pPr marL="456436" indent="0">
              <a:buNone/>
              <a:defRPr sz="1200"/>
            </a:lvl2pPr>
            <a:lvl3pPr marL="912874" indent="0">
              <a:buNone/>
              <a:defRPr sz="1000"/>
            </a:lvl3pPr>
            <a:lvl4pPr marL="1369308" indent="0">
              <a:buNone/>
              <a:defRPr sz="900"/>
            </a:lvl4pPr>
            <a:lvl5pPr marL="1825746" indent="0">
              <a:buNone/>
              <a:defRPr sz="900"/>
            </a:lvl5pPr>
            <a:lvl6pPr marL="2282180" indent="0">
              <a:buNone/>
              <a:defRPr sz="900"/>
            </a:lvl6pPr>
            <a:lvl7pPr marL="2738615" indent="0">
              <a:buNone/>
              <a:defRPr sz="900"/>
            </a:lvl7pPr>
            <a:lvl8pPr marL="3195050" indent="0">
              <a:buNone/>
              <a:defRPr sz="900"/>
            </a:lvl8pPr>
            <a:lvl9pPr marL="3651489"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B54FA14A-D13D-4C76-AECE-5C08A8C8E550}" type="datetimeFigureOut">
              <a:rPr lang="en-GB" altLang="en-US">
                <a:solidFill>
                  <a:srgbClr val="000000"/>
                </a:solidFill>
              </a:rPr>
              <a:pPr>
                <a:defRPr/>
              </a:pPr>
              <a:t>07/03/2016</a:t>
            </a:fld>
            <a:endParaRPr lang="en-GB"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F43C236-8950-4642-880F-E4A9B23D87CB}"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778684571"/>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646" y="4800600"/>
            <a:ext cx="59436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941646" y="612775"/>
            <a:ext cx="5943600" cy="4114800"/>
          </a:xfrm>
        </p:spPr>
        <p:txBody>
          <a:bodyPr/>
          <a:lstStyle>
            <a:lvl1pPr marL="0" indent="0">
              <a:buNone/>
              <a:defRPr sz="3200"/>
            </a:lvl1pPr>
            <a:lvl2pPr marL="456436" indent="0">
              <a:buNone/>
              <a:defRPr sz="2800"/>
            </a:lvl2pPr>
            <a:lvl3pPr marL="912874" indent="0">
              <a:buNone/>
              <a:defRPr sz="2400"/>
            </a:lvl3pPr>
            <a:lvl4pPr marL="1369308" indent="0">
              <a:buNone/>
              <a:defRPr sz="2000"/>
            </a:lvl4pPr>
            <a:lvl5pPr marL="1825746" indent="0">
              <a:buNone/>
              <a:defRPr sz="2000"/>
            </a:lvl5pPr>
            <a:lvl6pPr marL="2282180" indent="0">
              <a:buNone/>
              <a:defRPr sz="2000"/>
            </a:lvl6pPr>
            <a:lvl7pPr marL="2738615" indent="0">
              <a:buNone/>
              <a:defRPr sz="2000"/>
            </a:lvl7pPr>
            <a:lvl8pPr marL="3195050" indent="0">
              <a:buNone/>
              <a:defRPr sz="2000"/>
            </a:lvl8pPr>
            <a:lvl9pPr marL="3651489" indent="0">
              <a:buNone/>
              <a:defRPr sz="2000"/>
            </a:lvl9pPr>
          </a:lstStyle>
          <a:p>
            <a:pPr lvl="0"/>
            <a:endParaRPr lang="en-GB" noProof="0" smtClean="0"/>
          </a:p>
        </p:txBody>
      </p:sp>
      <p:sp>
        <p:nvSpPr>
          <p:cNvPr id="4" name="Text Placeholder 3"/>
          <p:cNvSpPr>
            <a:spLocks noGrp="1"/>
          </p:cNvSpPr>
          <p:nvPr>
            <p:ph type="body" sz="half" idx="2"/>
          </p:nvPr>
        </p:nvSpPr>
        <p:spPr>
          <a:xfrm>
            <a:off x="1941646" y="5367338"/>
            <a:ext cx="5943600" cy="804862"/>
          </a:xfrm>
        </p:spPr>
        <p:txBody>
          <a:bodyPr/>
          <a:lstStyle>
            <a:lvl1pPr marL="0" indent="0">
              <a:buNone/>
              <a:defRPr sz="1400"/>
            </a:lvl1pPr>
            <a:lvl2pPr marL="456436" indent="0">
              <a:buNone/>
              <a:defRPr sz="1200"/>
            </a:lvl2pPr>
            <a:lvl3pPr marL="912874" indent="0">
              <a:buNone/>
              <a:defRPr sz="1000"/>
            </a:lvl3pPr>
            <a:lvl4pPr marL="1369308" indent="0">
              <a:buNone/>
              <a:defRPr sz="900"/>
            </a:lvl4pPr>
            <a:lvl5pPr marL="1825746" indent="0">
              <a:buNone/>
              <a:defRPr sz="900"/>
            </a:lvl5pPr>
            <a:lvl6pPr marL="2282180" indent="0">
              <a:buNone/>
              <a:defRPr sz="900"/>
            </a:lvl6pPr>
            <a:lvl7pPr marL="2738615" indent="0">
              <a:buNone/>
              <a:defRPr sz="900"/>
            </a:lvl7pPr>
            <a:lvl8pPr marL="3195050" indent="0">
              <a:buNone/>
              <a:defRPr sz="900"/>
            </a:lvl8pPr>
            <a:lvl9pPr marL="3651489"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64989310-0FF9-4B09-A1B9-FC6B5A4771F4}" type="datetimeFigureOut">
              <a:rPr lang="en-GB" altLang="en-US">
                <a:solidFill>
                  <a:srgbClr val="000000"/>
                </a:solidFill>
              </a:rPr>
              <a:pPr>
                <a:defRPr/>
              </a:pPr>
              <a:t>07/03/2016</a:t>
            </a:fld>
            <a:endParaRPr lang="en-GB"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0228E63-E4A9-4068-83E8-607D4A68880A}"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2382122594"/>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fld id="{984AE3F9-BBA3-48EB-8706-380796740771}" type="datetimeFigureOut">
              <a:rPr lang="en-GB" altLang="en-US">
                <a:solidFill>
                  <a:srgbClr val="000000"/>
                </a:solidFill>
              </a:rPr>
              <a:pPr>
                <a:defRPr/>
              </a:pPr>
              <a:t>07/03/2016</a:t>
            </a:fld>
            <a:endParaRPr lang="en-GB"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7529DE5-34A5-49F2-A1CB-E73AEB61BE18}"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210752785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81851" y="519113"/>
            <a:ext cx="2228850" cy="5607050"/>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95300" y="519113"/>
            <a:ext cx="6521450" cy="56070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fld id="{36A1C515-6AEA-4760-BEE3-43CF4B785B05}" type="datetimeFigureOut">
              <a:rPr lang="en-GB" altLang="en-US">
                <a:solidFill>
                  <a:srgbClr val="000000"/>
                </a:solidFill>
              </a:rPr>
              <a:pPr>
                <a:defRPr/>
              </a:pPr>
              <a:t>07/03/2016</a:t>
            </a:fld>
            <a:endParaRPr lang="en-GB"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08320A-5F3C-4279-9F05-71E9632C7401}"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69623613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cxnSp>
        <p:nvCxnSpPr>
          <p:cNvPr id="6" name="Straight Connector 5"/>
          <p:cNvCxnSpPr/>
          <p:nvPr userDrawn="1"/>
        </p:nvCxnSpPr>
        <p:spPr>
          <a:xfrm>
            <a:off x="617679" y="3612581"/>
            <a:ext cx="8485395" cy="0"/>
          </a:xfrm>
          <a:prstGeom prst="line">
            <a:avLst/>
          </a:prstGeom>
          <a:ln>
            <a:solidFill>
              <a:srgbClr val="606B8D"/>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userDrawn="1"/>
        </p:nvSpPr>
        <p:spPr>
          <a:xfrm>
            <a:off x="619150" y="6309596"/>
            <a:ext cx="2555913" cy="153888"/>
          </a:xfrm>
          <a:prstGeom prst="rect">
            <a:avLst/>
          </a:prstGeom>
          <a:noFill/>
        </p:spPr>
        <p:txBody>
          <a:bodyPr lIns="0" tIns="0" rIns="0" bIns="0" anchor="b">
            <a:spAutoFit/>
          </a:bodyPr>
          <a:lstStyle/>
          <a:p>
            <a:pPr defTabSz="912988" fontAlgn="auto">
              <a:spcBef>
                <a:spcPts val="551"/>
              </a:spcBef>
              <a:spcAft>
                <a:spcPts val="0"/>
              </a:spcAft>
              <a:defRPr/>
            </a:pPr>
            <a:r>
              <a:rPr lang="en-GB" sz="1000" b="1" dirty="0">
                <a:solidFill>
                  <a:srgbClr val="F50003"/>
                </a:solidFill>
                <a:latin typeface="Arial"/>
              </a:rPr>
              <a:t>savills.com</a:t>
            </a:r>
          </a:p>
        </p:txBody>
      </p:sp>
      <p:sp>
        <p:nvSpPr>
          <p:cNvPr id="2" name="Title 1"/>
          <p:cNvSpPr>
            <a:spLocks noGrp="1"/>
          </p:cNvSpPr>
          <p:nvPr>
            <p:ph type="ctrTitle"/>
          </p:nvPr>
        </p:nvSpPr>
        <p:spPr>
          <a:xfrm>
            <a:off x="484529" y="2130451"/>
            <a:ext cx="8689515" cy="1470025"/>
          </a:xfrm>
        </p:spPr>
        <p:txBody>
          <a:bodyPr/>
          <a:lstStyle>
            <a:lvl1pPr algn="l">
              <a:defRPr sz="3300"/>
            </a:lvl1pPr>
          </a:lstStyle>
          <a:p>
            <a:r>
              <a:rPr lang="en-US" smtClean="0"/>
              <a:t>Click to edit Master title style</a:t>
            </a:r>
            <a:endParaRPr lang="en-GB"/>
          </a:p>
        </p:txBody>
      </p:sp>
      <p:sp>
        <p:nvSpPr>
          <p:cNvPr id="3" name="Subtitle 2"/>
          <p:cNvSpPr>
            <a:spLocks noGrp="1"/>
          </p:cNvSpPr>
          <p:nvPr>
            <p:ph type="subTitle" idx="1"/>
          </p:nvPr>
        </p:nvSpPr>
        <p:spPr>
          <a:xfrm>
            <a:off x="484529" y="3633188"/>
            <a:ext cx="8689515" cy="1752600"/>
          </a:xfrm>
        </p:spPr>
        <p:txBody>
          <a:bodyPr/>
          <a:lstStyle>
            <a:lvl1pPr marL="0" indent="0" algn="l">
              <a:buNone/>
              <a:defRPr sz="2200">
                <a:solidFill>
                  <a:srgbClr val="606B8D"/>
                </a:solidFill>
              </a:defRPr>
            </a:lvl1pPr>
            <a:lvl2pPr marL="478211" indent="0" algn="ctr">
              <a:buNone/>
              <a:defRPr>
                <a:solidFill>
                  <a:schemeClr val="tx1">
                    <a:tint val="75000"/>
                  </a:schemeClr>
                </a:solidFill>
              </a:defRPr>
            </a:lvl2pPr>
            <a:lvl3pPr marL="956420" indent="0" algn="ctr">
              <a:buNone/>
              <a:defRPr>
                <a:solidFill>
                  <a:schemeClr val="tx1">
                    <a:tint val="75000"/>
                  </a:schemeClr>
                </a:solidFill>
              </a:defRPr>
            </a:lvl3pPr>
            <a:lvl4pPr marL="1434641" indent="0" algn="ctr">
              <a:buNone/>
              <a:defRPr>
                <a:solidFill>
                  <a:schemeClr val="tx1">
                    <a:tint val="75000"/>
                  </a:schemeClr>
                </a:solidFill>
              </a:defRPr>
            </a:lvl4pPr>
            <a:lvl5pPr marL="1912837" indent="0" algn="ctr">
              <a:buNone/>
              <a:defRPr>
                <a:solidFill>
                  <a:schemeClr val="tx1">
                    <a:tint val="75000"/>
                  </a:schemeClr>
                </a:solidFill>
              </a:defRPr>
            </a:lvl5pPr>
            <a:lvl6pPr marL="2391048" indent="0" algn="ctr">
              <a:buNone/>
              <a:defRPr>
                <a:solidFill>
                  <a:schemeClr val="tx1">
                    <a:tint val="75000"/>
                  </a:schemeClr>
                </a:solidFill>
              </a:defRPr>
            </a:lvl6pPr>
            <a:lvl7pPr marL="2869258" indent="0" algn="ctr">
              <a:buNone/>
              <a:defRPr>
                <a:solidFill>
                  <a:schemeClr val="tx1">
                    <a:tint val="75000"/>
                  </a:schemeClr>
                </a:solidFill>
              </a:defRPr>
            </a:lvl7pPr>
            <a:lvl8pPr marL="3347463" indent="0" algn="ctr">
              <a:buNone/>
              <a:defRPr>
                <a:solidFill>
                  <a:schemeClr val="tx1">
                    <a:tint val="75000"/>
                  </a:schemeClr>
                </a:solidFill>
              </a:defRPr>
            </a:lvl8pPr>
            <a:lvl9pPr marL="3825675" indent="0" algn="ctr">
              <a:buNone/>
              <a:defRPr>
                <a:solidFill>
                  <a:schemeClr val="tx1">
                    <a:tint val="75000"/>
                  </a:schemeClr>
                </a:solidFill>
              </a:defRPr>
            </a:lvl9pPr>
          </a:lstStyle>
          <a:p>
            <a:r>
              <a:rPr lang="en-US" smtClean="0"/>
              <a:t>Click to edit Master subtitle style</a:t>
            </a:r>
            <a:endParaRPr lang="en-GB" dirty="0"/>
          </a:p>
        </p:txBody>
      </p:sp>
      <p:sp>
        <p:nvSpPr>
          <p:cNvPr id="9" name="Text Placeholder 10"/>
          <p:cNvSpPr>
            <a:spLocks noGrp="1"/>
          </p:cNvSpPr>
          <p:nvPr>
            <p:ph type="body" sz="quarter" idx="13"/>
          </p:nvPr>
        </p:nvSpPr>
        <p:spPr>
          <a:xfrm>
            <a:off x="619859" y="6120805"/>
            <a:ext cx="3795634" cy="139015"/>
          </a:xfrm>
        </p:spPr>
        <p:txBody>
          <a:bodyPr lIns="0" tIns="0" rIns="0" bIns="0" anchor="b"/>
          <a:lstStyle>
            <a:lvl1pPr marL="0" indent="0">
              <a:buFontTx/>
              <a:buNone/>
              <a:defRPr sz="700"/>
            </a:lvl1pPr>
          </a:lstStyle>
          <a:p>
            <a:pPr lvl="0"/>
            <a:r>
              <a:rPr lang="en-US" smtClean="0"/>
              <a:t>Click to edit Master text styles</a:t>
            </a:r>
          </a:p>
        </p:txBody>
      </p:sp>
      <p:sp>
        <p:nvSpPr>
          <p:cNvPr id="10" name="Text Placeholder 10"/>
          <p:cNvSpPr>
            <a:spLocks noGrp="1"/>
          </p:cNvSpPr>
          <p:nvPr>
            <p:ph type="body" sz="quarter" idx="14"/>
          </p:nvPr>
        </p:nvSpPr>
        <p:spPr>
          <a:xfrm>
            <a:off x="619859" y="5615410"/>
            <a:ext cx="3795634" cy="523446"/>
          </a:xfrm>
        </p:spPr>
        <p:txBody>
          <a:bodyPr lIns="0" tIns="0" rIns="0" bIns="0" anchor="b"/>
          <a:lstStyle>
            <a:lvl1pPr marL="0" indent="0">
              <a:buFontTx/>
              <a:buNone/>
              <a:defRPr sz="700"/>
            </a:lvl1pPr>
          </a:lstStyle>
          <a:p>
            <a:pPr lvl="0"/>
            <a:r>
              <a:rPr lang="en-US" smtClean="0"/>
              <a:t>Click to edit Master text styles</a:t>
            </a:r>
          </a:p>
        </p:txBody>
      </p:sp>
      <p:sp>
        <p:nvSpPr>
          <p:cNvPr id="8" name="Date Placeholder 3"/>
          <p:cNvSpPr>
            <a:spLocks noGrp="1"/>
          </p:cNvSpPr>
          <p:nvPr>
            <p:ph type="dt" sz="half" idx="15"/>
          </p:nvPr>
        </p:nvSpPr>
        <p:spPr/>
        <p:txBody>
          <a:bodyPr/>
          <a:lstStyle>
            <a:lvl1pPr>
              <a:defRPr/>
            </a:lvl1pPr>
          </a:lstStyle>
          <a:p>
            <a:pPr>
              <a:defRPr/>
            </a:pPr>
            <a:fld id="{C005755B-7D4C-4274-9984-A24B8DD24E87}" type="datetimeFigureOut">
              <a:rPr lang="en-GB">
                <a:solidFill>
                  <a:srgbClr val="002244"/>
                </a:solidFill>
              </a:rPr>
              <a:pPr>
                <a:defRPr/>
              </a:pPr>
              <a:t>07/03/2016</a:t>
            </a:fld>
            <a:endParaRPr lang="en-GB">
              <a:solidFill>
                <a:srgbClr val="002244"/>
              </a:solidFill>
            </a:endParaRPr>
          </a:p>
        </p:txBody>
      </p:sp>
      <p:sp>
        <p:nvSpPr>
          <p:cNvPr id="11" name="Footer Placeholder 4"/>
          <p:cNvSpPr>
            <a:spLocks noGrp="1"/>
          </p:cNvSpPr>
          <p:nvPr>
            <p:ph type="ftr" sz="quarter" idx="16"/>
          </p:nvPr>
        </p:nvSpPr>
        <p:spPr/>
        <p:txBody>
          <a:bodyPr/>
          <a:lstStyle>
            <a:lvl1pPr>
              <a:defRPr/>
            </a:lvl1pPr>
          </a:lstStyle>
          <a:p>
            <a:pPr>
              <a:defRPr/>
            </a:pPr>
            <a:endParaRPr lang="en-GB">
              <a:solidFill>
                <a:srgbClr val="002244"/>
              </a:solidFill>
            </a:endParaRPr>
          </a:p>
        </p:txBody>
      </p:sp>
      <p:sp>
        <p:nvSpPr>
          <p:cNvPr id="12" name="Slide Number Placeholder 5"/>
          <p:cNvSpPr>
            <a:spLocks noGrp="1"/>
          </p:cNvSpPr>
          <p:nvPr>
            <p:ph type="sldNum" sz="quarter" idx="17"/>
          </p:nvPr>
        </p:nvSpPr>
        <p:spPr/>
        <p:txBody>
          <a:bodyPr/>
          <a:lstStyle>
            <a:lvl1pPr>
              <a:defRPr/>
            </a:lvl1pPr>
          </a:lstStyle>
          <a:p>
            <a:pPr>
              <a:defRPr/>
            </a:pPr>
            <a:fld id="{6AFE6B4D-E285-4E1E-9777-6D3C3B71A8E4}" type="slidenum">
              <a:rPr lang="en-GB">
                <a:solidFill>
                  <a:srgbClr val="002244"/>
                </a:solidFill>
              </a:rPr>
              <a:pPr>
                <a:defRPr/>
              </a:pPr>
              <a:t>‹#›</a:t>
            </a:fld>
            <a:endParaRPr lang="en-GB">
              <a:solidFill>
                <a:srgbClr val="002244"/>
              </a:solidFill>
            </a:endParaRPr>
          </a:p>
        </p:txBody>
      </p:sp>
    </p:spTree>
    <p:extLst>
      <p:ext uri="{BB962C8B-B14F-4D97-AF65-F5344CB8AC3E}">
        <p14:creationId xmlns:p14="http://schemas.microsoft.com/office/powerpoint/2010/main" val="320001238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TITLE SLIDE 002 ONE PICTURE">
    <p:spTree>
      <p:nvGrpSpPr>
        <p:cNvPr id="1" name=""/>
        <p:cNvGrpSpPr/>
        <p:nvPr/>
      </p:nvGrpSpPr>
      <p:grpSpPr>
        <a:xfrm>
          <a:off x="0" y="0"/>
          <a:ext cx="0" cy="0"/>
          <a:chOff x="0" y="0"/>
          <a:chExt cx="0" cy="0"/>
        </a:xfrm>
      </p:grpSpPr>
      <p:sp>
        <p:nvSpPr>
          <p:cNvPr id="7" name="TextBox 6"/>
          <p:cNvSpPr txBox="1"/>
          <p:nvPr userDrawn="1"/>
        </p:nvSpPr>
        <p:spPr>
          <a:xfrm>
            <a:off x="619150" y="6309596"/>
            <a:ext cx="2555913" cy="153888"/>
          </a:xfrm>
          <a:prstGeom prst="rect">
            <a:avLst/>
          </a:prstGeom>
          <a:noFill/>
        </p:spPr>
        <p:txBody>
          <a:bodyPr lIns="0" tIns="0" rIns="0" bIns="0" anchor="b">
            <a:spAutoFit/>
          </a:bodyPr>
          <a:lstStyle/>
          <a:p>
            <a:pPr defTabSz="912988" fontAlgn="auto">
              <a:spcBef>
                <a:spcPts val="551"/>
              </a:spcBef>
              <a:spcAft>
                <a:spcPts val="0"/>
              </a:spcAft>
              <a:defRPr/>
            </a:pPr>
            <a:r>
              <a:rPr lang="en-GB" sz="1000" b="1" dirty="0">
                <a:solidFill>
                  <a:srgbClr val="F50003"/>
                </a:solidFill>
                <a:latin typeface="Arial"/>
              </a:rPr>
              <a:t>savills.com</a:t>
            </a:r>
          </a:p>
        </p:txBody>
      </p:sp>
      <p:sp>
        <p:nvSpPr>
          <p:cNvPr id="2" name="Title 1"/>
          <p:cNvSpPr>
            <a:spLocks noGrp="1"/>
          </p:cNvSpPr>
          <p:nvPr>
            <p:ph type="ctrTitle"/>
          </p:nvPr>
        </p:nvSpPr>
        <p:spPr>
          <a:xfrm>
            <a:off x="498887" y="457698"/>
            <a:ext cx="8117396" cy="1153661"/>
          </a:xfrm>
        </p:spPr>
        <p:txBody>
          <a:bodyPr>
            <a:normAutofit/>
          </a:bodyPr>
          <a:lstStyle>
            <a:lvl1pPr>
              <a:defRPr sz="3300">
                <a:solidFill>
                  <a:schemeClr val="tx1"/>
                </a:solidFill>
              </a:defRPr>
            </a:lvl1pPr>
          </a:lstStyle>
          <a:p>
            <a:r>
              <a:rPr lang="en-US" smtClean="0"/>
              <a:t>Click to edit Master title style</a:t>
            </a:r>
            <a:endParaRPr lang="en-GB" dirty="0"/>
          </a:p>
        </p:txBody>
      </p:sp>
      <p:sp>
        <p:nvSpPr>
          <p:cNvPr id="3" name="Subtitle 2"/>
          <p:cNvSpPr>
            <a:spLocks noGrp="1"/>
          </p:cNvSpPr>
          <p:nvPr>
            <p:ph type="subTitle" idx="1"/>
          </p:nvPr>
        </p:nvSpPr>
        <p:spPr>
          <a:xfrm>
            <a:off x="498883" y="1629042"/>
            <a:ext cx="8985656" cy="499129"/>
          </a:xfrm>
        </p:spPr>
        <p:txBody>
          <a:bodyPr>
            <a:noAutofit/>
          </a:bodyPr>
          <a:lstStyle>
            <a:lvl1pPr marL="0" indent="0" algn="l">
              <a:lnSpc>
                <a:spcPct val="80000"/>
              </a:lnSpc>
              <a:buNone/>
              <a:defRPr sz="2200" b="0">
                <a:solidFill>
                  <a:srgbClr val="606B8D"/>
                </a:solidFill>
              </a:defRPr>
            </a:lvl1pPr>
            <a:lvl2pPr marL="456494" indent="0" algn="ctr">
              <a:buNone/>
              <a:defRPr>
                <a:solidFill>
                  <a:schemeClr val="tx1">
                    <a:tint val="75000"/>
                  </a:schemeClr>
                </a:solidFill>
              </a:defRPr>
            </a:lvl2pPr>
            <a:lvl3pPr marL="912988" indent="0" algn="ctr">
              <a:buNone/>
              <a:defRPr>
                <a:solidFill>
                  <a:schemeClr val="tx1">
                    <a:tint val="75000"/>
                  </a:schemeClr>
                </a:solidFill>
              </a:defRPr>
            </a:lvl3pPr>
            <a:lvl4pPr marL="1369481" indent="0" algn="ctr">
              <a:buNone/>
              <a:defRPr>
                <a:solidFill>
                  <a:schemeClr val="tx1">
                    <a:tint val="75000"/>
                  </a:schemeClr>
                </a:solidFill>
              </a:defRPr>
            </a:lvl4pPr>
            <a:lvl5pPr marL="1825975" indent="0" algn="ctr">
              <a:buNone/>
              <a:defRPr>
                <a:solidFill>
                  <a:schemeClr val="tx1">
                    <a:tint val="75000"/>
                  </a:schemeClr>
                </a:solidFill>
              </a:defRPr>
            </a:lvl5pPr>
            <a:lvl6pPr marL="2282469" indent="0" algn="ctr">
              <a:buNone/>
              <a:defRPr>
                <a:solidFill>
                  <a:schemeClr val="tx1">
                    <a:tint val="75000"/>
                  </a:schemeClr>
                </a:solidFill>
              </a:defRPr>
            </a:lvl6pPr>
            <a:lvl7pPr marL="2738961" indent="0" algn="ctr">
              <a:buNone/>
              <a:defRPr>
                <a:solidFill>
                  <a:schemeClr val="tx1">
                    <a:tint val="75000"/>
                  </a:schemeClr>
                </a:solidFill>
              </a:defRPr>
            </a:lvl7pPr>
            <a:lvl8pPr marL="3195454" indent="0" algn="ctr">
              <a:buNone/>
              <a:defRPr>
                <a:solidFill>
                  <a:schemeClr val="tx1">
                    <a:tint val="75000"/>
                  </a:schemeClr>
                </a:solidFill>
              </a:defRPr>
            </a:lvl8pPr>
            <a:lvl9pPr marL="3651950" indent="0" algn="ctr">
              <a:buNone/>
              <a:defRPr>
                <a:solidFill>
                  <a:schemeClr val="tx1">
                    <a:tint val="75000"/>
                  </a:schemeClr>
                </a:solidFill>
              </a:defRPr>
            </a:lvl9pPr>
          </a:lstStyle>
          <a:p>
            <a:r>
              <a:rPr lang="en-US" smtClean="0"/>
              <a:t>Click to edit Master subtitle style</a:t>
            </a:r>
            <a:endParaRPr lang="en-GB" dirty="0"/>
          </a:p>
        </p:txBody>
      </p:sp>
      <p:sp>
        <p:nvSpPr>
          <p:cNvPr id="10" name="Picture Placeholder 9"/>
          <p:cNvSpPr>
            <a:spLocks noGrp="1"/>
          </p:cNvSpPr>
          <p:nvPr>
            <p:ph type="pic" sz="quarter" idx="10"/>
          </p:nvPr>
        </p:nvSpPr>
        <p:spPr>
          <a:xfrm>
            <a:off x="122061" y="2183953"/>
            <a:ext cx="9661880" cy="3409503"/>
          </a:xfrm>
        </p:spPr>
        <p:txBody>
          <a:bodyPr rtlCol="0">
            <a:noAutofit/>
          </a:bodyPr>
          <a:lstStyle>
            <a:lvl1pPr>
              <a:defRPr>
                <a:solidFill>
                  <a:schemeClr val="tx1"/>
                </a:solidFill>
              </a:defRPr>
            </a:lvl1pPr>
          </a:lstStyle>
          <a:p>
            <a:pPr lvl="0"/>
            <a:r>
              <a:rPr lang="en-US" noProof="0" smtClean="0"/>
              <a:t>Click icon to add picture</a:t>
            </a:r>
            <a:endParaRPr lang="en-GB" noProof="0"/>
          </a:p>
        </p:txBody>
      </p:sp>
      <p:sp>
        <p:nvSpPr>
          <p:cNvPr id="11" name="Text Placeholder 10"/>
          <p:cNvSpPr>
            <a:spLocks noGrp="1"/>
          </p:cNvSpPr>
          <p:nvPr>
            <p:ph type="body" sz="quarter" idx="11"/>
          </p:nvPr>
        </p:nvSpPr>
        <p:spPr>
          <a:xfrm>
            <a:off x="619859" y="6120805"/>
            <a:ext cx="3795634" cy="139015"/>
          </a:xfrm>
        </p:spPr>
        <p:txBody>
          <a:bodyPr lIns="0" tIns="0" rIns="0" bIns="0" anchor="b"/>
          <a:lstStyle>
            <a:lvl1pPr marL="0" indent="0">
              <a:buFontTx/>
              <a:buNone/>
              <a:defRPr sz="700"/>
            </a:lvl1pPr>
          </a:lstStyle>
          <a:p>
            <a:pPr lvl="0"/>
            <a:r>
              <a:rPr lang="en-US" smtClean="0"/>
              <a:t>Click to edit Master text styles</a:t>
            </a:r>
          </a:p>
        </p:txBody>
      </p:sp>
      <p:sp>
        <p:nvSpPr>
          <p:cNvPr id="12" name="Text Placeholder 10"/>
          <p:cNvSpPr>
            <a:spLocks noGrp="1"/>
          </p:cNvSpPr>
          <p:nvPr>
            <p:ph type="body" sz="quarter" idx="12"/>
          </p:nvPr>
        </p:nvSpPr>
        <p:spPr>
          <a:xfrm>
            <a:off x="619859" y="5615410"/>
            <a:ext cx="3795634" cy="523446"/>
          </a:xfrm>
        </p:spPr>
        <p:txBody>
          <a:bodyPr lIns="0" tIns="0" rIns="0" bIns="0" anchor="b"/>
          <a:lstStyle>
            <a:lvl1pPr marL="0" indent="0">
              <a:buFontTx/>
              <a:buNone/>
              <a:defRPr sz="700"/>
            </a:lvl1pPr>
          </a:lstStyle>
          <a:p>
            <a:pPr lvl="0"/>
            <a:r>
              <a:rPr lang="en-US" smtClean="0"/>
              <a:t>Click to edit Master text styles</a:t>
            </a:r>
          </a:p>
        </p:txBody>
      </p:sp>
    </p:spTree>
    <p:extLst>
      <p:ext uri="{BB962C8B-B14F-4D97-AF65-F5344CB8AC3E}">
        <p14:creationId xmlns:p14="http://schemas.microsoft.com/office/powerpoint/2010/main" val="1507408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003 THREE PICTURES">
    <p:spTree>
      <p:nvGrpSpPr>
        <p:cNvPr id="1" name=""/>
        <p:cNvGrpSpPr/>
        <p:nvPr/>
      </p:nvGrpSpPr>
      <p:grpSpPr>
        <a:xfrm>
          <a:off x="0" y="0"/>
          <a:ext cx="0" cy="0"/>
          <a:chOff x="0" y="0"/>
          <a:chExt cx="0" cy="0"/>
        </a:xfrm>
      </p:grpSpPr>
      <p:sp>
        <p:nvSpPr>
          <p:cNvPr id="6" name="TextBox 5"/>
          <p:cNvSpPr txBox="1"/>
          <p:nvPr userDrawn="1"/>
        </p:nvSpPr>
        <p:spPr>
          <a:xfrm>
            <a:off x="619158" y="6309596"/>
            <a:ext cx="2555913" cy="153888"/>
          </a:xfrm>
          <a:prstGeom prst="rect">
            <a:avLst/>
          </a:prstGeom>
          <a:noFill/>
        </p:spPr>
        <p:txBody>
          <a:bodyPr lIns="0" tIns="0" rIns="0" bIns="0" anchor="b">
            <a:spAutoFit/>
          </a:bodyPr>
          <a:lstStyle/>
          <a:p>
            <a:pPr defTabSz="912560" fontAlgn="auto">
              <a:spcBef>
                <a:spcPts val="551"/>
              </a:spcBef>
              <a:spcAft>
                <a:spcPts val="0"/>
              </a:spcAft>
              <a:defRPr/>
            </a:pPr>
            <a:r>
              <a:rPr lang="en-GB" sz="1000" b="1" dirty="0" smtClean="0">
                <a:solidFill>
                  <a:srgbClr val="F50003"/>
                </a:solidFill>
                <a:latin typeface="Arial"/>
              </a:rPr>
              <a:t>savills.com</a:t>
            </a:r>
            <a:endParaRPr lang="en-GB" sz="1000" b="1" dirty="0">
              <a:solidFill>
                <a:srgbClr val="F50003"/>
              </a:solidFill>
              <a:latin typeface="Arial"/>
            </a:endParaRPr>
          </a:p>
        </p:txBody>
      </p:sp>
      <p:sp>
        <p:nvSpPr>
          <p:cNvPr id="2" name="Title 1"/>
          <p:cNvSpPr>
            <a:spLocks noGrp="1"/>
          </p:cNvSpPr>
          <p:nvPr>
            <p:ph type="ctrTitle"/>
          </p:nvPr>
        </p:nvSpPr>
        <p:spPr>
          <a:xfrm>
            <a:off x="498887" y="396487"/>
            <a:ext cx="8117396" cy="1210813"/>
          </a:xfrm>
        </p:spPr>
        <p:txBody>
          <a:bodyPr>
            <a:normAutofit/>
          </a:bodyPr>
          <a:lstStyle>
            <a:lvl1pPr>
              <a:defRPr sz="3300">
                <a:solidFill>
                  <a:schemeClr val="tx1"/>
                </a:solidFill>
              </a:defRPr>
            </a:lvl1pPr>
          </a:lstStyle>
          <a:p>
            <a:r>
              <a:rPr lang="en-US" smtClean="0"/>
              <a:t>Click to edit Master title style</a:t>
            </a:r>
            <a:endParaRPr lang="en-GB" dirty="0"/>
          </a:p>
        </p:txBody>
      </p:sp>
      <p:sp>
        <p:nvSpPr>
          <p:cNvPr id="3" name="Subtitle 2"/>
          <p:cNvSpPr>
            <a:spLocks noGrp="1"/>
          </p:cNvSpPr>
          <p:nvPr>
            <p:ph type="subTitle" idx="1"/>
          </p:nvPr>
        </p:nvSpPr>
        <p:spPr>
          <a:xfrm>
            <a:off x="498884" y="1629052"/>
            <a:ext cx="8985656" cy="499129"/>
          </a:xfrm>
        </p:spPr>
        <p:txBody>
          <a:bodyPr>
            <a:noAutofit/>
          </a:bodyPr>
          <a:lstStyle>
            <a:lvl1pPr marL="0" indent="0" algn="l">
              <a:lnSpc>
                <a:spcPct val="80000"/>
              </a:lnSpc>
              <a:buNone/>
              <a:defRPr sz="2200" b="0">
                <a:solidFill>
                  <a:srgbClr val="606B8D"/>
                </a:solidFill>
              </a:defRPr>
            </a:lvl1pPr>
            <a:lvl2pPr marL="456282" indent="0" algn="ctr">
              <a:buNone/>
              <a:defRPr>
                <a:solidFill>
                  <a:schemeClr val="tx1">
                    <a:tint val="75000"/>
                  </a:schemeClr>
                </a:solidFill>
              </a:defRPr>
            </a:lvl2pPr>
            <a:lvl3pPr marL="912560" indent="0" algn="ctr">
              <a:buNone/>
              <a:defRPr>
                <a:solidFill>
                  <a:schemeClr val="tx1">
                    <a:tint val="75000"/>
                  </a:schemeClr>
                </a:solidFill>
              </a:defRPr>
            </a:lvl3pPr>
            <a:lvl4pPr marL="1368837" indent="0" algn="ctr">
              <a:buNone/>
              <a:defRPr>
                <a:solidFill>
                  <a:schemeClr val="tx1">
                    <a:tint val="75000"/>
                  </a:schemeClr>
                </a:solidFill>
              </a:defRPr>
            </a:lvl4pPr>
            <a:lvl5pPr marL="1825117" indent="0" algn="ctr">
              <a:buNone/>
              <a:defRPr>
                <a:solidFill>
                  <a:schemeClr val="tx1">
                    <a:tint val="75000"/>
                  </a:schemeClr>
                </a:solidFill>
              </a:defRPr>
            </a:lvl5pPr>
            <a:lvl6pPr marL="2281394" indent="0" algn="ctr">
              <a:buNone/>
              <a:defRPr>
                <a:solidFill>
                  <a:schemeClr val="tx1">
                    <a:tint val="75000"/>
                  </a:schemeClr>
                </a:solidFill>
              </a:defRPr>
            </a:lvl6pPr>
            <a:lvl7pPr marL="2737670" indent="0" algn="ctr">
              <a:buNone/>
              <a:defRPr>
                <a:solidFill>
                  <a:schemeClr val="tx1">
                    <a:tint val="75000"/>
                  </a:schemeClr>
                </a:solidFill>
              </a:defRPr>
            </a:lvl7pPr>
            <a:lvl8pPr marL="3193949" indent="0" algn="ctr">
              <a:buNone/>
              <a:defRPr>
                <a:solidFill>
                  <a:schemeClr val="tx1">
                    <a:tint val="75000"/>
                  </a:schemeClr>
                </a:solidFill>
              </a:defRPr>
            </a:lvl8pPr>
            <a:lvl9pPr marL="3650233" indent="0" algn="ctr">
              <a:buNone/>
              <a:defRPr>
                <a:solidFill>
                  <a:schemeClr val="tx1">
                    <a:tint val="75000"/>
                  </a:schemeClr>
                </a:solidFill>
              </a:defRPr>
            </a:lvl9pPr>
          </a:lstStyle>
          <a:p>
            <a:r>
              <a:rPr lang="en-US" smtClean="0"/>
              <a:t>Click to edit Master subtitle style</a:t>
            </a:r>
            <a:endParaRPr lang="en-GB" dirty="0"/>
          </a:p>
        </p:txBody>
      </p:sp>
      <p:sp>
        <p:nvSpPr>
          <p:cNvPr id="10" name="Picture Placeholder 9"/>
          <p:cNvSpPr>
            <a:spLocks noGrp="1"/>
          </p:cNvSpPr>
          <p:nvPr>
            <p:ph type="pic" sz="quarter" idx="10"/>
          </p:nvPr>
        </p:nvSpPr>
        <p:spPr>
          <a:xfrm>
            <a:off x="136420" y="2211611"/>
            <a:ext cx="3201520" cy="3214063"/>
          </a:xfrm>
        </p:spPr>
        <p:txBody>
          <a:bodyPr/>
          <a:lstStyle>
            <a:lvl1pPr>
              <a:defRPr>
                <a:solidFill>
                  <a:schemeClr val="tx1"/>
                </a:solidFill>
              </a:defRPr>
            </a:lvl1pPr>
          </a:lstStyle>
          <a:p>
            <a:r>
              <a:rPr lang="en-US" smtClean="0"/>
              <a:t>Click icon to add picture</a:t>
            </a:r>
            <a:endParaRPr lang="en-GB"/>
          </a:p>
        </p:txBody>
      </p:sp>
      <p:sp>
        <p:nvSpPr>
          <p:cNvPr id="14" name="Picture Placeholder 9"/>
          <p:cNvSpPr>
            <a:spLocks noGrp="1"/>
          </p:cNvSpPr>
          <p:nvPr>
            <p:ph type="pic" sz="quarter" idx="11"/>
          </p:nvPr>
        </p:nvSpPr>
        <p:spPr>
          <a:xfrm>
            <a:off x="3359421" y="2183968"/>
            <a:ext cx="3201520" cy="3214063"/>
          </a:xfrm>
        </p:spPr>
        <p:txBody>
          <a:bodyPr/>
          <a:lstStyle>
            <a:lvl1pPr>
              <a:defRPr>
                <a:solidFill>
                  <a:schemeClr val="tx1"/>
                </a:solidFill>
              </a:defRPr>
            </a:lvl1pPr>
          </a:lstStyle>
          <a:p>
            <a:r>
              <a:rPr lang="en-US" smtClean="0"/>
              <a:t>Click icon to add picture</a:t>
            </a:r>
            <a:endParaRPr lang="en-GB"/>
          </a:p>
        </p:txBody>
      </p:sp>
      <p:sp>
        <p:nvSpPr>
          <p:cNvPr id="15" name="Picture Placeholder 9"/>
          <p:cNvSpPr>
            <a:spLocks noGrp="1"/>
          </p:cNvSpPr>
          <p:nvPr>
            <p:ph type="pic" sz="quarter" idx="12"/>
          </p:nvPr>
        </p:nvSpPr>
        <p:spPr>
          <a:xfrm>
            <a:off x="6582421" y="2183968"/>
            <a:ext cx="3201520" cy="3214063"/>
          </a:xfrm>
        </p:spPr>
        <p:txBody>
          <a:bodyPr/>
          <a:lstStyle>
            <a:lvl1pPr>
              <a:defRPr>
                <a:solidFill>
                  <a:schemeClr val="tx1"/>
                </a:solidFill>
              </a:defRPr>
            </a:lvl1pPr>
          </a:lstStyle>
          <a:p>
            <a:r>
              <a:rPr lang="en-US" smtClean="0"/>
              <a:t>Click icon to add picture</a:t>
            </a:r>
            <a:endParaRPr lang="en-GB"/>
          </a:p>
        </p:txBody>
      </p:sp>
      <p:sp>
        <p:nvSpPr>
          <p:cNvPr id="11" name="Text Placeholder 10"/>
          <p:cNvSpPr>
            <a:spLocks noGrp="1"/>
          </p:cNvSpPr>
          <p:nvPr>
            <p:ph type="body" sz="quarter" idx="13" hasCustomPrompt="1"/>
          </p:nvPr>
        </p:nvSpPr>
        <p:spPr>
          <a:xfrm>
            <a:off x="619859" y="6120817"/>
            <a:ext cx="3795634" cy="139015"/>
          </a:xfrm>
        </p:spPr>
        <p:txBody>
          <a:bodyPr lIns="0" tIns="0" rIns="0" bIns="0" anchor="b"/>
          <a:lstStyle>
            <a:lvl1pPr marL="0" indent="0">
              <a:buFontTx/>
              <a:buNone/>
              <a:defRPr sz="700"/>
            </a:lvl1pPr>
          </a:lstStyle>
          <a:p>
            <a:pPr lvl="0"/>
            <a:r>
              <a:rPr lang="en-US" dirty="0" smtClean="0"/>
              <a:t>[Insert date if needed]</a:t>
            </a:r>
            <a:endParaRPr lang="en-GB" dirty="0"/>
          </a:p>
        </p:txBody>
      </p:sp>
      <p:sp>
        <p:nvSpPr>
          <p:cNvPr id="12" name="Text Placeholder 10"/>
          <p:cNvSpPr>
            <a:spLocks noGrp="1"/>
          </p:cNvSpPr>
          <p:nvPr>
            <p:ph type="body" sz="quarter" idx="14" hasCustomPrompt="1"/>
          </p:nvPr>
        </p:nvSpPr>
        <p:spPr>
          <a:xfrm>
            <a:off x="619859" y="5615410"/>
            <a:ext cx="3795634" cy="523446"/>
          </a:xfrm>
        </p:spPr>
        <p:txBody>
          <a:bodyPr lIns="0" tIns="0" rIns="0" bIns="0" anchor="b"/>
          <a:lstStyle>
            <a:lvl1pPr marL="0" indent="0">
              <a:buFontTx/>
              <a:buNone/>
              <a:defRPr sz="700"/>
            </a:lvl1pPr>
          </a:lstStyle>
          <a:p>
            <a:pPr lvl="0"/>
            <a:r>
              <a:rPr lang="en-US" dirty="0" smtClean="0"/>
              <a:t>[Insert office address if needed]</a:t>
            </a:r>
            <a:endParaRPr lang="en-GB" dirty="0"/>
          </a:p>
        </p:txBody>
      </p:sp>
    </p:spTree>
    <p:extLst>
      <p:ext uri="{BB962C8B-B14F-4D97-AF65-F5344CB8AC3E}">
        <p14:creationId xmlns:p14="http://schemas.microsoft.com/office/powerpoint/2010/main" val="1119694257"/>
      </p:ext>
    </p:extLst>
  </p:cSld>
  <p:clrMapOvr>
    <a:masterClrMapping/>
  </p:clrMapOvr>
  <p:timing>
    <p:tnLst>
      <p:par>
        <p:cTn id="1" dur="indefinite" restart="never" nodeType="tmRoot"/>
      </p:par>
    </p:tnLst>
  </p:timing>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TITLE SLIDE 003 THREE PICTURES">
    <p:spTree>
      <p:nvGrpSpPr>
        <p:cNvPr id="1" name=""/>
        <p:cNvGrpSpPr/>
        <p:nvPr/>
      </p:nvGrpSpPr>
      <p:grpSpPr>
        <a:xfrm>
          <a:off x="0" y="0"/>
          <a:ext cx="0" cy="0"/>
          <a:chOff x="0" y="0"/>
          <a:chExt cx="0" cy="0"/>
        </a:xfrm>
      </p:grpSpPr>
      <p:sp>
        <p:nvSpPr>
          <p:cNvPr id="9" name="TextBox 8"/>
          <p:cNvSpPr txBox="1"/>
          <p:nvPr userDrawn="1"/>
        </p:nvSpPr>
        <p:spPr>
          <a:xfrm>
            <a:off x="619150" y="6309596"/>
            <a:ext cx="2555913" cy="153888"/>
          </a:xfrm>
          <a:prstGeom prst="rect">
            <a:avLst/>
          </a:prstGeom>
          <a:noFill/>
        </p:spPr>
        <p:txBody>
          <a:bodyPr lIns="0" tIns="0" rIns="0" bIns="0" anchor="b">
            <a:spAutoFit/>
          </a:bodyPr>
          <a:lstStyle/>
          <a:p>
            <a:pPr defTabSz="912988" fontAlgn="auto">
              <a:spcBef>
                <a:spcPts val="551"/>
              </a:spcBef>
              <a:spcAft>
                <a:spcPts val="0"/>
              </a:spcAft>
              <a:defRPr/>
            </a:pPr>
            <a:r>
              <a:rPr lang="en-GB" sz="1000" b="1" dirty="0">
                <a:solidFill>
                  <a:srgbClr val="F50003"/>
                </a:solidFill>
                <a:latin typeface="Arial"/>
              </a:rPr>
              <a:t>savills.com</a:t>
            </a:r>
          </a:p>
        </p:txBody>
      </p:sp>
      <p:sp>
        <p:nvSpPr>
          <p:cNvPr id="2" name="Title 1"/>
          <p:cNvSpPr>
            <a:spLocks noGrp="1"/>
          </p:cNvSpPr>
          <p:nvPr>
            <p:ph type="ctrTitle"/>
          </p:nvPr>
        </p:nvSpPr>
        <p:spPr>
          <a:xfrm>
            <a:off x="498887" y="396477"/>
            <a:ext cx="8117396" cy="1210813"/>
          </a:xfrm>
        </p:spPr>
        <p:txBody>
          <a:bodyPr>
            <a:normAutofit/>
          </a:bodyPr>
          <a:lstStyle>
            <a:lvl1pPr>
              <a:defRPr sz="3300">
                <a:solidFill>
                  <a:schemeClr val="tx1"/>
                </a:solidFill>
              </a:defRPr>
            </a:lvl1pPr>
          </a:lstStyle>
          <a:p>
            <a:r>
              <a:rPr lang="en-US" smtClean="0"/>
              <a:t>Click to edit Master title style</a:t>
            </a:r>
            <a:endParaRPr lang="en-GB" dirty="0"/>
          </a:p>
        </p:txBody>
      </p:sp>
      <p:sp>
        <p:nvSpPr>
          <p:cNvPr id="3" name="Subtitle 2"/>
          <p:cNvSpPr>
            <a:spLocks noGrp="1"/>
          </p:cNvSpPr>
          <p:nvPr>
            <p:ph type="subTitle" idx="1"/>
          </p:nvPr>
        </p:nvSpPr>
        <p:spPr>
          <a:xfrm>
            <a:off x="498883" y="1629042"/>
            <a:ext cx="8985656" cy="499129"/>
          </a:xfrm>
        </p:spPr>
        <p:txBody>
          <a:bodyPr>
            <a:noAutofit/>
          </a:bodyPr>
          <a:lstStyle>
            <a:lvl1pPr marL="0" indent="0" algn="l">
              <a:lnSpc>
                <a:spcPct val="80000"/>
              </a:lnSpc>
              <a:buNone/>
              <a:defRPr sz="2200" b="0">
                <a:solidFill>
                  <a:srgbClr val="606B8D"/>
                </a:solidFill>
              </a:defRPr>
            </a:lvl1pPr>
            <a:lvl2pPr marL="456494" indent="0" algn="ctr">
              <a:buNone/>
              <a:defRPr>
                <a:solidFill>
                  <a:schemeClr val="tx1">
                    <a:tint val="75000"/>
                  </a:schemeClr>
                </a:solidFill>
              </a:defRPr>
            </a:lvl2pPr>
            <a:lvl3pPr marL="912988" indent="0" algn="ctr">
              <a:buNone/>
              <a:defRPr>
                <a:solidFill>
                  <a:schemeClr val="tx1">
                    <a:tint val="75000"/>
                  </a:schemeClr>
                </a:solidFill>
              </a:defRPr>
            </a:lvl3pPr>
            <a:lvl4pPr marL="1369481" indent="0" algn="ctr">
              <a:buNone/>
              <a:defRPr>
                <a:solidFill>
                  <a:schemeClr val="tx1">
                    <a:tint val="75000"/>
                  </a:schemeClr>
                </a:solidFill>
              </a:defRPr>
            </a:lvl4pPr>
            <a:lvl5pPr marL="1825975" indent="0" algn="ctr">
              <a:buNone/>
              <a:defRPr>
                <a:solidFill>
                  <a:schemeClr val="tx1">
                    <a:tint val="75000"/>
                  </a:schemeClr>
                </a:solidFill>
              </a:defRPr>
            </a:lvl5pPr>
            <a:lvl6pPr marL="2282469" indent="0" algn="ctr">
              <a:buNone/>
              <a:defRPr>
                <a:solidFill>
                  <a:schemeClr val="tx1">
                    <a:tint val="75000"/>
                  </a:schemeClr>
                </a:solidFill>
              </a:defRPr>
            </a:lvl6pPr>
            <a:lvl7pPr marL="2738961" indent="0" algn="ctr">
              <a:buNone/>
              <a:defRPr>
                <a:solidFill>
                  <a:schemeClr val="tx1">
                    <a:tint val="75000"/>
                  </a:schemeClr>
                </a:solidFill>
              </a:defRPr>
            </a:lvl7pPr>
            <a:lvl8pPr marL="3195454" indent="0" algn="ctr">
              <a:buNone/>
              <a:defRPr>
                <a:solidFill>
                  <a:schemeClr val="tx1">
                    <a:tint val="75000"/>
                  </a:schemeClr>
                </a:solidFill>
              </a:defRPr>
            </a:lvl8pPr>
            <a:lvl9pPr marL="3651950" indent="0" algn="ctr">
              <a:buNone/>
              <a:defRPr>
                <a:solidFill>
                  <a:schemeClr val="tx1">
                    <a:tint val="75000"/>
                  </a:schemeClr>
                </a:solidFill>
              </a:defRPr>
            </a:lvl9pPr>
          </a:lstStyle>
          <a:p>
            <a:r>
              <a:rPr lang="en-US" smtClean="0"/>
              <a:t>Click to edit Master subtitle style</a:t>
            </a:r>
            <a:endParaRPr lang="en-GB" dirty="0"/>
          </a:p>
        </p:txBody>
      </p:sp>
      <p:sp>
        <p:nvSpPr>
          <p:cNvPr id="10" name="Picture Placeholder 9"/>
          <p:cNvSpPr>
            <a:spLocks noGrp="1"/>
          </p:cNvSpPr>
          <p:nvPr>
            <p:ph type="pic" sz="quarter" idx="10"/>
          </p:nvPr>
        </p:nvSpPr>
        <p:spPr>
          <a:xfrm>
            <a:off x="136419" y="2211601"/>
            <a:ext cx="3201520" cy="3214063"/>
          </a:xfrm>
        </p:spPr>
        <p:txBody>
          <a:bodyPr rtlCol="0">
            <a:noAutofit/>
          </a:bodyPr>
          <a:lstStyle>
            <a:lvl1pPr>
              <a:defRPr>
                <a:solidFill>
                  <a:schemeClr val="tx1"/>
                </a:solidFill>
              </a:defRPr>
            </a:lvl1pPr>
          </a:lstStyle>
          <a:p>
            <a:pPr lvl="0"/>
            <a:r>
              <a:rPr lang="en-US" noProof="0" smtClean="0"/>
              <a:t>Click icon to add picture</a:t>
            </a:r>
            <a:endParaRPr lang="en-GB" noProof="0"/>
          </a:p>
        </p:txBody>
      </p:sp>
      <p:sp>
        <p:nvSpPr>
          <p:cNvPr id="14" name="Picture Placeholder 9"/>
          <p:cNvSpPr>
            <a:spLocks noGrp="1"/>
          </p:cNvSpPr>
          <p:nvPr>
            <p:ph type="pic" sz="quarter" idx="11"/>
          </p:nvPr>
        </p:nvSpPr>
        <p:spPr>
          <a:xfrm>
            <a:off x="3359420" y="2183956"/>
            <a:ext cx="3201520" cy="3214063"/>
          </a:xfrm>
        </p:spPr>
        <p:txBody>
          <a:bodyPr rtlCol="0">
            <a:noAutofit/>
          </a:bodyPr>
          <a:lstStyle>
            <a:lvl1pPr>
              <a:defRPr>
                <a:solidFill>
                  <a:schemeClr val="tx1"/>
                </a:solidFill>
              </a:defRPr>
            </a:lvl1pPr>
          </a:lstStyle>
          <a:p>
            <a:pPr lvl="0"/>
            <a:r>
              <a:rPr lang="en-US" noProof="0" smtClean="0"/>
              <a:t>Click icon to add picture</a:t>
            </a:r>
            <a:endParaRPr lang="en-GB" noProof="0"/>
          </a:p>
        </p:txBody>
      </p:sp>
      <p:sp>
        <p:nvSpPr>
          <p:cNvPr id="15" name="Picture Placeholder 9"/>
          <p:cNvSpPr>
            <a:spLocks noGrp="1"/>
          </p:cNvSpPr>
          <p:nvPr>
            <p:ph type="pic" sz="quarter" idx="12"/>
          </p:nvPr>
        </p:nvSpPr>
        <p:spPr>
          <a:xfrm>
            <a:off x="6582420" y="2183956"/>
            <a:ext cx="3201520" cy="3214063"/>
          </a:xfrm>
        </p:spPr>
        <p:txBody>
          <a:bodyPr rtlCol="0">
            <a:noAutofit/>
          </a:bodyPr>
          <a:lstStyle>
            <a:lvl1pPr>
              <a:defRPr>
                <a:solidFill>
                  <a:schemeClr val="tx1"/>
                </a:solidFill>
              </a:defRPr>
            </a:lvl1pPr>
          </a:lstStyle>
          <a:p>
            <a:pPr lvl="0"/>
            <a:r>
              <a:rPr lang="en-US" noProof="0" smtClean="0"/>
              <a:t>Click icon to add picture</a:t>
            </a:r>
            <a:endParaRPr lang="en-GB" noProof="0"/>
          </a:p>
        </p:txBody>
      </p:sp>
      <p:sp>
        <p:nvSpPr>
          <p:cNvPr id="11" name="Text Placeholder 10"/>
          <p:cNvSpPr>
            <a:spLocks noGrp="1"/>
          </p:cNvSpPr>
          <p:nvPr>
            <p:ph type="body" sz="quarter" idx="13"/>
          </p:nvPr>
        </p:nvSpPr>
        <p:spPr>
          <a:xfrm>
            <a:off x="619859" y="6120805"/>
            <a:ext cx="3795634" cy="139015"/>
          </a:xfrm>
        </p:spPr>
        <p:txBody>
          <a:bodyPr lIns="0" tIns="0" rIns="0" bIns="0" anchor="b"/>
          <a:lstStyle>
            <a:lvl1pPr marL="0" indent="0">
              <a:buFontTx/>
              <a:buNone/>
              <a:defRPr sz="700"/>
            </a:lvl1pPr>
          </a:lstStyle>
          <a:p>
            <a:pPr lvl="0"/>
            <a:r>
              <a:rPr lang="en-US" smtClean="0"/>
              <a:t>Click to edit Master text styles</a:t>
            </a:r>
          </a:p>
        </p:txBody>
      </p:sp>
      <p:sp>
        <p:nvSpPr>
          <p:cNvPr id="12" name="Text Placeholder 10"/>
          <p:cNvSpPr>
            <a:spLocks noGrp="1"/>
          </p:cNvSpPr>
          <p:nvPr>
            <p:ph type="body" sz="quarter" idx="14"/>
          </p:nvPr>
        </p:nvSpPr>
        <p:spPr>
          <a:xfrm>
            <a:off x="619859" y="5615410"/>
            <a:ext cx="3795634" cy="523446"/>
          </a:xfrm>
        </p:spPr>
        <p:txBody>
          <a:bodyPr lIns="0" tIns="0" rIns="0" bIns="0" anchor="b"/>
          <a:lstStyle>
            <a:lvl1pPr marL="0" indent="0">
              <a:buFontTx/>
              <a:buNone/>
              <a:defRPr sz="700"/>
            </a:lvl1pPr>
          </a:lstStyle>
          <a:p>
            <a:pPr lvl="0"/>
            <a:r>
              <a:rPr lang="en-US" smtClean="0"/>
              <a:t>Click to edit Master text styles</a:t>
            </a:r>
          </a:p>
        </p:txBody>
      </p:sp>
    </p:spTree>
    <p:extLst>
      <p:ext uri="{BB962C8B-B14F-4D97-AF65-F5344CB8AC3E}">
        <p14:creationId xmlns:p14="http://schemas.microsoft.com/office/powerpoint/2010/main" val="327183951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4. Title and Content">
    <p:spTree>
      <p:nvGrpSpPr>
        <p:cNvPr id="1" name=""/>
        <p:cNvGrpSpPr/>
        <p:nvPr/>
      </p:nvGrpSpPr>
      <p:grpSpPr>
        <a:xfrm>
          <a:off x="0" y="0"/>
          <a:ext cx="0" cy="0"/>
          <a:chOff x="0" y="0"/>
          <a:chExt cx="0" cy="0"/>
        </a:xfrm>
      </p:grpSpPr>
      <p:cxnSp>
        <p:nvCxnSpPr>
          <p:cNvPr id="5" name="Straight Connector 4"/>
          <p:cNvCxnSpPr/>
          <p:nvPr userDrawn="1"/>
        </p:nvCxnSpPr>
        <p:spPr>
          <a:xfrm flipV="1">
            <a:off x="579420" y="1491683"/>
            <a:ext cx="8904518" cy="0"/>
          </a:xfrm>
          <a:prstGeom prst="line">
            <a:avLst/>
          </a:prstGeom>
          <a:ln>
            <a:solidFill>
              <a:srgbClr val="606B8D"/>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8" name="Text Placeholder 7"/>
          <p:cNvSpPr>
            <a:spLocks noGrp="1"/>
          </p:cNvSpPr>
          <p:nvPr>
            <p:ph type="body" sz="quarter" idx="13"/>
          </p:nvPr>
        </p:nvSpPr>
        <p:spPr>
          <a:xfrm>
            <a:off x="488451" y="6128777"/>
            <a:ext cx="4105829" cy="533570"/>
          </a:xfrm>
        </p:spPr>
        <p:txBody>
          <a:bodyPr anchor="b">
            <a:noAutofit/>
          </a:bodyPr>
          <a:lstStyle>
            <a:lvl1pPr marL="0" indent="0">
              <a:buFontTx/>
              <a:buNone/>
              <a:defRPr sz="1000" baseline="0"/>
            </a:lvl1pPr>
          </a:lstStyle>
          <a:p>
            <a:pPr lvl="0"/>
            <a:r>
              <a:rPr lang="en-US" smtClean="0"/>
              <a:t>Click to edit Master text styles</a:t>
            </a:r>
          </a:p>
        </p:txBody>
      </p:sp>
      <p:sp>
        <p:nvSpPr>
          <p:cNvPr id="6" name="Date Placeholder 3"/>
          <p:cNvSpPr>
            <a:spLocks noGrp="1"/>
          </p:cNvSpPr>
          <p:nvPr>
            <p:ph type="dt" sz="half" idx="14"/>
          </p:nvPr>
        </p:nvSpPr>
        <p:spPr/>
        <p:txBody>
          <a:bodyPr/>
          <a:lstStyle>
            <a:lvl1pPr>
              <a:defRPr/>
            </a:lvl1pPr>
          </a:lstStyle>
          <a:p>
            <a:pPr>
              <a:defRPr/>
            </a:pPr>
            <a:fld id="{776AFEBA-947B-4521-9D72-67F0821F5533}" type="datetimeFigureOut">
              <a:rPr lang="en-GB">
                <a:solidFill>
                  <a:srgbClr val="002244"/>
                </a:solidFill>
              </a:rPr>
              <a:pPr>
                <a:defRPr/>
              </a:pPr>
              <a:t>07/03/2016</a:t>
            </a:fld>
            <a:endParaRPr lang="en-GB">
              <a:solidFill>
                <a:srgbClr val="002244"/>
              </a:solidFill>
            </a:endParaRPr>
          </a:p>
        </p:txBody>
      </p:sp>
      <p:sp>
        <p:nvSpPr>
          <p:cNvPr id="7" name="Footer Placeholder 4"/>
          <p:cNvSpPr>
            <a:spLocks noGrp="1"/>
          </p:cNvSpPr>
          <p:nvPr>
            <p:ph type="ftr" sz="quarter" idx="15"/>
          </p:nvPr>
        </p:nvSpPr>
        <p:spPr/>
        <p:txBody>
          <a:bodyPr/>
          <a:lstStyle>
            <a:lvl1pPr>
              <a:defRPr/>
            </a:lvl1pPr>
          </a:lstStyle>
          <a:p>
            <a:pPr>
              <a:defRPr/>
            </a:pPr>
            <a:endParaRPr lang="en-GB">
              <a:solidFill>
                <a:srgbClr val="002244"/>
              </a:solidFill>
            </a:endParaRPr>
          </a:p>
        </p:txBody>
      </p:sp>
      <p:sp>
        <p:nvSpPr>
          <p:cNvPr id="9" name="Slide Number Placeholder 5"/>
          <p:cNvSpPr>
            <a:spLocks noGrp="1"/>
          </p:cNvSpPr>
          <p:nvPr>
            <p:ph type="sldNum" sz="quarter" idx="16"/>
          </p:nvPr>
        </p:nvSpPr>
        <p:spPr/>
        <p:txBody>
          <a:bodyPr/>
          <a:lstStyle>
            <a:lvl1pPr>
              <a:defRPr/>
            </a:lvl1pPr>
          </a:lstStyle>
          <a:p>
            <a:pPr>
              <a:defRPr/>
            </a:pPr>
            <a:fld id="{9D5BCB4C-E6F7-469D-95E7-5D7D667963FB}" type="slidenum">
              <a:rPr lang="en-GB">
                <a:solidFill>
                  <a:srgbClr val="002244"/>
                </a:solidFill>
              </a:rPr>
              <a:pPr>
                <a:defRPr/>
              </a:pPr>
              <a:t>‹#›</a:t>
            </a:fld>
            <a:endParaRPr lang="en-GB">
              <a:solidFill>
                <a:srgbClr val="002244"/>
              </a:solidFill>
            </a:endParaRPr>
          </a:p>
        </p:txBody>
      </p:sp>
    </p:spTree>
    <p:extLst>
      <p:ext uri="{BB962C8B-B14F-4D97-AF65-F5344CB8AC3E}">
        <p14:creationId xmlns:p14="http://schemas.microsoft.com/office/powerpoint/2010/main" val="3988366719"/>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ARROWS">
    <p:spTree>
      <p:nvGrpSpPr>
        <p:cNvPr id="1" name=""/>
        <p:cNvGrpSpPr/>
        <p:nvPr/>
      </p:nvGrpSpPr>
      <p:grpSpPr>
        <a:xfrm>
          <a:off x="0" y="0"/>
          <a:ext cx="0" cy="0"/>
          <a:chOff x="0" y="0"/>
          <a:chExt cx="0" cy="0"/>
        </a:xfrm>
      </p:grpSpPr>
      <p:cxnSp>
        <p:nvCxnSpPr>
          <p:cNvPr id="16" name="Straight Connector 15"/>
          <p:cNvCxnSpPr/>
          <p:nvPr userDrawn="1"/>
        </p:nvCxnSpPr>
        <p:spPr>
          <a:xfrm flipV="1">
            <a:off x="579420" y="1491683"/>
            <a:ext cx="8904518" cy="0"/>
          </a:xfrm>
          <a:prstGeom prst="line">
            <a:avLst/>
          </a:prstGeom>
          <a:ln>
            <a:solidFill>
              <a:srgbClr val="606B8D"/>
            </a:solidFill>
          </a:ln>
        </p:spPr>
        <p:style>
          <a:lnRef idx="1">
            <a:schemeClr val="accent1"/>
          </a:lnRef>
          <a:fillRef idx="0">
            <a:schemeClr val="accent1"/>
          </a:fillRef>
          <a:effectRef idx="0">
            <a:schemeClr val="accent1"/>
          </a:effectRef>
          <a:fontRef idx="minor">
            <a:schemeClr val="tx1"/>
          </a:fontRef>
        </p:style>
      </p:cxnSp>
      <p:sp>
        <p:nvSpPr>
          <p:cNvPr id="17" name="Text Placeholder 16"/>
          <p:cNvSpPr>
            <a:spLocks noGrp="1"/>
          </p:cNvSpPr>
          <p:nvPr>
            <p:ph type="body" sz="quarter" idx="12"/>
          </p:nvPr>
        </p:nvSpPr>
        <p:spPr>
          <a:xfrm>
            <a:off x="687488" y="1673785"/>
            <a:ext cx="7906755" cy="663482"/>
          </a:xfrm>
          <a:prstGeom prst="roundRect">
            <a:avLst>
              <a:gd name="adj" fmla="val 50000"/>
            </a:avLst>
          </a:prstGeom>
          <a:solidFill>
            <a:srgbClr val="A1A7C0"/>
          </a:solidFill>
        </p:spPr>
        <p:txBody>
          <a:bodyPr lIns="594177" anchor="ctr"/>
          <a:lstStyle>
            <a:lvl1pPr marL="0" indent="0">
              <a:buFontTx/>
              <a:buNone/>
              <a:defRPr sz="1700"/>
            </a:lvl1pPr>
          </a:lstStyle>
          <a:p>
            <a:pPr lvl="0"/>
            <a:r>
              <a:rPr lang="en-US" smtClean="0"/>
              <a:t>Click to edit Master text styles</a:t>
            </a:r>
          </a:p>
        </p:txBody>
      </p:sp>
      <p:sp>
        <p:nvSpPr>
          <p:cNvPr id="15" name="Text Placeholder 14"/>
          <p:cNvSpPr>
            <a:spLocks noGrp="1"/>
          </p:cNvSpPr>
          <p:nvPr>
            <p:ph type="body" sz="quarter" idx="11"/>
          </p:nvPr>
        </p:nvSpPr>
        <p:spPr>
          <a:xfrm>
            <a:off x="601867" y="1659467"/>
            <a:ext cx="717656" cy="699766"/>
          </a:xfrm>
          <a:blipFill>
            <a:blip r:embed="rId2" cstate="email">
              <a:extLst>
                <a:ext uri="{28A0092B-C50C-407E-A947-70E740481C1C}">
                  <a14:useLocalDpi xmlns:a14="http://schemas.microsoft.com/office/drawing/2010/main"/>
                </a:ext>
              </a:extLst>
            </a:blip>
            <a:stretch>
              <a:fillRect/>
            </a:stretch>
          </a:blipFill>
        </p:spPr>
        <p:txBody>
          <a:bodyPr anchor="ctr"/>
          <a:lstStyle>
            <a:lvl1pPr algn="ctr">
              <a:buFontTx/>
              <a:buNone/>
              <a:defRPr sz="2200" b="0">
                <a:solidFill>
                  <a:schemeClr val="tx1"/>
                </a:solidFill>
              </a:defRPr>
            </a:lvl1pPr>
          </a:lstStyle>
          <a:p>
            <a:pPr lvl="0"/>
            <a:r>
              <a:rPr lang="en-US" smtClean="0"/>
              <a:t>Click to edit Master text styles</a:t>
            </a:r>
          </a:p>
        </p:txBody>
      </p:sp>
      <p:sp>
        <p:nvSpPr>
          <p:cNvPr id="2" name="Title 1"/>
          <p:cNvSpPr>
            <a:spLocks noGrp="1"/>
          </p:cNvSpPr>
          <p:nvPr>
            <p:ph type="title"/>
          </p:nvPr>
        </p:nvSpPr>
        <p:spPr/>
        <p:txBody>
          <a:bodyPr/>
          <a:lstStyle/>
          <a:p>
            <a:r>
              <a:rPr lang="en-US" smtClean="0"/>
              <a:t>Click to edit Master title style</a:t>
            </a:r>
            <a:endParaRPr lang="en-GB" dirty="0"/>
          </a:p>
        </p:txBody>
      </p:sp>
      <p:sp>
        <p:nvSpPr>
          <p:cNvPr id="29" name="Text Placeholder 8"/>
          <p:cNvSpPr>
            <a:spLocks noGrp="1"/>
          </p:cNvSpPr>
          <p:nvPr>
            <p:ph type="body" sz="quarter" idx="23"/>
          </p:nvPr>
        </p:nvSpPr>
        <p:spPr>
          <a:xfrm>
            <a:off x="498538" y="6254728"/>
            <a:ext cx="3966522" cy="388759"/>
          </a:xfrm>
        </p:spPr>
        <p:txBody>
          <a:bodyPr anchor="b"/>
          <a:lstStyle>
            <a:lvl1pPr marL="0" indent="0">
              <a:buFontTx/>
              <a:buNone/>
              <a:defRPr sz="900"/>
            </a:lvl1pPr>
          </a:lstStyle>
          <a:p>
            <a:pPr lvl="0"/>
            <a:r>
              <a:rPr lang="en-US" smtClean="0"/>
              <a:t>Click to edit Master text styles</a:t>
            </a:r>
          </a:p>
        </p:txBody>
      </p:sp>
      <p:sp>
        <p:nvSpPr>
          <p:cNvPr id="35" name="Text Placeholder 16"/>
          <p:cNvSpPr>
            <a:spLocks noGrp="1"/>
          </p:cNvSpPr>
          <p:nvPr>
            <p:ph type="body" sz="quarter" idx="24"/>
          </p:nvPr>
        </p:nvSpPr>
        <p:spPr>
          <a:xfrm>
            <a:off x="687488" y="2445696"/>
            <a:ext cx="7906755" cy="663482"/>
          </a:xfrm>
          <a:prstGeom prst="roundRect">
            <a:avLst>
              <a:gd name="adj" fmla="val 50000"/>
            </a:avLst>
          </a:prstGeom>
          <a:solidFill>
            <a:srgbClr val="A1A7C0"/>
          </a:solidFill>
        </p:spPr>
        <p:txBody>
          <a:bodyPr lIns="594177" anchor="ctr"/>
          <a:lstStyle>
            <a:lvl1pPr marL="0" indent="0">
              <a:buFontTx/>
              <a:buNone/>
              <a:defRPr sz="1700"/>
            </a:lvl1pPr>
          </a:lstStyle>
          <a:p>
            <a:pPr lvl="0"/>
            <a:r>
              <a:rPr lang="en-US" smtClean="0"/>
              <a:t>Click to edit Master text styles</a:t>
            </a:r>
          </a:p>
        </p:txBody>
      </p:sp>
      <p:sp>
        <p:nvSpPr>
          <p:cNvPr id="36" name="Text Placeholder 14"/>
          <p:cNvSpPr>
            <a:spLocks noGrp="1"/>
          </p:cNvSpPr>
          <p:nvPr>
            <p:ph type="body" sz="quarter" idx="25"/>
          </p:nvPr>
        </p:nvSpPr>
        <p:spPr>
          <a:xfrm>
            <a:off x="601867" y="2431378"/>
            <a:ext cx="717656" cy="699766"/>
          </a:xfrm>
          <a:blipFill>
            <a:blip r:embed="rId2" cstate="email">
              <a:extLst>
                <a:ext uri="{28A0092B-C50C-407E-A947-70E740481C1C}">
                  <a14:useLocalDpi xmlns:a14="http://schemas.microsoft.com/office/drawing/2010/main"/>
                </a:ext>
              </a:extLst>
            </a:blip>
            <a:stretch>
              <a:fillRect/>
            </a:stretch>
          </a:blipFill>
        </p:spPr>
        <p:txBody>
          <a:bodyPr anchor="ctr"/>
          <a:lstStyle>
            <a:lvl1pPr algn="ctr">
              <a:buFontTx/>
              <a:buNone/>
              <a:defRPr sz="2200" b="0">
                <a:solidFill>
                  <a:schemeClr val="tx1"/>
                </a:solidFill>
              </a:defRPr>
            </a:lvl1pPr>
          </a:lstStyle>
          <a:p>
            <a:pPr lvl="0"/>
            <a:r>
              <a:rPr lang="en-US" smtClean="0"/>
              <a:t>Click to edit Master text styles</a:t>
            </a:r>
          </a:p>
        </p:txBody>
      </p:sp>
      <p:sp>
        <p:nvSpPr>
          <p:cNvPr id="37" name="Text Placeholder 16"/>
          <p:cNvSpPr>
            <a:spLocks noGrp="1"/>
          </p:cNvSpPr>
          <p:nvPr>
            <p:ph type="body" sz="quarter" idx="26"/>
          </p:nvPr>
        </p:nvSpPr>
        <p:spPr>
          <a:xfrm>
            <a:off x="687488" y="3217607"/>
            <a:ext cx="7906755" cy="663482"/>
          </a:xfrm>
          <a:prstGeom prst="roundRect">
            <a:avLst>
              <a:gd name="adj" fmla="val 50000"/>
            </a:avLst>
          </a:prstGeom>
          <a:solidFill>
            <a:srgbClr val="A1A7C0"/>
          </a:solidFill>
        </p:spPr>
        <p:txBody>
          <a:bodyPr lIns="594177" anchor="ctr"/>
          <a:lstStyle>
            <a:lvl1pPr marL="0" indent="0">
              <a:buFontTx/>
              <a:buNone/>
              <a:defRPr sz="1700"/>
            </a:lvl1pPr>
          </a:lstStyle>
          <a:p>
            <a:pPr lvl="0"/>
            <a:r>
              <a:rPr lang="en-US" smtClean="0"/>
              <a:t>Click to edit Master text styles</a:t>
            </a:r>
          </a:p>
        </p:txBody>
      </p:sp>
      <p:sp>
        <p:nvSpPr>
          <p:cNvPr id="38" name="Text Placeholder 14"/>
          <p:cNvSpPr>
            <a:spLocks noGrp="1"/>
          </p:cNvSpPr>
          <p:nvPr>
            <p:ph type="body" sz="quarter" idx="27"/>
          </p:nvPr>
        </p:nvSpPr>
        <p:spPr>
          <a:xfrm>
            <a:off x="601867" y="3203289"/>
            <a:ext cx="717656" cy="699766"/>
          </a:xfrm>
          <a:blipFill>
            <a:blip r:embed="rId2" cstate="email">
              <a:extLst>
                <a:ext uri="{28A0092B-C50C-407E-A947-70E740481C1C}">
                  <a14:useLocalDpi xmlns:a14="http://schemas.microsoft.com/office/drawing/2010/main"/>
                </a:ext>
              </a:extLst>
            </a:blip>
            <a:stretch>
              <a:fillRect/>
            </a:stretch>
          </a:blipFill>
        </p:spPr>
        <p:txBody>
          <a:bodyPr anchor="ctr"/>
          <a:lstStyle>
            <a:lvl1pPr algn="ctr">
              <a:buFontTx/>
              <a:buNone/>
              <a:defRPr sz="2200" b="0">
                <a:solidFill>
                  <a:schemeClr val="tx1"/>
                </a:solidFill>
              </a:defRPr>
            </a:lvl1pPr>
          </a:lstStyle>
          <a:p>
            <a:pPr lvl="0"/>
            <a:r>
              <a:rPr lang="en-US" smtClean="0"/>
              <a:t>Click to edit Master text styles</a:t>
            </a:r>
          </a:p>
        </p:txBody>
      </p:sp>
      <p:sp>
        <p:nvSpPr>
          <p:cNvPr id="39" name="Text Placeholder 16"/>
          <p:cNvSpPr>
            <a:spLocks noGrp="1"/>
          </p:cNvSpPr>
          <p:nvPr>
            <p:ph type="body" sz="quarter" idx="28"/>
          </p:nvPr>
        </p:nvSpPr>
        <p:spPr>
          <a:xfrm>
            <a:off x="687488" y="3989519"/>
            <a:ext cx="7906755" cy="663482"/>
          </a:xfrm>
          <a:prstGeom prst="roundRect">
            <a:avLst>
              <a:gd name="adj" fmla="val 50000"/>
            </a:avLst>
          </a:prstGeom>
          <a:solidFill>
            <a:srgbClr val="A1A7C0"/>
          </a:solidFill>
        </p:spPr>
        <p:txBody>
          <a:bodyPr lIns="594177" anchor="ctr"/>
          <a:lstStyle>
            <a:lvl1pPr marL="0" indent="0">
              <a:buFontTx/>
              <a:buNone/>
              <a:defRPr sz="1700"/>
            </a:lvl1pPr>
          </a:lstStyle>
          <a:p>
            <a:pPr lvl="0"/>
            <a:r>
              <a:rPr lang="en-US" smtClean="0"/>
              <a:t>Click to edit Master text styles</a:t>
            </a:r>
          </a:p>
        </p:txBody>
      </p:sp>
      <p:sp>
        <p:nvSpPr>
          <p:cNvPr id="40" name="Text Placeholder 14"/>
          <p:cNvSpPr>
            <a:spLocks noGrp="1"/>
          </p:cNvSpPr>
          <p:nvPr>
            <p:ph type="body" sz="quarter" idx="29"/>
          </p:nvPr>
        </p:nvSpPr>
        <p:spPr>
          <a:xfrm>
            <a:off x="601867" y="3975200"/>
            <a:ext cx="717656" cy="699766"/>
          </a:xfrm>
          <a:blipFill>
            <a:blip r:embed="rId2" cstate="email">
              <a:extLst>
                <a:ext uri="{28A0092B-C50C-407E-A947-70E740481C1C}">
                  <a14:useLocalDpi xmlns:a14="http://schemas.microsoft.com/office/drawing/2010/main"/>
                </a:ext>
              </a:extLst>
            </a:blip>
            <a:stretch>
              <a:fillRect/>
            </a:stretch>
          </a:blipFill>
        </p:spPr>
        <p:txBody>
          <a:bodyPr anchor="ctr"/>
          <a:lstStyle>
            <a:lvl1pPr algn="ctr">
              <a:buFontTx/>
              <a:buNone/>
              <a:defRPr sz="2200" b="0">
                <a:solidFill>
                  <a:schemeClr val="tx1"/>
                </a:solidFill>
              </a:defRPr>
            </a:lvl1pPr>
          </a:lstStyle>
          <a:p>
            <a:pPr lvl="0"/>
            <a:r>
              <a:rPr lang="en-US" smtClean="0"/>
              <a:t>Click to edit Master text styles</a:t>
            </a:r>
          </a:p>
        </p:txBody>
      </p:sp>
      <p:sp>
        <p:nvSpPr>
          <p:cNvPr id="41" name="Text Placeholder 16"/>
          <p:cNvSpPr>
            <a:spLocks noGrp="1"/>
          </p:cNvSpPr>
          <p:nvPr>
            <p:ph type="body" sz="quarter" idx="30"/>
          </p:nvPr>
        </p:nvSpPr>
        <p:spPr>
          <a:xfrm>
            <a:off x="687488" y="4761430"/>
            <a:ext cx="7906755" cy="663482"/>
          </a:xfrm>
          <a:prstGeom prst="roundRect">
            <a:avLst>
              <a:gd name="adj" fmla="val 50000"/>
            </a:avLst>
          </a:prstGeom>
          <a:solidFill>
            <a:srgbClr val="A1A7C0"/>
          </a:solidFill>
        </p:spPr>
        <p:txBody>
          <a:bodyPr lIns="594177" anchor="ctr"/>
          <a:lstStyle>
            <a:lvl1pPr marL="0" indent="0">
              <a:buFontTx/>
              <a:buNone/>
              <a:defRPr sz="1700"/>
            </a:lvl1pPr>
          </a:lstStyle>
          <a:p>
            <a:pPr lvl="0"/>
            <a:r>
              <a:rPr lang="en-US" smtClean="0"/>
              <a:t>Click to edit Master text styles</a:t>
            </a:r>
          </a:p>
        </p:txBody>
      </p:sp>
      <p:sp>
        <p:nvSpPr>
          <p:cNvPr id="42" name="Text Placeholder 14"/>
          <p:cNvSpPr>
            <a:spLocks noGrp="1"/>
          </p:cNvSpPr>
          <p:nvPr>
            <p:ph type="body" sz="quarter" idx="31"/>
          </p:nvPr>
        </p:nvSpPr>
        <p:spPr>
          <a:xfrm>
            <a:off x="601867" y="4747112"/>
            <a:ext cx="717656" cy="699766"/>
          </a:xfrm>
          <a:blipFill>
            <a:blip r:embed="rId2" cstate="email">
              <a:extLst>
                <a:ext uri="{28A0092B-C50C-407E-A947-70E740481C1C}">
                  <a14:useLocalDpi xmlns:a14="http://schemas.microsoft.com/office/drawing/2010/main"/>
                </a:ext>
              </a:extLst>
            </a:blip>
            <a:stretch>
              <a:fillRect/>
            </a:stretch>
          </a:blipFill>
        </p:spPr>
        <p:txBody>
          <a:bodyPr anchor="ctr"/>
          <a:lstStyle>
            <a:lvl1pPr algn="ctr">
              <a:buFontTx/>
              <a:buNone/>
              <a:defRPr sz="2200" b="0">
                <a:solidFill>
                  <a:schemeClr val="tx1"/>
                </a:solidFill>
              </a:defRPr>
            </a:lvl1pPr>
          </a:lstStyle>
          <a:p>
            <a:pPr lvl="0"/>
            <a:r>
              <a:rPr lang="en-US" smtClean="0"/>
              <a:t>Click to edit Master text styles</a:t>
            </a:r>
          </a:p>
        </p:txBody>
      </p:sp>
      <p:sp>
        <p:nvSpPr>
          <p:cNvPr id="43" name="Text Placeholder 16"/>
          <p:cNvSpPr>
            <a:spLocks noGrp="1"/>
          </p:cNvSpPr>
          <p:nvPr>
            <p:ph type="body" sz="quarter" idx="32"/>
          </p:nvPr>
        </p:nvSpPr>
        <p:spPr>
          <a:xfrm>
            <a:off x="687488" y="5533339"/>
            <a:ext cx="7906755" cy="663482"/>
          </a:xfrm>
          <a:prstGeom prst="roundRect">
            <a:avLst>
              <a:gd name="adj" fmla="val 50000"/>
            </a:avLst>
          </a:prstGeom>
          <a:solidFill>
            <a:srgbClr val="A1A7C0"/>
          </a:solidFill>
        </p:spPr>
        <p:txBody>
          <a:bodyPr lIns="594177" anchor="ctr"/>
          <a:lstStyle>
            <a:lvl1pPr marL="0" indent="0">
              <a:buFontTx/>
              <a:buNone/>
              <a:defRPr sz="1700"/>
            </a:lvl1pPr>
          </a:lstStyle>
          <a:p>
            <a:pPr lvl="0"/>
            <a:r>
              <a:rPr lang="en-US" smtClean="0"/>
              <a:t>Click to edit Master text styles</a:t>
            </a:r>
          </a:p>
        </p:txBody>
      </p:sp>
      <p:sp>
        <p:nvSpPr>
          <p:cNvPr id="44" name="Text Placeholder 14"/>
          <p:cNvSpPr>
            <a:spLocks noGrp="1"/>
          </p:cNvSpPr>
          <p:nvPr>
            <p:ph type="body" sz="quarter" idx="33"/>
          </p:nvPr>
        </p:nvSpPr>
        <p:spPr>
          <a:xfrm>
            <a:off x="601867" y="5519021"/>
            <a:ext cx="717656" cy="699766"/>
          </a:xfrm>
          <a:blipFill>
            <a:blip r:embed="rId2" cstate="email">
              <a:extLst>
                <a:ext uri="{28A0092B-C50C-407E-A947-70E740481C1C}">
                  <a14:useLocalDpi xmlns:a14="http://schemas.microsoft.com/office/drawing/2010/main"/>
                </a:ext>
              </a:extLst>
            </a:blip>
            <a:stretch>
              <a:fillRect/>
            </a:stretch>
          </a:blipFill>
        </p:spPr>
        <p:txBody>
          <a:bodyPr anchor="ctr"/>
          <a:lstStyle>
            <a:lvl1pPr algn="ctr">
              <a:buFontTx/>
              <a:buNone/>
              <a:defRPr sz="2200" b="0">
                <a:solidFill>
                  <a:schemeClr val="tx1"/>
                </a:solidFill>
              </a:defRPr>
            </a:lvl1pPr>
          </a:lstStyle>
          <a:p>
            <a:pPr lvl="0"/>
            <a:r>
              <a:rPr lang="en-US" smtClean="0"/>
              <a:t>Click to edit Master text styles</a:t>
            </a:r>
          </a:p>
        </p:txBody>
      </p:sp>
      <p:sp>
        <p:nvSpPr>
          <p:cNvPr id="18" name="Slide Number Placeholder 2"/>
          <p:cNvSpPr>
            <a:spLocks noGrp="1"/>
          </p:cNvSpPr>
          <p:nvPr>
            <p:ph type="sldNum" sz="quarter" idx="34"/>
          </p:nvPr>
        </p:nvSpPr>
        <p:spPr/>
        <p:txBody>
          <a:bodyPr/>
          <a:lstStyle>
            <a:lvl1pPr>
              <a:defRPr/>
            </a:lvl1pPr>
          </a:lstStyle>
          <a:p>
            <a:pPr>
              <a:defRPr/>
            </a:pPr>
            <a:fld id="{84CCBD5D-EF16-46FA-AB1B-2E349369A4C8}" type="slidenum">
              <a:rPr lang="en-GB">
                <a:solidFill>
                  <a:srgbClr val="002244"/>
                </a:solidFill>
              </a:rPr>
              <a:pPr>
                <a:defRPr/>
              </a:pPr>
              <a:t>‹#›</a:t>
            </a:fld>
            <a:endParaRPr lang="en-GB" dirty="0">
              <a:solidFill>
                <a:srgbClr val="002244"/>
              </a:solidFill>
            </a:endParaRPr>
          </a:p>
        </p:txBody>
      </p:sp>
      <p:sp>
        <p:nvSpPr>
          <p:cNvPr id="19" name="Date Placeholder 3"/>
          <p:cNvSpPr>
            <a:spLocks noGrp="1"/>
          </p:cNvSpPr>
          <p:nvPr>
            <p:ph type="dt" sz="half" idx="35"/>
          </p:nvPr>
        </p:nvSpPr>
        <p:spPr>
          <a:xfrm rot="5400000">
            <a:off x="-357299" y="751295"/>
            <a:ext cx="1173477" cy="373534"/>
          </a:xfrm>
        </p:spPr>
        <p:txBody>
          <a:bodyPr/>
          <a:lstStyle>
            <a:lvl1pPr algn="l">
              <a:defRPr sz="900">
                <a:solidFill>
                  <a:schemeClr val="tx1">
                    <a:tint val="75000"/>
                  </a:schemeClr>
                </a:solidFill>
              </a:defRPr>
            </a:lvl1pPr>
          </a:lstStyle>
          <a:p>
            <a:pPr>
              <a:defRPr/>
            </a:pPr>
            <a:fld id="{351121D0-9F94-455B-817E-504CF5F3DD9C}" type="datetimeFigureOut">
              <a:rPr lang="en-GB">
                <a:solidFill>
                  <a:srgbClr val="002244">
                    <a:tint val="75000"/>
                  </a:srgbClr>
                </a:solidFill>
              </a:rPr>
              <a:pPr>
                <a:defRPr/>
              </a:pPr>
              <a:t>07/03/2016</a:t>
            </a:fld>
            <a:endParaRPr lang="en-GB" dirty="0">
              <a:solidFill>
                <a:srgbClr val="002244">
                  <a:tint val="75000"/>
                </a:srgbClr>
              </a:solidFill>
            </a:endParaRPr>
          </a:p>
        </p:txBody>
      </p:sp>
      <p:sp>
        <p:nvSpPr>
          <p:cNvPr id="20" name="Footer Placeholder 4"/>
          <p:cNvSpPr>
            <a:spLocks noGrp="1"/>
          </p:cNvSpPr>
          <p:nvPr>
            <p:ph type="ftr" sz="quarter" idx="36"/>
          </p:nvPr>
        </p:nvSpPr>
        <p:spPr>
          <a:xfrm>
            <a:off x="5830952" y="6342559"/>
            <a:ext cx="3738280" cy="364281"/>
          </a:xfrm>
        </p:spPr>
        <p:txBody>
          <a:bodyPr/>
          <a:lstStyle>
            <a:lvl1pPr algn="r">
              <a:defRPr sz="1100">
                <a:solidFill>
                  <a:schemeClr val="tx1">
                    <a:tint val="75000"/>
                  </a:schemeClr>
                </a:solidFill>
              </a:defRPr>
            </a:lvl1pPr>
          </a:lstStyle>
          <a:p>
            <a:pPr>
              <a:defRPr/>
            </a:pPr>
            <a:endParaRPr lang="en-GB">
              <a:solidFill>
                <a:srgbClr val="002244">
                  <a:tint val="75000"/>
                </a:srgbClr>
              </a:solidFill>
            </a:endParaRPr>
          </a:p>
        </p:txBody>
      </p:sp>
    </p:spTree>
    <p:extLst>
      <p:ext uri="{BB962C8B-B14F-4D97-AF65-F5344CB8AC3E}">
        <p14:creationId xmlns:p14="http://schemas.microsoft.com/office/powerpoint/2010/main" val="4024124660"/>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1_ARROWS SUBTLE">
    <p:spTree>
      <p:nvGrpSpPr>
        <p:cNvPr id="1" name=""/>
        <p:cNvGrpSpPr/>
        <p:nvPr/>
      </p:nvGrpSpPr>
      <p:grpSpPr>
        <a:xfrm>
          <a:off x="0" y="0"/>
          <a:ext cx="0" cy="0"/>
          <a:chOff x="0" y="0"/>
          <a:chExt cx="0" cy="0"/>
        </a:xfrm>
      </p:grpSpPr>
      <p:cxnSp>
        <p:nvCxnSpPr>
          <p:cNvPr id="16" name="Straight Connector 15"/>
          <p:cNvCxnSpPr/>
          <p:nvPr userDrawn="1"/>
        </p:nvCxnSpPr>
        <p:spPr>
          <a:xfrm flipV="1">
            <a:off x="579420" y="1491683"/>
            <a:ext cx="8904518" cy="0"/>
          </a:xfrm>
          <a:prstGeom prst="line">
            <a:avLst/>
          </a:prstGeom>
          <a:ln>
            <a:solidFill>
              <a:srgbClr val="606B8D"/>
            </a:solidFill>
          </a:ln>
        </p:spPr>
        <p:style>
          <a:lnRef idx="1">
            <a:schemeClr val="accent1"/>
          </a:lnRef>
          <a:fillRef idx="0">
            <a:schemeClr val="accent1"/>
          </a:fillRef>
          <a:effectRef idx="0">
            <a:schemeClr val="accent1"/>
          </a:effectRef>
          <a:fontRef idx="minor">
            <a:schemeClr val="tx1"/>
          </a:fontRef>
        </p:style>
      </p:cxnSp>
      <p:sp>
        <p:nvSpPr>
          <p:cNvPr id="17" name="Text Placeholder 16"/>
          <p:cNvSpPr>
            <a:spLocks noGrp="1"/>
          </p:cNvSpPr>
          <p:nvPr>
            <p:ph type="body" sz="quarter" idx="12"/>
          </p:nvPr>
        </p:nvSpPr>
        <p:spPr>
          <a:xfrm>
            <a:off x="687488" y="1673785"/>
            <a:ext cx="7906755" cy="663482"/>
          </a:xfrm>
          <a:prstGeom prst="roundRect">
            <a:avLst>
              <a:gd name="adj" fmla="val 50000"/>
            </a:avLst>
          </a:prstGeom>
          <a:solidFill>
            <a:srgbClr val="A1A7C0"/>
          </a:solidFill>
        </p:spPr>
        <p:txBody>
          <a:bodyPr lIns="594177" anchor="ctr"/>
          <a:lstStyle>
            <a:lvl1pPr marL="0" indent="0">
              <a:buFontTx/>
              <a:buNone/>
              <a:defRPr sz="1700"/>
            </a:lvl1pPr>
          </a:lstStyle>
          <a:p>
            <a:pPr lvl="0"/>
            <a:r>
              <a:rPr lang="en-US" smtClean="0"/>
              <a:t>Click to edit Master text styles</a:t>
            </a:r>
          </a:p>
        </p:txBody>
      </p:sp>
      <p:sp>
        <p:nvSpPr>
          <p:cNvPr id="15" name="Text Placeholder 14"/>
          <p:cNvSpPr>
            <a:spLocks noGrp="1"/>
          </p:cNvSpPr>
          <p:nvPr>
            <p:ph type="body" sz="quarter" idx="11"/>
          </p:nvPr>
        </p:nvSpPr>
        <p:spPr>
          <a:xfrm>
            <a:off x="601867" y="1659467"/>
            <a:ext cx="717656" cy="699766"/>
          </a:xfrm>
          <a:blipFill>
            <a:blip r:embed="rId2" cstate="email">
              <a:extLst>
                <a:ext uri="{28A0092B-C50C-407E-A947-70E740481C1C}">
                  <a14:useLocalDpi xmlns:a14="http://schemas.microsoft.com/office/drawing/2010/main"/>
                </a:ext>
              </a:extLst>
            </a:blip>
            <a:stretch>
              <a:fillRect/>
            </a:stretch>
          </a:blipFill>
        </p:spPr>
        <p:txBody>
          <a:bodyPr anchor="ctr"/>
          <a:lstStyle>
            <a:lvl1pPr algn="ctr">
              <a:buFontTx/>
              <a:buNone/>
              <a:defRPr sz="2200" b="0">
                <a:solidFill>
                  <a:srgbClr val="606B8D"/>
                </a:solidFill>
              </a:defRPr>
            </a:lvl1pPr>
          </a:lstStyle>
          <a:p>
            <a:pPr lvl="0"/>
            <a:r>
              <a:rPr lang="en-US" smtClean="0"/>
              <a:t>Click to edit Master text styles</a:t>
            </a:r>
          </a:p>
        </p:txBody>
      </p:sp>
      <p:sp>
        <p:nvSpPr>
          <p:cNvPr id="2" name="Title 1"/>
          <p:cNvSpPr>
            <a:spLocks noGrp="1"/>
          </p:cNvSpPr>
          <p:nvPr>
            <p:ph type="title"/>
          </p:nvPr>
        </p:nvSpPr>
        <p:spPr/>
        <p:txBody>
          <a:bodyPr/>
          <a:lstStyle/>
          <a:p>
            <a:r>
              <a:rPr lang="en-US" smtClean="0"/>
              <a:t>Click to edit Master title style</a:t>
            </a:r>
            <a:endParaRPr lang="en-GB" dirty="0"/>
          </a:p>
        </p:txBody>
      </p:sp>
      <p:sp>
        <p:nvSpPr>
          <p:cNvPr id="29" name="Text Placeholder 8"/>
          <p:cNvSpPr>
            <a:spLocks noGrp="1"/>
          </p:cNvSpPr>
          <p:nvPr>
            <p:ph type="body" sz="quarter" idx="23"/>
          </p:nvPr>
        </p:nvSpPr>
        <p:spPr>
          <a:xfrm>
            <a:off x="498538" y="6254728"/>
            <a:ext cx="3966522" cy="388759"/>
          </a:xfrm>
        </p:spPr>
        <p:txBody>
          <a:bodyPr anchor="b"/>
          <a:lstStyle>
            <a:lvl1pPr marL="0" indent="0">
              <a:buFontTx/>
              <a:buNone/>
              <a:defRPr sz="900"/>
            </a:lvl1pPr>
          </a:lstStyle>
          <a:p>
            <a:pPr lvl="0"/>
            <a:r>
              <a:rPr lang="en-US" smtClean="0"/>
              <a:t>Click to edit Master text styles</a:t>
            </a:r>
          </a:p>
        </p:txBody>
      </p:sp>
      <p:sp>
        <p:nvSpPr>
          <p:cNvPr id="35" name="Text Placeholder 16"/>
          <p:cNvSpPr>
            <a:spLocks noGrp="1"/>
          </p:cNvSpPr>
          <p:nvPr>
            <p:ph type="body" sz="quarter" idx="24"/>
          </p:nvPr>
        </p:nvSpPr>
        <p:spPr>
          <a:xfrm>
            <a:off x="687488" y="2445696"/>
            <a:ext cx="7906755" cy="663482"/>
          </a:xfrm>
          <a:prstGeom prst="roundRect">
            <a:avLst>
              <a:gd name="adj" fmla="val 50000"/>
            </a:avLst>
          </a:prstGeom>
          <a:solidFill>
            <a:srgbClr val="A1A7C0"/>
          </a:solidFill>
        </p:spPr>
        <p:txBody>
          <a:bodyPr lIns="594177" anchor="ctr"/>
          <a:lstStyle>
            <a:lvl1pPr marL="0" indent="0">
              <a:buFontTx/>
              <a:buNone/>
              <a:defRPr sz="1700"/>
            </a:lvl1pPr>
          </a:lstStyle>
          <a:p>
            <a:pPr lvl="0"/>
            <a:r>
              <a:rPr lang="en-US" smtClean="0"/>
              <a:t>Click to edit Master text styles</a:t>
            </a:r>
          </a:p>
        </p:txBody>
      </p:sp>
      <p:sp>
        <p:nvSpPr>
          <p:cNvPr id="36" name="Text Placeholder 14"/>
          <p:cNvSpPr>
            <a:spLocks noGrp="1"/>
          </p:cNvSpPr>
          <p:nvPr>
            <p:ph type="body" sz="quarter" idx="25"/>
          </p:nvPr>
        </p:nvSpPr>
        <p:spPr>
          <a:xfrm>
            <a:off x="601867" y="2431378"/>
            <a:ext cx="717656" cy="699766"/>
          </a:xfrm>
          <a:blipFill>
            <a:blip r:embed="rId2" cstate="email">
              <a:extLst>
                <a:ext uri="{28A0092B-C50C-407E-A947-70E740481C1C}">
                  <a14:useLocalDpi xmlns:a14="http://schemas.microsoft.com/office/drawing/2010/main"/>
                </a:ext>
              </a:extLst>
            </a:blip>
            <a:stretch>
              <a:fillRect/>
            </a:stretch>
          </a:blipFill>
        </p:spPr>
        <p:txBody>
          <a:bodyPr anchor="ctr"/>
          <a:lstStyle>
            <a:lvl1pPr algn="ctr">
              <a:buFontTx/>
              <a:buNone/>
              <a:defRPr sz="2200" b="0">
                <a:solidFill>
                  <a:srgbClr val="606B8D"/>
                </a:solidFill>
              </a:defRPr>
            </a:lvl1pPr>
          </a:lstStyle>
          <a:p>
            <a:pPr lvl="0"/>
            <a:r>
              <a:rPr lang="en-US" smtClean="0"/>
              <a:t>Click to edit Master text styles</a:t>
            </a:r>
          </a:p>
        </p:txBody>
      </p:sp>
      <p:sp>
        <p:nvSpPr>
          <p:cNvPr id="37" name="Text Placeholder 16"/>
          <p:cNvSpPr>
            <a:spLocks noGrp="1"/>
          </p:cNvSpPr>
          <p:nvPr>
            <p:ph type="body" sz="quarter" idx="26"/>
          </p:nvPr>
        </p:nvSpPr>
        <p:spPr>
          <a:xfrm>
            <a:off x="687488" y="3217607"/>
            <a:ext cx="7906755" cy="663482"/>
          </a:xfrm>
          <a:prstGeom prst="roundRect">
            <a:avLst>
              <a:gd name="adj" fmla="val 50000"/>
            </a:avLst>
          </a:prstGeom>
          <a:solidFill>
            <a:srgbClr val="A1A7C0"/>
          </a:solidFill>
        </p:spPr>
        <p:txBody>
          <a:bodyPr lIns="594177" anchor="ctr"/>
          <a:lstStyle>
            <a:lvl1pPr marL="0" indent="0">
              <a:buFontTx/>
              <a:buNone/>
              <a:defRPr sz="1700"/>
            </a:lvl1pPr>
          </a:lstStyle>
          <a:p>
            <a:pPr lvl="0"/>
            <a:r>
              <a:rPr lang="en-US" smtClean="0"/>
              <a:t>Click to edit Master text styles</a:t>
            </a:r>
          </a:p>
        </p:txBody>
      </p:sp>
      <p:sp>
        <p:nvSpPr>
          <p:cNvPr id="38" name="Text Placeholder 14"/>
          <p:cNvSpPr>
            <a:spLocks noGrp="1"/>
          </p:cNvSpPr>
          <p:nvPr>
            <p:ph type="body" sz="quarter" idx="27"/>
          </p:nvPr>
        </p:nvSpPr>
        <p:spPr>
          <a:xfrm>
            <a:off x="601867" y="3203289"/>
            <a:ext cx="717656" cy="699766"/>
          </a:xfrm>
          <a:blipFill>
            <a:blip r:embed="rId2" cstate="email">
              <a:extLst>
                <a:ext uri="{28A0092B-C50C-407E-A947-70E740481C1C}">
                  <a14:useLocalDpi xmlns:a14="http://schemas.microsoft.com/office/drawing/2010/main"/>
                </a:ext>
              </a:extLst>
            </a:blip>
            <a:stretch>
              <a:fillRect/>
            </a:stretch>
          </a:blipFill>
        </p:spPr>
        <p:txBody>
          <a:bodyPr anchor="ctr"/>
          <a:lstStyle>
            <a:lvl1pPr algn="ctr">
              <a:buFontTx/>
              <a:buNone/>
              <a:defRPr sz="2200" b="0">
                <a:solidFill>
                  <a:srgbClr val="606B8D"/>
                </a:solidFill>
              </a:defRPr>
            </a:lvl1pPr>
          </a:lstStyle>
          <a:p>
            <a:pPr lvl="0"/>
            <a:r>
              <a:rPr lang="en-US" smtClean="0"/>
              <a:t>Click to edit Master text styles</a:t>
            </a:r>
          </a:p>
        </p:txBody>
      </p:sp>
      <p:sp>
        <p:nvSpPr>
          <p:cNvPr id="39" name="Text Placeholder 16"/>
          <p:cNvSpPr>
            <a:spLocks noGrp="1"/>
          </p:cNvSpPr>
          <p:nvPr>
            <p:ph type="body" sz="quarter" idx="28"/>
          </p:nvPr>
        </p:nvSpPr>
        <p:spPr>
          <a:xfrm>
            <a:off x="687488" y="3989519"/>
            <a:ext cx="7906755" cy="663482"/>
          </a:xfrm>
          <a:prstGeom prst="roundRect">
            <a:avLst>
              <a:gd name="adj" fmla="val 50000"/>
            </a:avLst>
          </a:prstGeom>
          <a:solidFill>
            <a:srgbClr val="A1A7C0"/>
          </a:solidFill>
        </p:spPr>
        <p:txBody>
          <a:bodyPr lIns="594177" anchor="ctr"/>
          <a:lstStyle>
            <a:lvl1pPr marL="0" indent="0">
              <a:buFontTx/>
              <a:buNone/>
              <a:defRPr sz="1700"/>
            </a:lvl1pPr>
          </a:lstStyle>
          <a:p>
            <a:pPr lvl="0"/>
            <a:r>
              <a:rPr lang="en-US" smtClean="0"/>
              <a:t>Click to edit Master text styles</a:t>
            </a:r>
          </a:p>
        </p:txBody>
      </p:sp>
      <p:sp>
        <p:nvSpPr>
          <p:cNvPr id="40" name="Text Placeholder 14"/>
          <p:cNvSpPr>
            <a:spLocks noGrp="1"/>
          </p:cNvSpPr>
          <p:nvPr>
            <p:ph type="body" sz="quarter" idx="29"/>
          </p:nvPr>
        </p:nvSpPr>
        <p:spPr>
          <a:xfrm>
            <a:off x="601867" y="3975200"/>
            <a:ext cx="717656" cy="699766"/>
          </a:xfrm>
          <a:blipFill>
            <a:blip r:embed="rId2" cstate="email">
              <a:extLst>
                <a:ext uri="{28A0092B-C50C-407E-A947-70E740481C1C}">
                  <a14:useLocalDpi xmlns:a14="http://schemas.microsoft.com/office/drawing/2010/main"/>
                </a:ext>
              </a:extLst>
            </a:blip>
            <a:stretch>
              <a:fillRect/>
            </a:stretch>
          </a:blipFill>
        </p:spPr>
        <p:txBody>
          <a:bodyPr anchor="ctr"/>
          <a:lstStyle>
            <a:lvl1pPr algn="ctr">
              <a:buFontTx/>
              <a:buNone/>
              <a:defRPr sz="2200" b="0">
                <a:solidFill>
                  <a:srgbClr val="606B8D"/>
                </a:solidFill>
              </a:defRPr>
            </a:lvl1pPr>
          </a:lstStyle>
          <a:p>
            <a:pPr lvl="0"/>
            <a:r>
              <a:rPr lang="en-US" smtClean="0"/>
              <a:t>Click to edit Master text styles</a:t>
            </a:r>
          </a:p>
        </p:txBody>
      </p:sp>
      <p:sp>
        <p:nvSpPr>
          <p:cNvPr id="41" name="Text Placeholder 16"/>
          <p:cNvSpPr>
            <a:spLocks noGrp="1"/>
          </p:cNvSpPr>
          <p:nvPr>
            <p:ph type="body" sz="quarter" idx="30"/>
          </p:nvPr>
        </p:nvSpPr>
        <p:spPr>
          <a:xfrm>
            <a:off x="687488" y="4761430"/>
            <a:ext cx="7906755" cy="663482"/>
          </a:xfrm>
          <a:prstGeom prst="roundRect">
            <a:avLst>
              <a:gd name="adj" fmla="val 50000"/>
            </a:avLst>
          </a:prstGeom>
          <a:solidFill>
            <a:srgbClr val="A1A7C0"/>
          </a:solidFill>
        </p:spPr>
        <p:txBody>
          <a:bodyPr lIns="594177" anchor="ctr"/>
          <a:lstStyle>
            <a:lvl1pPr marL="0" indent="0">
              <a:buFontTx/>
              <a:buNone/>
              <a:defRPr sz="1700"/>
            </a:lvl1pPr>
          </a:lstStyle>
          <a:p>
            <a:pPr lvl="0"/>
            <a:r>
              <a:rPr lang="en-US" smtClean="0"/>
              <a:t>Click to edit Master text styles</a:t>
            </a:r>
          </a:p>
        </p:txBody>
      </p:sp>
      <p:sp>
        <p:nvSpPr>
          <p:cNvPr id="42" name="Text Placeholder 14"/>
          <p:cNvSpPr>
            <a:spLocks noGrp="1"/>
          </p:cNvSpPr>
          <p:nvPr>
            <p:ph type="body" sz="quarter" idx="31"/>
          </p:nvPr>
        </p:nvSpPr>
        <p:spPr>
          <a:xfrm>
            <a:off x="601867" y="4747112"/>
            <a:ext cx="717656" cy="699766"/>
          </a:xfrm>
          <a:blipFill>
            <a:blip r:embed="rId2" cstate="email">
              <a:extLst>
                <a:ext uri="{28A0092B-C50C-407E-A947-70E740481C1C}">
                  <a14:useLocalDpi xmlns:a14="http://schemas.microsoft.com/office/drawing/2010/main"/>
                </a:ext>
              </a:extLst>
            </a:blip>
            <a:stretch>
              <a:fillRect/>
            </a:stretch>
          </a:blipFill>
        </p:spPr>
        <p:txBody>
          <a:bodyPr anchor="ctr"/>
          <a:lstStyle>
            <a:lvl1pPr algn="ctr">
              <a:buFontTx/>
              <a:buNone/>
              <a:defRPr sz="2200" b="0">
                <a:solidFill>
                  <a:srgbClr val="606B8D"/>
                </a:solidFill>
              </a:defRPr>
            </a:lvl1pPr>
          </a:lstStyle>
          <a:p>
            <a:pPr lvl="0"/>
            <a:r>
              <a:rPr lang="en-US" smtClean="0"/>
              <a:t>Click to edit Master text styles</a:t>
            </a:r>
          </a:p>
        </p:txBody>
      </p:sp>
      <p:sp>
        <p:nvSpPr>
          <p:cNvPr id="43" name="Text Placeholder 16"/>
          <p:cNvSpPr>
            <a:spLocks noGrp="1"/>
          </p:cNvSpPr>
          <p:nvPr>
            <p:ph type="body" sz="quarter" idx="32"/>
          </p:nvPr>
        </p:nvSpPr>
        <p:spPr>
          <a:xfrm>
            <a:off x="687488" y="5533339"/>
            <a:ext cx="7906755" cy="663482"/>
          </a:xfrm>
          <a:prstGeom prst="roundRect">
            <a:avLst>
              <a:gd name="adj" fmla="val 50000"/>
            </a:avLst>
          </a:prstGeom>
          <a:solidFill>
            <a:srgbClr val="A1A7C0"/>
          </a:solidFill>
        </p:spPr>
        <p:txBody>
          <a:bodyPr lIns="594177" anchor="ctr"/>
          <a:lstStyle>
            <a:lvl1pPr marL="0" indent="0">
              <a:buFontTx/>
              <a:buNone/>
              <a:defRPr sz="1700"/>
            </a:lvl1pPr>
          </a:lstStyle>
          <a:p>
            <a:pPr lvl="0"/>
            <a:r>
              <a:rPr lang="en-US" smtClean="0"/>
              <a:t>Click to edit Master text styles</a:t>
            </a:r>
          </a:p>
        </p:txBody>
      </p:sp>
      <p:sp>
        <p:nvSpPr>
          <p:cNvPr id="44" name="Text Placeholder 14"/>
          <p:cNvSpPr>
            <a:spLocks noGrp="1"/>
          </p:cNvSpPr>
          <p:nvPr>
            <p:ph type="body" sz="quarter" idx="33"/>
          </p:nvPr>
        </p:nvSpPr>
        <p:spPr>
          <a:xfrm>
            <a:off x="601867" y="5519021"/>
            <a:ext cx="717656" cy="699766"/>
          </a:xfrm>
          <a:blipFill>
            <a:blip r:embed="rId2" cstate="email">
              <a:extLst>
                <a:ext uri="{28A0092B-C50C-407E-A947-70E740481C1C}">
                  <a14:useLocalDpi xmlns:a14="http://schemas.microsoft.com/office/drawing/2010/main"/>
                </a:ext>
              </a:extLst>
            </a:blip>
            <a:stretch>
              <a:fillRect/>
            </a:stretch>
          </a:blipFill>
        </p:spPr>
        <p:txBody>
          <a:bodyPr anchor="ctr"/>
          <a:lstStyle>
            <a:lvl1pPr algn="ctr">
              <a:buFontTx/>
              <a:buNone/>
              <a:defRPr sz="2200" b="0">
                <a:solidFill>
                  <a:srgbClr val="606B8D"/>
                </a:solidFill>
              </a:defRPr>
            </a:lvl1pPr>
          </a:lstStyle>
          <a:p>
            <a:pPr lvl="0"/>
            <a:r>
              <a:rPr lang="en-US" smtClean="0"/>
              <a:t>Click to edit Master text styles</a:t>
            </a:r>
          </a:p>
        </p:txBody>
      </p:sp>
      <p:sp>
        <p:nvSpPr>
          <p:cNvPr id="18" name="Slide Number Placeholder 2"/>
          <p:cNvSpPr>
            <a:spLocks noGrp="1"/>
          </p:cNvSpPr>
          <p:nvPr>
            <p:ph type="sldNum" sz="quarter" idx="34"/>
          </p:nvPr>
        </p:nvSpPr>
        <p:spPr/>
        <p:txBody>
          <a:bodyPr/>
          <a:lstStyle>
            <a:lvl1pPr>
              <a:defRPr/>
            </a:lvl1pPr>
          </a:lstStyle>
          <a:p>
            <a:pPr>
              <a:defRPr/>
            </a:pPr>
            <a:fld id="{31894B58-D394-4D10-B189-07B75DD1BC86}" type="slidenum">
              <a:rPr lang="en-GB">
                <a:solidFill>
                  <a:srgbClr val="002244"/>
                </a:solidFill>
              </a:rPr>
              <a:pPr>
                <a:defRPr/>
              </a:pPr>
              <a:t>‹#›</a:t>
            </a:fld>
            <a:endParaRPr lang="en-GB" dirty="0">
              <a:solidFill>
                <a:srgbClr val="002244"/>
              </a:solidFill>
            </a:endParaRPr>
          </a:p>
        </p:txBody>
      </p:sp>
      <p:sp>
        <p:nvSpPr>
          <p:cNvPr id="19" name="Date Placeholder 3"/>
          <p:cNvSpPr>
            <a:spLocks noGrp="1"/>
          </p:cNvSpPr>
          <p:nvPr>
            <p:ph type="dt" sz="half" idx="35"/>
          </p:nvPr>
        </p:nvSpPr>
        <p:spPr>
          <a:xfrm rot="5400000">
            <a:off x="-357299" y="751295"/>
            <a:ext cx="1173477" cy="373534"/>
          </a:xfrm>
        </p:spPr>
        <p:txBody>
          <a:bodyPr/>
          <a:lstStyle>
            <a:lvl1pPr algn="l">
              <a:defRPr sz="900">
                <a:solidFill>
                  <a:schemeClr val="tx1">
                    <a:tint val="75000"/>
                  </a:schemeClr>
                </a:solidFill>
              </a:defRPr>
            </a:lvl1pPr>
          </a:lstStyle>
          <a:p>
            <a:pPr>
              <a:defRPr/>
            </a:pPr>
            <a:fld id="{5EDA838A-6A14-42A2-BEBD-E2C3597CFF0D}" type="datetimeFigureOut">
              <a:rPr lang="en-GB">
                <a:solidFill>
                  <a:srgbClr val="002244">
                    <a:tint val="75000"/>
                  </a:srgbClr>
                </a:solidFill>
              </a:rPr>
              <a:pPr>
                <a:defRPr/>
              </a:pPr>
              <a:t>07/03/2016</a:t>
            </a:fld>
            <a:endParaRPr lang="en-GB" dirty="0">
              <a:solidFill>
                <a:srgbClr val="002244">
                  <a:tint val="75000"/>
                </a:srgbClr>
              </a:solidFill>
            </a:endParaRPr>
          </a:p>
        </p:txBody>
      </p:sp>
      <p:sp>
        <p:nvSpPr>
          <p:cNvPr id="20" name="Footer Placeholder 4"/>
          <p:cNvSpPr>
            <a:spLocks noGrp="1"/>
          </p:cNvSpPr>
          <p:nvPr>
            <p:ph type="ftr" sz="quarter" idx="36"/>
          </p:nvPr>
        </p:nvSpPr>
        <p:spPr>
          <a:xfrm>
            <a:off x="5830952" y="6342559"/>
            <a:ext cx="3738280" cy="364281"/>
          </a:xfrm>
        </p:spPr>
        <p:txBody>
          <a:bodyPr/>
          <a:lstStyle>
            <a:lvl1pPr algn="r">
              <a:defRPr sz="1100">
                <a:solidFill>
                  <a:schemeClr val="tx1">
                    <a:tint val="75000"/>
                  </a:schemeClr>
                </a:solidFill>
              </a:defRPr>
            </a:lvl1pPr>
          </a:lstStyle>
          <a:p>
            <a:pPr>
              <a:defRPr/>
            </a:pPr>
            <a:endParaRPr lang="en-GB">
              <a:solidFill>
                <a:srgbClr val="002244">
                  <a:tint val="75000"/>
                </a:srgbClr>
              </a:solidFill>
            </a:endParaRPr>
          </a:p>
        </p:txBody>
      </p:sp>
    </p:spTree>
    <p:extLst>
      <p:ext uri="{BB962C8B-B14F-4D97-AF65-F5344CB8AC3E}">
        <p14:creationId xmlns:p14="http://schemas.microsoft.com/office/powerpoint/2010/main" val="54067668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5. AGENDA SLIDE">
    <p:spTree>
      <p:nvGrpSpPr>
        <p:cNvPr id="1" name=""/>
        <p:cNvGrpSpPr/>
        <p:nvPr/>
      </p:nvGrpSpPr>
      <p:grpSpPr>
        <a:xfrm>
          <a:off x="0" y="0"/>
          <a:ext cx="0" cy="0"/>
          <a:chOff x="0" y="0"/>
          <a:chExt cx="0" cy="0"/>
        </a:xfrm>
      </p:grpSpPr>
      <p:cxnSp>
        <p:nvCxnSpPr>
          <p:cNvPr id="16" name="Straight Connector 15"/>
          <p:cNvCxnSpPr/>
          <p:nvPr userDrawn="1"/>
        </p:nvCxnSpPr>
        <p:spPr>
          <a:xfrm flipV="1">
            <a:off x="579420" y="1491683"/>
            <a:ext cx="8904518" cy="0"/>
          </a:xfrm>
          <a:prstGeom prst="line">
            <a:avLst/>
          </a:prstGeom>
          <a:ln>
            <a:solidFill>
              <a:srgbClr val="606B8D"/>
            </a:solidFill>
          </a:ln>
        </p:spPr>
        <p:style>
          <a:lnRef idx="1">
            <a:schemeClr val="accent1"/>
          </a:lnRef>
          <a:fillRef idx="0">
            <a:schemeClr val="accent1"/>
          </a:fillRef>
          <a:effectRef idx="0">
            <a:schemeClr val="accent1"/>
          </a:effectRef>
          <a:fontRef idx="minor">
            <a:schemeClr val="tx1"/>
          </a:fontRef>
        </p:style>
      </p:cxnSp>
      <p:sp>
        <p:nvSpPr>
          <p:cNvPr id="15" name="Text Placeholder 14"/>
          <p:cNvSpPr>
            <a:spLocks noGrp="1"/>
          </p:cNvSpPr>
          <p:nvPr>
            <p:ph type="body" sz="quarter" idx="11"/>
          </p:nvPr>
        </p:nvSpPr>
        <p:spPr>
          <a:xfrm>
            <a:off x="601867" y="1659467"/>
            <a:ext cx="717656" cy="699766"/>
          </a:xfrm>
          <a:solidFill>
            <a:srgbClr val="2B3E65"/>
          </a:solidFill>
        </p:spPr>
        <p:txBody>
          <a:bodyPr anchor="ctr"/>
          <a:lstStyle>
            <a:lvl1pPr algn="ctr">
              <a:buFontTx/>
              <a:buNone/>
              <a:defRPr sz="2200" b="0">
                <a:solidFill>
                  <a:schemeClr val="bg1"/>
                </a:solidFill>
              </a:defRPr>
            </a:lvl1pPr>
          </a:lstStyle>
          <a:p>
            <a:pPr lvl="0"/>
            <a:r>
              <a:rPr lang="en-US" smtClean="0"/>
              <a:t>Click to edit Master text styles</a:t>
            </a:r>
          </a:p>
        </p:txBody>
      </p:sp>
      <p:sp>
        <p:nvSpPr>
          <p:cNvPr id="2" name="Title 1"/>
          <p:cNvSpPr>
            <a:spLocks noGrp="1"/>
          </p:cNvSpPr>
          <p:nvPr>
            <p:ph type="title"/>
          </p:nvPr>
        </p:nvSpPr>
        <p:spPr/>
        <p:txBody>
          <a:bodyPr/>
          <a:lstStyle/>
          <a:p>
            <a:r>
              <a:rPr lang="en-US" smtClean="0"/>
              <a:t>Click to edit Master title style</a:t>
            </a:r>
            <a:endParaRPr lang="en-GB"/>
          </a:p>
        </p:txBody>
      </p:sp>
      <p:sp>
        <p:nvSpPr>
          <p:cNvPr id="17" name="Text Placeholder 16"/>
          <p:cNvSpPr>
            <a:spLocks noGrp="1"/>
          </p:cNvSpPr>
          <p:nvPr>
            <p:ph type="body" sz="quarter" idx="12"/>
          </p:nvPr>
        </p:nvSpPr>
        <p:spPr>
          <a:xfrm>
            <a:off x="1384229" y="1659467"/>
            <a:ext cx="7200086" cy="699766"/>
          </a:xfrm>
          <a:solidFill>
            <a:srgbClr val="A1A7C0"/>
          </a:solidFill>
        </p:spPr>
        <p:txBody>
          <a:bodyPr anchor="ctr"/>
          <a:lstStyle>
            <a:lvl1pPr>
              <a:buFontTx/>
              <a:buNone/>
              <a:defRPr sz="1700">
                <a:solidFill>
                  <a:schemeClr val="tx1"/>
                </a:solidFill>
              </a:defRPr>
            </a:lvl1pPr>
          </a:lstStyle>
          <a:p>
            <a:pPr lvl="0"/>
            <a:r>
              <a:rPr lang="en-US" smtClean="0"/>
              <a:t>Click to edit Master text styles</a:t>
            </a:r>
          </a:p>
        </p:txBody>
      </p:sp>
      <p:sp>
        <p:nvSpPr>
          <p:cNvPr id="18" name="Text Placeholder 14"/>
          <p:cNvSpPr>
            <a:spLocks noGrp="1"/>
          </p:cNvSpPr>
          <p:nvPr>
            <p:ph type="body" sz="quarter" idx="13"/>
          </p:nvPr>
        </p:nvSpPr>
        <p:spPr>
          <a:xfrm>
            <a:off x="601867" y="2431340"/>
            <a:ext cx="717656" cy="699766"/>
          </a:xfrm>
          <a:solidFill>
            <a:srgbClr val="2B3E65"/>
          </a:solidFill>
        </p:spPr>
        <p:txBody>
          <a:bodyPr anchor="ctr"/>
          <a:lstStyle>
            <a:lvl1pPr algn="ctr">
              <a:buFontTx/>
              <a:buNone/>
              <a:defRPr sz="2200" b="0">
                <a:solidFill>
                  <a:schemeClr val="bg1"/>
                </a:solidFill>
              </a:defRPr>
            </a:lvl1pPr>
          </a:lstStyle>
          <a:p>
            <a:pPr lvl="0"/>
            <a:r>
              <a:rPr lang="en-US" smtClean="0"/>
              <a:t>Click to edit Master text styles</a:t>
            </a:r>
          </a:p>
        </p:txBody>
      </p:sp>
      <p:sp>
        <p:nvSpPr>
          <p:cNvPr id="19" name="Text Placeholder 16"/>
          <p:cNvSpPr>
            <a:spLocks noGrp="1"/>
          </p:cNvSpPr>
          <p:nvPr>
            <p:ph type="body" sz="quarter" idx="14"/>
          </p:nvPr>
        </p:nvSpPr>
        <p:spPr>
          <a:xfrm>
            <a:off x="1384229" y="2431340"/>
            <a:ext cx="7200086" cy="699766"/>
          </a:xfrm>
          <a:solidFill>
            <a:srgbClr val="A1A7C0"/>
          </a:solidFill>
        </p:spPr>
        <p:txBody>
          <a:bodyPr anchor="ctr"/>
          <a:lstStyle>
            <a:lvl1pPr>
              <a:buFontTx/>
              <a:buNone/>
              <a:defRPr sz="1700">
                <a:solidFill>
                  <a:schemeClr val="tx1"/>
                </a:solidFill>
              </a:defRPr>
            </a:lvl1pPr>
          </a:lstStyle>
          <a:p>
            <a:pPr lvl="0"/>
            <a:r>
              <a:rPr lang="en-US" smtClean="0"/>
              <a:t>Click to edit Master text styles</a:t>
            </a:r>
          </a:p>
        </p:txBody>
      </p:sp>
      <p:sp>
        <p:nvSpPr>
          <p:cNvPr id="20" name="Text Placeholder 14"/>
          <p:cNvSpPr>
            <a:spLocks noGrp="1"/>
          </p:cNvSpPr>
          <p:nvPr>
            <p:ph type="body" sz="quarter" idx="15"/>
          </p:nvPr>
        </p:nvSpPr>
        <p:spPr>
          <a:xfrm>
            <a:off x="601867" y="3203213"/>
            <a:ext cx="717656" cy="699766"/>
          </a:xfrm>
          <a:solidFill>
            <a:srgbClr val="2B3E65"/>
          </a:solidFill>
        </p:spPr>
        <p:txBody>
          <a:bodyPr anchor="ctr"/>
          <a:lstStyle>
            <a:lvl1pPr algn="ctr">
              <a:buFontTx/>
              <a:buNone/>
              <a:defRPr sz="2200" b="0">
                <a:solidFill>
                  <a:schemeClr val="bg1"/>
                </a:solidFill>
              </a:defRPr>
            </a:lvl1pPr>
          </a:lstStyle>
          <a:p>
            <a:pPr lvl="0"/>
            <a:r>
              <a:rPr lang="en-US" smtClean="0"/>
              <a:t>Click to edit Master text styles</a:t>
            </a:r>
          </a:p>
        </p:txBody>
      </p:sp>
      <p:sp>
        <p:nvSpPr>
          <p:cNvPr id="21" name="Text Placeholder 16"/>
          <p:cNvSpPr>
            <a:spLocks noGrp="1"/>
          </p:cNvSpPr>
          <p:nvPr>
            <p:ph type="body" sz="quarter" idx="16"/>
          </p:nvPr>
        </p:nvSpPr>
        <p:spPr>
          <a:xfrm>
            <a:off x="1384229" y="3203213"/>
            <a:ext cx="7200086" cy="699766"/>
          </a:xfrm>
          <a:solidFill>
            <a:srgbClr val="A1A7C0"/>
          </a:solidFill>
        </p:spPr>
        <p:txBody>
          <a:bodyPr anchor="ctr"/>
          <a:lstStyle>
            <a:lvl1pPr>
              <a:buFontTx/>
              <a:buNone/>
              <a:defRPr sz="1700">
                <a:solidFill>
                  <a:schemeClr val="tx1"/>
                </a:solidFill>
              </a:defRPr>
            </a:lvl1pPr>
          </a:lstStyle>
          <a:p>
            <a:pPr lvl="0"/>
            <a:r>
              <a:rPr lang="en-US" smtClean="0"/>
              <a:t>Click to edit Master text styles</a:t>
            </a:r>
          </a:p>
        </p:txBody>
      </p:sp>
      <p:sp>
        <p:nvSpPr>
          <p:cNvPr id="22" name="Text Placeholder 14"/>
          <p:cNvSpPr>
            <a:spLocks noGrp="1"/>
          </p:cNvSpPr>
          <p:nvPr>
            <p:ph type="body" sz="quarter" idx="17"/>
          </p:nvPr>
        </p:nvSpPr>
        <p:spPr>
          <a:xfrm>
            <a:off x="601867" y="3975086"/>
            <a:ext cx="717656" cy="699766"/>
          </a:xfrm>
          <a:solidFill>
            <a:srgbClr val="2B3E65"/>
          </a:solidFill>
        </p:spPr>
        <p:txBody>
          <a:bodyPr anchor="ctr"/>
          <a:lstStyle>
            <a:lvl1pPr algn="ctr">
              <a:buFontTx/>
              <a:buNone/>
              <a:defRPr sz="2200" b="0">
                <a:solidFill>
                  <a:schemeClr val="bg1"/>
                </a:solidFill>
              </a:defRPr>
            </a:lvl1pPr>
          </a:lstStyle>
          <a:p>
            <a:pPr lvl="0"/>
            <a:r>
              <a:rPr lang="en-US" smtClean="0"/>
              <a:t>Click to edit Master text styles</a:t>
            </a:r>
          </a:p>
        </p:txBody>
      </p:sp>
      <p:sp>
        <p:nvSpPr>
          <p:cNvPr id="23" name="Text Placeholder 16"/>
          <p:cNvSpPr>
            <a:spLocks noGrp="1"/>
          </p:cNvSpPr>
          <p:nvPr>
            <p:ph type="body" sz="quarter" idx="18"/>
          </p:nvPr>
        </p:nvSpPr>
        <p:spPr>
          <a:xfrm>
            <a:off x="1384229" y="3975086"/>
            <a:ext cx="7200086" cy="699766"/>
          </a:xfrm>
          <a:solidFill>
            <a:srgbClr val="A1A7C0"/>
          </a:solidFill>
        </p:spPr>
        <p:txBody>
          <a:bodyPr anchor="ctr"/>
          <a:lstStyle>
            <a:lvl1pPr>
              <a:buFontTx/>
              <a:buNone/>
              <a:defRPr sz="1700">
                <a:solidFill>
                  <a:schemeClr val="tx1"/>
                </a:solidFill>
              </a:defRPr>
            </a:lvl1pPr>
          </a:lstStyle>
          <a:p>
            <a:pPr lvl="0"/>
            <a:r>
              <a:rPr lang="en-US" smtClean="0"/>
              <a:t>Click to edit Master text styles</a:t>
            </a:r>
          </a:p>
        </p:txBody>
      </p:sp>
      <p:sp>
        <p:nvSpPr>
          <p:cNvPr id="24" name="Text Placeholder 14"/>
          <p:cNvSpPr>
            <a:spLocks noGrp="1"/>
          </p:cNvSpPr>
          <p:nvPr>
            <p:ph type="body" sz="quarter" idx="19"/>
          </p:nvPr>
        </p:nvSpPr>
        <p:spPr>
          <a:xfrm>
            <a:off x="601867" y="4746959"/>
            <a:ext cx="717656" cy="699766"/>
          </a:xfrm>
          <a:solidFill>
            <a:srgbClr val="2B3E65"/>
          </a:solidFill>
        </p:spPr>
        <p:txBody>
          <a:bodyPr anchor="ctr"/>
          <a:lstStyle>
            <a:lvl1pPr algn="ctr">
              <a:buFontTx/>
              <a:buNone/>
              <a:defRPr sz="2200" b="0">
                <a:solidFill>
                  <a:schemeClr val="bg1"/>
                </a:solidFill>
              </a:defRPr>
            </a:lvl1pPr>
          </a:lstStyle>
          <a:p>
            <a:pPr lvl="0"/>
            <a:r>
              <a:rPr lang="en-US" smtClean="0"/>
              <a:t>Click to edit Master text styles</a:t>
            </a:r>
          </a:p>
        </p:txBody>
      </p:sp>
      <p:sp>
        <p:nvSpPr>
          <p:cNvPr id="25" name="Text Placeholder 16"/>
          <p:cNvSpPr>
            <a:spLocks noGrp="1"/>
          </p:cNvSpPr>
          <p:nvPr>
            <p:ph type="body" sz="quarter" idx="20"/>
          </p:nvPr>
        </p:nvSpPr>
        <p:spPr>
          <a:xfrm>
            <a:off x="1384229" y="4746959"/>
            <a:ext cx="7200086" cy="699766"/>
          </a:xfrm>
          <a:solidFill>
            <a:srgbClr val="A1A7C0"/>
          </a:solidFill>
        </p:spPr>
        <p:txBody>
          <a:bodyPr anchor="ctr"/>
          <a:lstStyle>
            <a:lvl1pPr>
              <a:buFontTx/>
              <a:buNone/>
              <a:defRPr sz="1700">
                <a:solidFill>
                  <a:schemeClr val="tx1"/>
                </a:solidFill>
              </a:defRPr>
            </a:lvl1pPr>
          </a:lstStyle>
          <a:p>
            <a:pPr lvl="0"/>
            <a:r>
              <a:rPr lang="en-US" smtClean="0"/>
              <a:t>Click to edit Master text styles</a:t>
            </a:r>
          </a:p>
        </p:txBody>
      </p:sp>
      <p:sp>
        <p:nvSpPr>
          <p:cNvPr id="26" name="Text Placeholder 14"/>
          <p:cNvSpPr>
            <a:spLocks noGrp="1"/>
          </p:cNvSpPr>
          <p:nvPr>
            <p:ph type="body" sz="quarter" idx="21"/>
          </p:nvPr>
        </p:nvSpPr>
        <p:spPr>
          <a:xfrm>
            <a:off x="601867" y="5518832"/>
            <a:ext cx="717656" cy="699766"/>
          </a:xfrm>
          <a:solidFill>
            <a:srgbClr val="2B3E65"/>
          </a:solidFill>
        </p:spPr>
        <p:txBody>
          <a:bodyPr anchor="ctr"/>
          <a:lstStyle>
            <a:lvl1pPr algn="ctr">
              <a:buFontTx/>
              <a:buNone/>
              <a:defRPr sz="2200" b="0">
                <a:solidFill>
                  <a:schemeClr val="bg1"/>
                </a:solidFill>
              </a:defRPr>
            </a:lvl1pPr>
          </a:lstStyle>
          <a:p>
            <a:pPr lvl="0"/>
            <a:r>
              <a:rPr lang="en-US" smtClean="0"/>
              <a:t>Click to edit Master text styles</a:t>
            </a:r>
          </a:p>
        </p:txBody>
      </p:sp>
      <p:sp>
        <p:nvSpPr>
          <p:cNvPr id="27" name="Text Placeholder 16"/>
          <p:cNvSpPr>
            <a:spLocks noGrp="1"/>
          </p:cNvSpPr>
          <p:nvPr>
            <p:ph type="body" sz="quarter" idx="22"/>
          </p:nvPr>
        </p:nvSpPr>
        <p:spPr>
          <a:xfrm>
            <a:off x="1384229" y="5518832"/>
            <a:ext cx="7200086" cy="699766"/>
          </a:xfrm>
          <a:solidFill>
            <a:srgbClr val="A1A7C0"/>
          </a:solidFill>
        </p:spPr>
        <p:txBody>
          <a:bodyPr anchor="ctr"/>
          <a:lstStyle>
            <a:lvl1pPr>
              <a:buFontTx/>
              <a:buNone/>
              <a:defRPr sz="1700">
                <a:solidFill>
                  <a:schemeClr val="tx1"/>
                </a:solidFill>
              </a:defRPr>
            </a:lvl1pPr>
          </a:lstStyle>
          <a:p>
            <a:pPr lvl="0"/>
            <a:r>
              <a:rPr lang="en-US" smtClean="0"/>
              <a:t>Click to edit Master text styles</a:t>
            </a:r>
          </a:p>
        </p:txBody>
      </p:sp>
      <p:sp>
        <p:nvSpPr>
          <p:cNvPr id="29" name="Text Placeholder 8"/>
          <p:cNvSpPr>
            <a:spLocks noGrp="1"/>
          </p:cNvSpPr>
          <p:nvPr>
            <p:ph type="body" sz="quarter" idx="23"/>
          </p:nvPr>
        </p:nvSpPr>
        <p:spPr>
          <a:xfrm>
            <a:off x="498538" y="6254728"/>
            <a:ext cx="3966522" cy="388759"/>
          </a:xfrm>
        </p:spPr>
        <p:txBody>
          <a:bodyPr anchor="b"/>
          <a:lstStyle>
            <a:lvl1pPr marL="0" indent="0">
              <a:buFontTx/>
              <a:buNone/>
              <a:defRPr sz="900"/>
            </a:lvl1pPr>
          </a:lstStyle>
          <a:p>
            <a:pPr lvl="0"/>
            <a:r>
              <a:rPr lang="en-US" smtClean="0"/>
              <a:t>Click to edit Master text styles</a:t>
            </a:r>
          </a:p>
        </p:txBody>
      </p:sp>
      <p:sp>
        <p:nvSpPr>
          <p:cNvPr id="28" name="Slide Number Placeholder 2"/>
          <p:cNvSpPr>
            <a:spLocks noGrp="1"/>
          </p:cNvSpPr>
          <p:nvPr>
            <p:ph type="sldNum" sz="quarter" idx="24"/>
          </p:nvPr>
        </p:nvSpPr>
        <p:spPr/>
        <p:txBody>
          <a:bodyPr/>
          <a:lstStyle>
            <a:lvl1pPr>
              <a:defRPr/>
            </a:lvl1pPr>
          </a:lstStyle>
          <a:p>
            <a:pPr>
              <a:defRPr/>
            </a:pPr>
            <a:fld id="{FF558162-585B-43FB-A201-15B5169DFB1C}" type="slidenum">
              <a:rPr lang="en-GB">
                <a:solidFill>
                  <a:srgbClr val="002244"/>
                </a:solidFill>
              </a:rPr>
              <a:pPr>
                <a:defRPr/>
              </a:pPr>
              <a:t>‹#›</a:t>
            </a:fld>
            <a:endParaRPr lang="en-GB" dirty="0">
              <a:solidFill>
                <a:srgbClr val="002244"/>
              </a:solidFill>
            </a:endParaRPr>
          </a:p>
        </p:txBody>
      </p:sp>
      <p:sp>
        <p:nvSpPr>
          <p:cNvPr id="30" name="Footer Placeholder 4"/>
          <p:cNvSpPr>
            <a:spLocks noGrp="1"/>
          </p:cNvSpPr>
          <p:nvPr>
            <p:ph type="ftr" sz="quarter" idx="25"/>
          </p:nvPr>
        </p:nvSpPr>
        <p:spPr>
          <a:xfrm>
            <a:off x="5830952" y="6342559"/>
            <a:ext cx="3738280" cy="364281"/>
          </a:xfrm>
        </p:spPr>
        <p:txBody>
          <a:bodyPr/>
          <a:lstStyle>
            <a:lvl1pPr algn="r">
              <a:defRPr sz="1100">
                <a:solidFill>
                  <a:schemeClr val="tx1">
                    <a:tint val="75000"/>
                  </a:schemeClr>
                </a:solidFill>
              </a:defRPr>
            </a:lvl1pPr>
          </a:lstStyle>
          <a:p>
            <a:pPr>
              <a:defRPr/>
            </a:pPr>
            <a:endParaRPr lang="en-GB">
              <a:solidFill>
                <a:srgbClr val="002244">
                  <a:tint val="75000"/>
                </a:srgbClr>
              </a:solidFill>
            </a:endParaRPr>
          </a:p>
        </p:txBody>
      </p:sp>
    </p:spTree>
    <p:extLst>
      <p:ext uri="{BB962C8B-B14F-4D97-AF65-F5344CB8AC3E}">
        <p14:creationId xmlns:p14="http://schemas.microsoft.com/office/powerpoint/2010/main" val="3887924502"/>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6. CONTENT AND PICTURE">
    <p:spTree>
      <p:nvGrpSpPr>
        <p:cNvPr id="1" name=""/>
        <p:cNvGrpSpPr/>
        <p:nvPr/>
      </p:nvGrpSpPr>
      <p:grpSpPr>
        <a:xfrm>
          <a:off x="0" y="0"/>
          <a:ext cx="0" cy="0"/>
          <a:chOff x="0" y="0"/>
          <a:chExt cx="0" cy="0"/>
        </a:xfrm>
      </p:grpSpPr>
      <p:cxnSp>
        <p:nvCxnSpPr>
          <p:cNvPr id="6" name="Straight Connector 5"/>
          <p:cNvCxnSpPr/>
          <p:nvPr userDrawn="1"/>
        </p:nvCxnSpPr>
        <p:spPr>
          <a:xfrm flipV="1">
            <a:off x="579420" y="1491683"/>
            <a:ext cx="8904518" cy="0"/>
          </a:xfrm>
          <a:prstGeom prst="line">
            <a:avLst/>
          </a:prstGeom>
          <a:ln>
            <a:solidFill>
              <a:srgbClr val="606B8D"/>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a:xfrm>
            <a:off x="635326" y="1716322"/>
            <a:ext cx="5038295" cy="3824239"/>
          </a:xfrm>
          <a:solidFill>
            <a:srgbClr val="A1A7C0"/>
          </a:solidFill>
        </p:spPr>
        <p:txBody>
          <a:bodyPr tIns="99031"/>
          <a:lstStyle>
            <a:lvl1pPr>
              <a:buClr>
                <a:schemeClr val="tx1"/>
              </a:buClr>
              <a:defRPr>
                <a:solidFill>
                  <a:schemeClr val="tx1"/>
                </a:solidFill>
              </a:defRPr>
            </a:lvl1pPr>
            <a:lvl2pPr>
              <a:buClr>
                <a:srgbClr val="606B8D"/>
              </a:buClr>
              <a:defRPr>
                <a:solidFill>
                  <a:schemeClr val="tx1"/>
                </a:solidFill>
              </a:defRPr>
            </a:lvl2pPr>
            <a:lvl3pPr>
              <a:defRPr>
                <a:solidFill>
                  <a:schemeClr val="tx1"/>
                </a:solidFill>
              </a:defRPr>
            </a:lvl3pPr>
            <a:lvl4pPr>
              <a:buClr>
                <a:srgbClr val="606B8D"/>
              </a:buClr>
              <a:defRPr>
                <a:solidFill>
                  <a:schemeClr val="tx1"/>
                </a:solidFill>
              </a:defRPr>
            </a:lvl4pPr>
            <a:lvl5pPr>
              <a:buClr>
                <a:srgbClr val="606B8D"/>
              </a:buClr>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7" name="Text Placeholder 8"/>
          <p:cNvSpPr>
            <a:spLocks noGrp="1"/>
          </p:cNvSpPr>
          <p:nvPr>
            <p:ph type="body" sz="quarter" idx="23"/>
          </p:nvPr>
        </p:nvSpPr>
        <p:spPr>
          <a:xfrm>
            <a:off x="498560" y="6254728"/>
            <a:ext cx="4038307" cy="388759"/>
          </a:xfrm>
        </p:spPr>
        <p:txBody>
          <a:bodyPr anchor="b"/>
          <a:lstStyle>
            <a:lvl1pPr marL="0" indent="0">
              <a:buFontTx/>
              <a:buNone/>
              <a:defRPr sz="900"/>
            </a:lvl1pPr>
          </a:lstStyle>
          <a:p>
            <a:pPr lvl="0"/>
            <a:r>
              <a:rPr lang="en-US" smtClean="0"/>
              <a:t>Click to edit Master text styles</a:t>
            </a:r>
          </a:p>
        </p:txBody>
      </p:sp>
      <p:sp>
        <p:nvSpPr>
          <p:cNvPr id="9" name="Picture Placeholder 8"/>
          <p:cNvSpPr>
            <a:spLocks noGrp="1"/>
          </p:cNvSpPr>
          <p:nvPr>
            <p:ph type="pic" sz="quarter" idx="24"/>
          </p:nvPr>
        </p:nvSpPr>
        <p:spPr>
          <a:xfrm>
            <a:off x="5671056" y="1716301"/>
            <a:ext cx="3806998" cy="3823513"/>
          </a:xfrm>
        </p:spPr>
        <p:txBody>
          <a:bodyPr rtlCol="0">
            <a:noAutofit/>
          </a:bodyPr>
          <a:lstStyle/>
          <a:p>
            <a:pPr lvl="0"/>
            <a:r>
              <a:rPr lang="en-US" noProof="0" smtClean="0"/>
              <a:t>Click icon to add picture</a:t>
            </a:r>
            <a:endParaRPr lang="en-GB" noProof="0"/>
          </a:p>
        </p:txBody>
      </p:sp>
      <p:sp>
        <p:nvSpPr>
          <p:cNvPr id="8" name="Date Placeholder 3"/>
          <p:cNvSpPr>
            <a:spLocks noGrp="1"/>
          </p:cNvSpPr>
          <p:nvPr>
            <p:ph type="dt" sz="half" idx="25"/>
          </p:nvPr>
        </p:nvSpPr>
        <p:spPr/>
        <p:txBody>
          <a:bodyPr/>
          <a:lstStyle>
            <a:lvl1pPr>
              <a:defRPr/>
            </a:lvl1pPr>
          </a:lstStyle>
          <a:p>
            <a:pPr>
              <a:defRPr/>
            </a:pPr>
            <a:fld id="{297763D4-EB45-476B-B561-CAE6526EF177}" type="datetimeFigureOut">
              <a:rPr lang="en-GB">
                <a:solidFill>
                  <a:srgbClr val="002244"/>
                </a:solidFill>
              </a:rPr>
              <a:pPr>
                <a:defRPr/>
              </a:pPr>
              <a:t>07/03/2016</a:t>
            </a:fld>
            <a:endParaRPr lang="en-GB">
              <a:solidFill>
                <a:srgbClr val="002244"/>
              </a:solidFill>
            </a:endParaRPr>
          </a:p>
        </p:txBody>
      </p:sp>
      <p:sp>
        <p:nvSpPr>
          <p:cNvPr id="10" name="Footer Placeholder 4"/>
          <p:cNvSpPr>
            <a:spLocks noGrp="1"/>
          </p:cNvSpPr>
          <p:nvPr>
            <p:ph type="ftr" sz="quarter" idx="26"/>
          </p:nvPr>
        </p:nvSpPr>
        <p:spPr/>
        <p:txBody>
          <a:bodyPr/>
          <a:lstStyle>
            <a:lvl1pPr>
              <a:defRPr/>
            </a:lvl1pPr>
          </a:lstStyle>
          <a:p>
            <a:pPr>
              <a:defRPr/>
            </a:pPr>
            <a:endParaRPr lang="en-GB">
              <a:solidFill>
                <a:srgbClr val="002244"/>
              </a:solidFill>
            </a:endParaRPr>
          </a:p>
        </p:txBody>
      </p:sp>
      <p:sp>
        <p:nvSpPr>
          <p:cNvPr id="11" name="Slide Number Placeholder 5"/>
          <p:cNvSpPr>
            <a:spLocks noGrp="1"/>
          </p:cNvSpPr>
          <p:nvPr>
            <p:ph type="sldNum" sz="quarter" idx="27"/>
          </p:nvPr>
        </p:nvSpPr>
        <p:spPr/>
        <p:txBody>
          <a:bodyPr/>
          <a:lstStyle>
            <a:lvl1pPr>
              <a:defRPr/>
            </a:lvl1pPr>
          </a:lstStyle>
          <a:p>
            <a:pPr>
              <a:defRPr/>
            </a:pPr>
            <a:fld id="{7625178A-5572-48DD-AB2D-B4082A790351}" type="slidenum">
              <a:rPr lang="en-GB">
                <a:solidFill>
                  <a:srgbClr val="002244"/>
                </a:solidFill>
              </a:rPr>
              <a:pPr>
                <a:defRPr/>
              </a:pPr>
              <a:t>‹#›</a:t>
            </a:fld>
            <a:endParaRPr lang="en-GB">
              <a:solidFill>
                <a:srgbClr val="002244"/>
              </a:solidFill>
            </a:endParaRPr>
          </a:p>
        </p:txBody>
      </p:sp>
    </p:spTree>
    <p:extLst>
      <p:ext uri="{BB962C8B-B14F-4D97-AF65-F5344CB8AC3E}">
        <p14:creationId xmlns:p14="http://schemas.microsoft.com/office/powerpoint/2010/main" val="160115553"/>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1_7. PRESENTATION OBJECTIVES">
    <p:spTree>
      <p:nvGrpSpPr>
        <p:cNvPr id="1" name=""/>
        <p:cNvGrpSpPr/>
        <p:nvPr/>
      </p:nvGrpSpPr>
      <p:grpSpPr>
        <a:xfrm>
          <a:off x="0" y="0"/>
          <a:ext cx="0" cy="0"/>
          <a:chOff x="0" y="0"/>
          <a:chExt cx="0" cy="0"/>
        </a:xfrm>
      </p:grpSpPr>
      <p:sp>
        <p:nvSpPr>
          <p:cNvPr id="13" name="Rectangle 12"/>
          <p:cNvSpPr/>
          <p:nvPr userDrawn="1"/>
        </p:nvSpPr>
        <p:spPr>
          <a:xfrm>
            <a:off x="122062" y="1"/>
            <a:ext cx="3077978" cy="674281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83841" tIns="41923" rIns="83841" bIns="41923" anchor="ctr"/>
          <a:lstStyle/>
          <a:p>
            <a:pPr algn="ctr" defTabSz="956420" fontAlgn="auto">
              <a:spcBef>
                <a:spcPts val="0"/>
              </a:spcBef>
              <a:spcAft>
                <a:spcPts val="0"/>
              </a:spcAft>
              <a:defRPr/>
            </a:pPr>
            <a:endParaRPr lang="en-GB" sz="1900">
              <a:solidFill>
                <a:srgbClr val="FFFFFF"/>
              </a:solidFill>
            </a:endParaRPr>
          </a:p>
        </p:txBody>
      </p:sp>
      <p:pic>
        <p:nvPicPr>
          <p:cNvPr id="19" name="Picture 9" descr="logo.emf"/>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582479" y="414684"/>
            <a:ext cx="875011" cy="853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0" name="Straight Connector 19"/>
          <p:cNvCxnSpPr/>
          <p:nvPr userDrawn="1"/>
        </p:nvCxnSpPr>
        <p:spPr>
          <a:xfrm flipV="1">
            <a:off x="630898" y="2544213"/>
            <a:ext cx="2413263" cy="0"/>
          </a:xfrm>
          <a:prstGeom prst="line">
            <a:avLst/>
          </a:prstGeom>
          <a:ln>
            <a:solidFill>
              <a:srgbClr val="FFFFFF">
                <a:alpha val="60000"/>
              </a:srgb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a:xfrm flipV="1">
            <a:off x="630898" y="3485874"/>
            <a:ext cx="2413263" cy="0"/>
          </a:xfrm>
          <a:prstGeom prst="line">
            <a:avLst/>
          </a:prstGeom>
          <a:ln>
            <a:solidFill>
              <a:srgbClr val="FFFFFF">
                <a:alpha val="60000"/>
              </a:srgb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a:xfrm flipV="1">
            <a:off x="630898" y="4441934"/>
            <a:ext cx="2413263" cy="0"/>
          </a:xfrm>
          <a:prstGeom prst="line">
            <a:avLst/>
          </a:prstGeom>
          <a:ln>
            <a:solidFill>
              <a:srgbClr val="FFFFFF">
                <a:alpha val="60000"/>
              </a:srgb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a:xfrm flipV="1">
            <a:off x="630898" y="5392234"/>
            <a:ext cx="2413263" cy="0"/>
          </a:xfrm>
          <a:prstGeom prst="line">
            <a:avLst/>
          </a:prstGeom>
          <a:ln>
            <a:solidFill>
              <a:srgbClr val="FFFFFF">
                <a:alpha val="60000"/>
              </a:srgbClr>
            </a:solidFill>
          </a:ln>
        </p:spPr>
        <p:style>
          <a:lnRef idx="1">
            <a:schemeClr val="accent1"/>
          </a:lnRef>
          <a:fillRef idx="0">
            <a:schemeClr val="accent1"/>
          </a:fillRef>
          <a:effectRef idx="0">
            <a:schemeClr val="accent1"/>
          </a:effectRef>
          <a:fontRef idx="minor">
            <a:schemeClr val="tx1"/>
          </a:fontRef>
        </p:style>
      </p:cxnSp>
      <p:sp>
        <p:nvSpPr>
          <p:cNvPr id="24" name="Frame 23"/>
          <p:cNvSpPr/>
          <p:nvPr userDrawn="1"/>
        </p:nvSpPr>
        <p:spPr>
          <a:xfrm>
            <a:off x="0" y="0"/>
            <a:ext cx="9906000" cy="6858000"/>
          </a:xfrm>
          <a:prstGeom prst="frame">
            <a:avLst>
              <a:gd name="adj1" fmla="val 1841"/>
            </a:avLst>
          </a:prstGeom>
          <a:solidFill>
            <a:srgbClr val="606B8D"/>
          </a:solidFill>
          <a:ln>
            <a:noFill/>
          </a:ln>
        </p:spPr>
        <p:style>
          <a:lnRef idx="2">
            <a:schemeClr val="accent1">
              <a:shade val="50000"/>
            </a:schemeClr>
          </a:lnRef>
          <a:fillRef idx="1">
            <a:schemeClr val="accent1"/>
          </a:fillRef>
          <a:effectRef idx="0">
            <a:schemeClr val="accent1"/>
          </a:effectRef>
          <a:fontRef idx="minor">
            <a:schemeClr val="lt1"/>
          </a:fontRef>
        </p:style>
        <p:txBody>
          <a:bodyPr lIns="83841" tIns="41923" rIns="83841" bIns="41923" anchor="ctr"/>
          <a:lstStyle/>
          <a:p>
            <a:pPr algn="ctr" defTabSz="956420" fontAlgn="auto">
              <a:spcBef>
                <a:spcPts val="0"/>
              </a:spcBef>
              <a:spcAft>
                <a:spcPts val="0"/>
              </a:spcAft>
              <a:defRPr/>
            </a:pPr>
            <a:endParaRPr lang="en-GB" sz="1900">
              <a:solidFill>
                <a:srgbClr val="002244"/>
              </a:solidFill>
            </a:endParaRPr>
          </a:p>
        </p:txBody>
      </p:sp>
      <p:sp>
        <p:nvSpPr>
          <p:cNvPr id="2" name="Title 1"/>
          <p:cNvSpPr>
            <a:spLocks noGrp="1"/>
          </p:cNvSpPr>
          <p:nvPr>
            <p:ph type="title"/>
          </p:nvPr>
        </p:nvSpPr>
        <p:spPr>
          <a:xfrm>
            <a:off x="122062" y="120949"/>
            <a:ext cx="3079572" cy="1439360"/>
          </a:xfrm>
          <a:noFill/>
        </p:spPr>
        <p:txBody>
          <a:bodyPr lIns="462138" tIns="495146" anchor="t"/>
          <a:lstStyle>
            <a:lvl1pPr>
              <a:defRPr>
                <a:solidFill>
                  <a:schemeClr val="bg1"/>
                </a:solidFill>
              </a:defRPr>
            </a:lvl1pPr>
          </a:lstStyle>
          <a:p>
            <a:r>
              <a:rPr lang="en-US" smtClean="0"/>
              <a:t>Click to edit Master title style</a:t>
            </a:r>
            <a:endParaRPr lang="en-GB" dirty="0"/>
          </a:p>
        </p:txBody>
      </p:sp>
      <p:sp>
        <p:nvSpPr>
          <p:cNvPr id="8" name="Text Placeholder 7"/>
          <p:cNvSpPr>
            <a:spLocks noGrp="1"/>
          </p:cNvSpPr>
          <p:nvPr>
            <p:ph type="body" sz="quarter" idx="25"/>
          </p:nvPr>
        </p:nvSpPr>
        <p:spPr>
          <a:xfrm>
            <a:off x="617655" y="1658048"/>
            <a:ext cx="333492" cy="816292"/>
          </a:xfrm>
        </p:spPr>
        <p:txBody>
          <a:bodyPr wrap="none" lIns="0" rIns="0" anchor="ctr"/>
          <a:lstStyle>
            <a:lvl1pPr marL="0" indent="0" algn="l">
              <a:buFontTx/>
              <a:buNone/>
              <a:defRPr sz="2200" b="1">
                <a:solidFill>
                  <a:schemeClr val="bg1"/>
                </a:solidFill>
              </a:defRPr>
            </a:lvl1pPr>
          </a:lstStyle>
          <a:p>
            <a:pPr lvl="0"/>
            <a:r>
              <a:rPr lang="en-US" smtClean="0"/>
              <a:t>Click to edit Master text styles</a:t>
            </a:r>
          </a:p>
        </p:txBody>
      </p:sp>
      <p:sp>
        <p:nvSpPr>
          <p:cNvPr id="9" name="Text Placeholder 7"/>
          <p:cNvSpPr>
            <a:spLocks noGrp="1"/>
          </p:cNvSpPr>
          <p:nvPr>
            <p:ph type="body" sz="quarter" idx="26"/>
          </p:nvPr>
        </p:nvSpPr>
        <p:spPr>
          <a:xfrm>
            <a:off x="617655" y="2610397"/>
            <a:ext cx="333492" cy="816292"/>
          </a:xfrm>
        </p:spPr>
        <p:txBody>
          <a:bodyPr wrap="none" lIns="0" rIns="0" anchor="ctr"/>
          <a:lstStyle>
            <a:lvl1pPr marL="0" indent="0" algn="l">
              <a:buFontTx/>
              <a:buNone/>
              <a:defRPr sz="2200" b="1">
                <a:solidFill>
                  <a:schemeClr val="bg1"/>
                </a:solidFill>
              </a:defRPr>
            </a:lvl1pPr>
          </a:lstStyle>
          <a:p>
            <a:pPr lvl="0"/>
            <a:r>
              <a:rPr lang="en-US" smtClean="0"/>
              <a:t>Click to edit Master text styles</a:t>
            </a:r>
          </a:p>
        </p:txBody>
      </p:sp>
      <p:sp>
        <p:nvSpPr>
          <p:cNvPr id="10" name="Text Placeholder 7"/>
          <p:cNvSpPr>
            <a:spLocks noGrp="1"/>
          </p:cNvSpPr>
          <p:nvPr>
            <p:ph type="body" sz="quarter" idx="27"/>
          </p:nvPr>
        </p:nvSpPr>
        <p:spPr>
          <a:xfrm>
            <a:off x="617655" y="3562748"/>
            <a:ext cx="333492" cy="816292"/>
          </a:xfrm>
        </p:spPr>
        <p:txBody>
          <a:bodyPr wrap="none" lIns="0" rIns="0" anchor="ctr"/>
          <a:lstStyle>
            <a:lvl1pPr marL="0" indent="0" algn="l">
              <a:buFontTx/>
              <a:buNone/>
              <a:defRPr sz="2200" b="1">
                <a:solidFill>
                  <a:schemeClr val="bg1"/>
                </a:solidFill>
              </a:defRPr>
            </a:lvl1pPr>
          </a:lstStyle>
          <a:p>
            <a:pPr lvl="0"/>
            <a:r>
              <a:rPr lang="en-US" smtClean="0"/>
              <a:t>Click to edit Master text styles</a:t>
            </a:r>
          </a:p>
        </p:txBody>
      </p:sp>
      <p:sp>
        <p:nvSpPr>
          <p:cNvPr id="11" name="Text Placeholder 7"/>
          <p:cNvSpPr>
            <a:spLocks noGrp="1"/>
          </p:cNvSpPr>
          <p:nvPr>
            <p:ph type="body" sz="quarter" idx="28"/>
          </p:nvPr>
        </p:nvSpPr>
        <p:spPr>
          <a:xfrm>
            <a:off x="617655" y="4515097"/>
            <a:ext cx="333492" cy="816292"/>
          </a:xfrm>
        </p:spPr>
        <p:txBody>
          <a:bodyPr wrap="none" lIns="0" rIns="0" anchor="ctr"/>
          <a:lstStyle>
            <a:lvl1pPr marL="0" indent="0" algn="l">
              <a:buFontTx/>
              <a:buNone/>
              <a:defRPr sz="2200" b="1">
                <a:solidFill>
                  <a:schemeClr val="bg1"/>
                </a:solidFill>
              </a:defRPr>
            </a:lvl1pPr>
          </a:lstStyle>
          <a:p>
            <a:pPr lvl="0"/>
            <a:r>
              <a:rPr lang="en-US" smtClean="0"/>
              <a:t>Click to edit Master text styles</a:t>
            </a:r>
          </a:p>
        </p:txBody>
      </p:sp>
      <p:sp>
        <p:nvSpPr>
          <p:cNvPr id="12" name="Text Placeholder 7"/>
          <p:cNvSpPr>
            <a:spLocks noGrp="1"/>
          </p:cNvSpPr>
          <p:nvPr>
            <p:ph type="body" sz="quarter" idx="29"/>
          </p:nvPr>
        </p:nvSpPr>
        <p:spPr>
          <a:xfrm>
            <a:off x="617655" y="5467448"/>
            <a:ext cx="333492" cy="816292"/>
          </a:xfrm>
        </p:spPr>
        <p:txBody>
          <a:bodyPr wrap="none" lIns="0" rIns="0" anchor="ctr"/>
          <a:lstStyle>
            <a:lvl1pPr marL="0" indent="0" algn="l">
              <a:buFontTx/>
              <a:buNone/>
              <a:defRPr sz="2200" b="1">
                <a:solidFill>
                  <a:schemeClr val="bg1"/>
                </a:solidFill>
              </a:defRPr>
            </a:lvl1pPr>
          </a:lstStyle>
          <a:p>
            <a:pPr lvl="0"/>
            <a:r>
              <a:rPr lang="en-US" smtClean="0"/>
              <a:t>Click to edit Master text styles</a:t>
            </a:r>
          </a:p>
        </p:txBody>
      </p:sp>
      <p:sp>
        <p:nvSpPr>
          <p:cNvPr id="14" name="Text Placeholder 13"/>
          <p:cNvSpPr>
            <a:spLocks noGrp="1"/>
          </p:cNvSpPr>
          <p:nvPr>
            <p:ph type="body" sz="quarter" idx="30"/>
          </p:nvPr>
        </p:nvSpPr>
        <p:spPr>
          <a:xfrm>
            <a:off x="1033719" y="1658048"/>
            <a:ext cx="2024345" cy="816292"/>
          </a:xfrm>
        </p:spPr>
        <p:txBody>
          <a:bodyPr lIns="0" rIns="0" anchor="ctr"/>
          <a:lstStyle>
            <a:lvl1pPr marL="0" indent="0">
              <a:buFontTx/>
              <a:buNone/>
              <a:defRPr sz="1500">
                <a:solidFill>
                  <a:schemeClr val="bg1"/>
                </a:solidFill>
              </a:defRPr>
            </a:lvl1pPr>
          </a:lstStyle>
          <a:p>
            <a:pPr lvl="0"/>
            <a:r>
              <a:rPr lang="en-US" smtClean="0"/>
              <a:t>Click to edit Master text styles</a:t>
            </a:r>
          </a:p>
        </p:txBody>
      </p:sp>
      <p:sp>
        <p:nvSpPr>
          <p:cNvPr id="15" name="Text Placeholder 13"/>
          <p:cNvSpPr>
            <a:spLocks noGrp="1"/>
          </p:cNvSpPr>
          <p:nvPr>
            <p:ph type="body" sz="quarter" idx="31"/>
          </p:nvPr>
        </p:nvSpPr>
        <p:spPr>
          <a:xfrm>
            <a:off x="1033719" y="2610397"/>
            <a:ext cx="2024345" cy="816292"/>
          </a:xfrm>
        </p:spPr>
        <p:txBody>
          <a:bodyPr lIns="0" rIns="0" anchor="ctr"/>
          <a:lstStyle>
            <a:lvl1pPr marL="0" indent="0">
              <a:buFontTx/>
              <a:buNone/>
              <a:defRPr sz="1500">
                <a:solidFill>
                  <a:schemeClr val="bg1"/>
                </a:solidFill>
              </a:defRPr>
            </a:lvl1pPr>
          </a:lstStyle>
          <a:p>
            <a:pPr lvl="0"/>
            <a:r>
              <a:rPr lang="en-US" smtClean="0"/>
              <a:t>Click to edit Master text styles</a:t>
            </a:r>
          </a:p>
        </p:txBody>
      </p:sp>
      <p:sp>
        <p:nvSpPr>
          <p:cNvPr id="16" name="Text Placeholder 13"/>
          <p:cNvSpPr>
            <a:spLocks noGrp="1"/>
          </p:cNvSpPr>
          <p:nvPr>
            <p:ph type="body" sz="quarter" idx="32"/>
          </p:nvPr>
        </p:nvSpPr>
        <p:spPr>
          <a:xfrm>
            <a:off x="1033719" y="3562748"/>
            <a:ext cx="2024345" cy="816292"/>
          </a:xfrm>
        </p:spPr>
        <p:txBody>
          <a:bodyPr lIns="0" rIns="0" anchor="ctr"/>
          <a:lstStyle>
            <a:lvl1pPr marL="0" indent="0">
              <a:buFontTx/>
              <a:buNone/>
              <a:defRPr sz="1500">
                <a:solidFill>
                  <a:schemeClr val="bg1"/>
                </a:solidFill>
              </a:defRPr>
            </a:lvl1pPr>
          </a:lstStyle>
          <a:p>
            <a:pPr lvl="0"/>
            <a:r>
              <a:rPr lang="en-US" smtClean="0"/>
              <a:t>Click to edit Master text styles</a:t>
            </a:r>
          </a:p>
        </p:txBody>
      </p:sp>
      <p:sp>
        <p:nvSpPr>
          <p:cNvPr id="17" name="Text Placeholder 13"/>
          <p:cNvSpPr>
            <a:spLocks noGrp="1"/>
          </p:cNvSpPr>
          <p:nvPr>
            <p:ph type="body" sz="quarter" idx="33"/>
          </p:nvPr>
        </p:nvSpPr>
        <p:spPr>
          <a:xfrm>
            <a:off x="1033719" y="4515097"/>
            <a:ext cx="2024345" cy="816292"/>
          </a:xfrm>
        </p:spPr>
        <p:txBody>
          <a:bodyPr lIns="0" rIns="0" anchor="ctr"/>
          <a:lstStyle>
            <a:lvl1pPr marL="0" indent="0">
              <a:buFontTx/>
              <a:buNone/>
              <a:defRPr sz="1500">
                <a:solidFill>
                  <a:schemeClr val="bg1"/>
                </a:solidFill>
              </a:defRPr>
            </a:lvl1pPr>
          </a:lstStyle>
          <a:p>
            <a:pPr lvl="0"/>
            <a:r>
              <a:rPr lang="en-US" smtClean="0"/>
              <a:t>Click to edit Master text styles</a:t>
            </a:r>
          </a:p>
        </p:txBody>
      </p:sp>
      <p:sp>
        <p:nvSpPr>
          <p:cNvPr id="18" name="Text Placeholder 13"/>
          <p:cNvSpPr>
            <a:spLocks noGrp="1"/>
          </p:cNvSpPr>
          <p:nvPr>
            <p:ph type="body" sz="quarter" idx="34"/>
          </p:nvPr>
        </p:nvSpPr>
        <p:spPr>
          <a:xfrm>
            <a:off x="1033719" y="5467448"/>
            <a:ext cx="2024345" cy="816292"/>
          </a:xfrm>
        </p:spPr>
        <p:txBody>
          <a:bodyPr lIns="0" rIns="0" anchor="ctr"/>
          <a:lstStyle>
            <a:lvl1pPr marL="0" indent="0">
              <a:buFontTx/>
              <a:buNone/>
              <a:defRPr sz="1500">
                <a:solidFill>
                  <a:schemeClr val="bg1"/>
                </a:solidFill>
              </a:defRPr>
            </a:lvl1pPr>
          </a:lstStyle>
          <a:p>
            <a:pPr lvl="0"/>
            <a:r>
              <a:rPr lang="en-US" smtClean="0"/>
              <a:t>Click to edit Master text styles</a:t>
            </a:r>
          </a:p>
        </p:txBody>
      </p:sp>
      <p:sp>
        <p:nvSpPr>
          <p:cNvPr id="25" name="Date Placeholder 2"/>
          <p:cNvSpPr>
            <a:spLocks noGrp="1"/>
          </p:cNvSpPr>
          <p:nvPr>
            <p:ph type="dt" sz="half" idx="35"/>
          </p:nvPr>
        </p:nvSpPr>
        <p:spPr/>
        <p:txBody>
          <a:bodyPr/>
          <a:lstStyle>
            <a:lvl1pPr>
              <a:defRPr/>
            </a:lvl1pPr>
          </a:lstStyle>
          <a:p>
            <a:pPr>
              <a:defRPr/>
            </a:pPr>
            <a:fld id="{F064F11F-85AA-4BB8-A556-1B784194934F}" type="datetimeFigureOut">
              <a:rPr lang="en-GB">
                <a:solidFill>
                  <a:srgbClr val="002244"/>
                </a:solidFill>
              </a:rPr>
              <a:pPr>
                <a:defRPr/>
              </a:pPr>
              <a:t>07/03/2016</a:t>
            </a:fld>
            <a:endParaRPr lang="en-GB">
              <a:solidFill>
                <a:srgbClr val="002244"/>
              </a:solidFill>
            </a:endParaRPr>
          </a:p>
        </p:txBody>
      </p:sp>
      <p:sp>
        <p:nvSpPr>
          <p:cNvPr id="26" name="Footer Placeholder 3"/>
          <p:cNvSpPr>
            <a:spLocks noGrp="1"/>
          </p:cNvSpPr>
          <p:nvPr>
            <p:ph type="ftr" sz="quarter" idx="36"/>
          </p:nvPr>
        </p:nvSpPr>
        <p:spPr/>
        <p:txBody>
          <a:bodyPr/>
          <a:lstStyle>
            <a:lvl1pPr>
              <a:defRPr/>
            </a:lvl1pPr>
          </a:lstStyle>
          <a:p>
            <a:pPr>
              <a:defRPr/>
            </a:pPr>
            <a:endParaRPr lang="en-GB">
              <a:solidFill>
                <a:srgbClr val="002244"/>
              </a:solidFill>
            </a:endParaRPr>
          </a:p>
        </p:txBody>
      </p:sp>
      <p:sp>
        <p:nvSpPr>
          <p:cNvPr id="27" name="Slide Number Placeholder 4"/>
          <p:cNvSpPr>
            <a:spLocks noGrp="1"/>
          </p:cNvSpPr>
          <p:nvPr>
            <p:ph type="sldNum" sz="quarter" idx="37"/>
          </p:nvPr>
        </p:nvSpPr>
        <p:spPr/>
        <p:txBody>
          <a:bodyPr/>
          <a:lstStyle>
            <a:lvl1pPr>
              <a:defRPr/>
            </a:lvl1pPr>
          </a:lstStyle>
          <a:p>
            <a:pPr>
              <a:defRPr/>
            </a:pPr>
            <a:fld id="{2D87D354-7E41-4E3F-B4ED-A90DCCE85B02}" type="slidenum">
              <a:rPr lang="en-GB">
                <a:solidFill>
                  <a:srgbClr val="002244"/>
                </a:solidFill>
              </a:rPr>
              <a:pPr>
                <a:defRPr/>
              </a:pPr>
              <a:t>‹#›</a:t>
            </a:fld>
            <a:endParaRPr lang="en-GB">
              <a:solidFill>
                <a:srgbClr val="002244"/>
              </a:solidFill>
            </a:endParaRPr>
          </a:p>
        </p:txBody>
      </p:sp>
    </p:spTree>
    <p:extLst>
      <p:ext uri="{BB962C8B-B14F-4D97-AF65-F5344CB8AC3E}">
        <p14:creationId xmlns:p14="http://schemas.microsoft.com/office/powerpoint/2010/main" val="526607313"/>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2_7. PRESENTATION OBJECTIVES">
    <p:spTree>
      <p:nvGrpSpPr>
        <p:cNvPr id="1" name=""/>
        <p:cNvGrpSpPr/>
        <p:nvPr/>
      </p:nvGrpSpPr>
      <p:grpSpPr>
        <a:xfrm>
          <a:off x="0" y="0"/>
          <a:ext cx="0" cy="0"/>
          <a:chOff x="0" y="0"/>
          <a:chExt cx="0" cy="0"/>
        </a:xfrm>
      </p:grpSpPr>
      <p:sp>
        <p:nvSpPr>
          <p:cNvPr id="13" name="Rectangle 12"/>
          <p:cNvSpPr/>
          <p:nvPr userDrawn="1"/>
        </p:nvSpPr>
        <p:spPr>
          <a:xfrm>
            <a:off x="122062" y="1"/>
            <a:ext cx="3077978" cy="6742812"/>
          </a:xfrm>
          <a:prstGeom prst="rect">
            <a:avLst/>
          </a:prstGeom>
          <a:solidFill>
            <a:srgbClr val="A1A7C0"/>
          </a:solidFill>
          <a:ln>
            <a:noFill/>
          </a:ln>
        </p:spPr>
        <p:style>
          <a:lnRef idx="2">
            <a:schemeClr val="accent1">
              <a:shade val="50000"/>
            </a:schemeClr>
          </a:lnRef>
          <a:fillRef idx="1">
            <a:schemeClr val="accent1"/>
          </a:fillRef>
          <a:effectRef idx="0">
            <a:schemeClr val="accent1"/>
          </a:effectRef>
          <a:fontRef idx="minor">
            <a:schemeClr val="lt1"/>
          </a:fontRef>
        </p:style>
        <p:txBody>
          <a:bodyPr lIns="83841" tIns="41923" rIns="83841" bIns="41923" anchor="ctr"/>
          <a:lstStyle/>
          <a:p>
            <a:pPr algn="ctr" defTabSz="956420" fontAlgn="auto">
              <a:spcBef>
                <a:spcPts val="0"/>
              </a:spcBef>
              <a:spcAft>
                <a:spcPts val="0"/>
              </a:spcAft>
              <a:defRPr/>
            </a:pPr>
            <a:endParaRPr lang="en-GB" sz="1900">
              <a:solidFill>
                <a:srgbClr val="FFFFFF"/>
              </a:solidFill>
            </a:endParaRPr>
          </a:p>
        </p:txBody>
      </p:sp>
      <p:pic>
        <p:nvPicPr>
          <p:cNvPr id="19" name="Picture 9" descr="logo.emf"/>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582479" y="414684"/>
            <a:ext cx="875011" cy="853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0" name="Straight Connector 19"/>
          <p:cNvCxnSpPr/>
          <p:nvPr userDrawn="1"/>
        </p:nvCxnSpPr>
        <p:spPr>
          <a:xfrm flipV="1">
            <a:off x="630898" y="2544213"/>
            <a:ext cx="2413263" cy="0"/>
          </a:xfrm>
          <a:prstGeom prst="line">
            <a:avLst/>
          </a:prstGeom>
          <a:ln>
            <a:solidFill>
              <a:srgbClr val="FFFFFF">
                <a:alpha val="60000"/>
              </a:srgb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a:xfrm flipV="1">
            <a:off x="630898" y="3485874"/>
            <a:ext cx="2413263" cy="0"/>
          </a:xfrm>
          <a:prstGeom prst="line">
            <a:avLst/>
          </a:prstGeom>
          <a:ln>
            <a:solidFill>
              <a:srgbClr val="FFFFFF">
                <a:alpha val="60000"/>
              </a:srgb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a:xfrm flipV="1">
            <a:off x="630898" y="4441934"/>
            <a:ext cx="2413263" cy="0"/>
          </a:xfrm>
          <a:prstGeom prst="line">
            <a:avLst/>
          </a:prstGeom>
          <a:ln>
            <a:solidFill>
              <a:srgbClr val="FFFFFF">
                <a:alpha val="60000"/>
              </a:srgb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a:xfrm flipV="1">
            <a:off x="630898" y="5392234"/>
            <a:ext cx="2413263" cy="0"/>
          </a:xfrm>
          <a:prstGeom prst="line">
            <a:avLst/>
          </a:prstGeom>
          <a:ln>
            <a:solidFill>
              <a:srgbClr val="FFFFFF">
                <a:alpha val="60000"/>
              </a:srgbClr>
            </a:solidFill>
          </a:ln>
        </p:spPr>
        <p:style>
          <a:lnRef idx="1">
            <a:schemeClr val="accent1"/>
          </a:lnRef>
          <a:fillRef idx="0">
            <a:schemeClr val="accent1"/>
          </a:fillRef>
          <a:effectRef idx="0">
            <a:schemeClr val="accent1"/>
          </a:effectRef>
          <a:fontRef idx="minor">
            <a:schemeClr val="tx1"/>
          </a:fontRef>
        </p:style>
      </p:cxnSp>
      <p:sp>
        <p:nvSpPr>
          <p:cNvPr id="24" name="Frame 23"/>
          <p:cNvSpPr/>
          <p:nvPr userDrawn="1"/>
        </p:nvSpPr>
        <p:spPr>
          <a:xfrm>
            <a:off x="0" y="0"/>
            <a:ext cx="9906000" cy="6858000"/>
          </a:xfrm>
          <a:prstGeom prst="frame">
            <a:avLst>
              <a:gd name="adj1" fmla="val 1841"/>
            </a:avLst>
          </a:prstGeom>
          <a:solidFill>
            <a:srgbClr val="606B8D"/>
          </a:solidFill>
          <a:ln>
            <a:noFill/>
          </a:ln>
        </p:spPr>
        <p:style>
          <a:lnRef idx="2">
            <a:schemeClr val="accent1">
              <a:shade val="50000"/>
            </a:schemeClr>
          </a:lnRef>
          <a:fillRef idx="1">
            <a:schemeClr val="accent1"/>
          </a:fillRef>
          <a:effectRef idx="0">
            <a:schemeClr val="accent1"/>
          </a:effectRef>
          <a:fontRef idx="minor">
            <a:schemeClr val="lt1"/>
          </a:fontRef>
        </p:style>
        <p:txBody>
          <a:bodyPr lIns="83841" tIns="41923" rIns="83841" bIns="41923" anchor="ctr"/>
          <a:lstStyle/>
          <a:p>
            <a:pPr algn="ctr" defTabSz="956420" fontAlgn="auto">
              <a:spcBef>
                <a:spcPts val="0"/>
              </a:spcBef>
              <a:spcAft>
                <a:spcPts val="0"/>
              </a:spcAft>
              <a:defRPr/>
            </a:pPr>
            <a:endParaRPr lang="en-GB" sz="1900">
              <a:solidFill>
                <a:srgbClr val="002244"/>
              </a:solidFill>
            </a:endParaRPr>
          </a:p>
        </p:txBody>
      </p:sp>
      <p:sp>
        <p:nvSpPr>
          <p:cNvPr id="2" name="Title 1"/>
          <p:cNvSpPr>
            <a:spLocks noGrp="1"/>
          </p:cNvSpPr>
          <p:nvPr>
            <p:ph type="title"/>
          </p:nvPr>
        </p:nvSpPr>
        <p:spPr>
          <a:xfrm>
            <a:off x="122062" y="120949"/>
            <a:ext cx="3079572" cy="1439360"/>
          </a:xfrm>
          <a:noFill/>
        </p:spPr>
        <p:txBody>
          <a:bodyPr lIns="462138" tIns="495146" anchor="t"/>
          <a:lstStyle>
            <a:lvl1pPr>
              <a:defRPr>
                <a:solidFill>
                  <a:schemeClr val="tx1"/>
                </a:solidFill>
              </a:defRPr>
            </a:lvl1pPr>
          </a:lstStyle>
          <a:p>
            <a:r>
              <a:rPr lang="en-US" smtClean="0"/>
              <a:t>Click to edit Master title style</a:t>
            </a:r>
            <a:endParaRPr lang="en-GB" dirty="0"/>
          </a:p>
        </p:txBody>
      </p:sp>
      <p:sp>
        <p:nvSpPr>
          <p:cNvPr id="8" name="Text Placeholder 7"/>
          <p:cNvSpPr>
            <a:spLocks noGrp="1"/>
          </p:cNvSpPr>
          <p:nvPr>
            <p:ph type="body" sz="quarter" idx="25"/>
          </p:nvPr>
        </p:nvSpPr>
        <p:spPr>
          <a:xfrm>
            <a:off x="617655" y="1658048"/>
            <a:ext cx="333492" cy="816292"/>
          </a:xfrm>
        </p:spPr>
        <p:txBody>
          <a:bodyPr wrap="none" lIns="0" rIns="0" anchor="ctr"/>
          <a:lstStyle>
            <a:lvl1pPr marL="0" indent="0" algn="l">
              <a:buFontTx/>
              <a:buNone/>
              <a:defRPr sz="2200" b="1">
                <a:solidFill>
                  <a:schemeClr val="tx1"/>
                </a:solidFill>
              </a:defRPr>
            </a:lvl1pPr>
          </a:lstStyle>
          <a:p>
            <a:pPr lvl="0"/>
            <a:r>
              <a:rPr lang="en-US" smtClean="0"/>
              <a:t>Click to edit Master text styles</a:t>
            </a:r>
          </a:p>
        </p:txBody>
      </p:sp>
      <p:sp>
        <p:nvSpPr>
          <p:cNvPr id="9" name="Text Placeholder 7"/>
          <p:cNvSpPr>
            <a:spLocks noGrp="1"/>
          </p:cNvSpPr>
          <p:nvPr>
            <p:ph type="body" sz="quarter" idx="26"/>
          </p:nvPr>
        </p:nvSpPr>
        <p:spPr>
          <a:xfrm>
            <a:off x="617655" y="2610397"/>
            <a:ext cx="333492" cy="816292"/>
          </a:xfrm>
        </p:spPr>
        <p:txBody>
          <a:bodyPr wrap="none" lIns="0" rIns="0" anchor="ctr"/>
          <a:lstStyle>
            <a:lvl1pPr marL="0" indent="0" algn="l">
              <a:buFontTx/>
              <a:buNone/>
              <a:defRPr sz="2200" b="1">
                <a:solidFill>
                  <a:schemeClr val="tx1"/>
                </a:solidFill>
              </a:defRPr>
            </a:lvl1pPr>
          </a:lstStyle>
          <a:p>
            <a:pPr lvl="0"/>
            <a:r>
              <a:rPr lang="en-US" smtClean="0"/>
              <a:t>Click to edit Master text styles</a:t>
            </a:r>
          </a:p>
        </p:txBody>
      </p:sp>
      <p:sp>
        <p:nvSpPr>
          <p:cNvPr id="10" name="Text Placeholder 7"/>
          <p:cNvSpPr>
            <a:spLocks noGrp="1"/>
          </p:cNvSpPr>
          <p:nvPr>
            <p:ph type="body" sz="quarter" idx="27"/>
          </p:nvPr>
        </p:nvSpPr>
        <p:spPr>
          <a:xfrm>
            <a:off x="617655" y="3562748"/>
            <a:ext cx="333492" cy="816292"/>
          </a:xfrm>
        </p:spPr>
        <p:txBody>
          <a:bodyPr wrap="none" lIns="0" rIns="0" anchor="ctr"/>
          <a:lstStyle>
            <a:lvl1pPr marL="0" indent="0" algn="l">
              <a:buFontTx/>
              <a:buNone/>
              <a:defRPr sz="2200" b="1">
                <a:solidFill>
                  <a:schemeClr val="tx1"/>
                </a:solidFill>
              </a:defRPr>
            </a:lvl1pPr>
          </a:lstStyle>
          <a:p>
            <a:pPr lvl="0"/>
            <a:r>
              <a:rPr lang="en-US" smtClean="0"/>
              <a:t>Click to edit Master text styles</a:t>
            </a:r>
          </a:p>
        </p:txBody>
      </p:sp>
      <p:sp>
        <p:nvSpPr>
          <p:cNvPr id="11" name="Text Placeholder 7"/>
          <p:cNvSpPr>
            <a:spLocks noGrp="1"/>
          </p:cNvSpPr>
          <p:nvPr>
            <p:ph type="body" sz="quarter" idx="28"/>
          </p:nvPr>
        </p:nvSpPr>
        <p:spPr>
          <a:xfrm>
            <a:off x="617655" y="4515097"/>
            <a:ext cx="333492" cy="816292"/>
          </a:xfrm>
        </p:spPr>
        <p:txBody>
          <a:bodyPr wrap="none" lIns="0" rIns="0" anchor="ctr"/>
          <a:lstStyle>
            <a:lvl1pPr marL="0" indent="0" algn="l">
              <a:buFontTx/>
              <a:buNone/>
              <a:defRPr sz="2200" b="1">
                <a:solidFill>
                  <a:schemeClr val="tx1"/>
                </a:solidFill>
              </a:defRPr>
            </a:lvl1pPr>
          </a:lstStyle>
          <a:p>
            <a:pPr lvl="0"/>
            <a:r>
              <a:rPr lang="en-US" smtClean="0"/>
              <a:t>Click to edit Master text styles</a:t>
            </a:r>
          </a:p>
        </p:txBody>
      </p:sp>
      <p:sp>
        <p:nvSpPr>
          <p:cNvPr id="12" name="Text Placeholder 7"/>
          <p:cNvSpPr>
            <a:spLocks noGrp="1"/>
          </p:cNvSpPr>
          <p:nvPr>
            <p:ph type="body" sz="quarter" idx="29"/>
          </p:nvPr>
        </p:nvSpPr>
        <p:spPr>
          <a:xfrm>
            <a:off x="617655" y="5467448"/>
            <a:ext cx="333492" cy="816292"/>
          </a:xfrm>
        </p:spPr>
        <p:txBody>
          <a:bodyPr wrap="none" lIns="0" rIns="0" anchor="ctr"/>
          <a:lstStyle>
            <a:lvl1pPr marL="0" indent="0" algn="l">
              <a:buFontTx/>
              <a:buNone/>
              <a:defRPr sz="2200" b="1">
                <a:solidFill>
                  <a:schemeClr val="tx1"/>
                </a:solidFill>
              </a:defRPr>
            </a:lvl1pPr>
          </a:lstStyle>
          <a:p>
            <a:pPr lvl="0"/>
            <a:r>
              <a:rPr lang="en-US" smtClean="0"/>
              <a:t>Click to edit Master text styles</a:t>
            </a:r>
          </a:p>
        </p:txBody>
      </p:sp>
      <p:sp>
        <p:nvSpPr>
          <p:cNvPr id="14" name="Text Placeholder 13"/>
          <p:cNvSpPr>
            <a:spLocks noGrp="1"/>
          </p:cNvSpPr>
          <p:nvPr>
            <p:ph type="body" sz="quarter" idx="30"/>
          </p:nvPr>
        </p:nvSpPr>
        <p:spPr>
          <a:xfrm>
            <a:off x="1033719" y="1658048"/>
            <a:ext cx="2024345" cy="816292"/>
          </a:xfrm>
        </p:spPr>
        <p:txBody>
          <a:bodyPr lIns="0" rIns="0" anchor="ctr"/>
          <a:lstStyle>
            <a:lvl1pPr marL="0" indent="0">
              <a:buFontTx/>
              <a:buNone/>
              <a:defRPr sz="1500">
                <a:solidFill>
                  <a:schemeClr val="tx1"/>
                </a:solidFill>
              </a:defRPr>
            </a:lvl1pPr>
          </a:lstStyle>
          <a:p>
            <a:pPr lvl="0"/>
            <a:r>
              <a:rPr lang="en-US" smtClean="0"/>
              <a:t>Click to edit Master text styles</a:t>
            </a:r>
          </a:p>
        </p:txBody>
      </p:sp>
      <p:sp>
        <p:nvSpPr>
          <p:cNvPr id="15" name="Text Placeholder 13"/>
          <p:cNvSpPr>
            <a:spLocks noGrp="1"/>
          </p:cNvSpPr>
          <p:nvPr>
            <p:ph type="body" sz="quarter" idx="31"/>
          </p:nvPr>
        </p:nvSpPr>
        <p:spPr>
          <a:xfrm>
            <a:off x="1033719" y="2610397"/>
            <a:ext cx="2024345" cy="816292"/>
          </a:xfrm>
        </p:spPr>
        <p:txBody>
          <a:bodyPr lIns="0" rIns="0" anchor="ctr"/>
          <a:lstStyle>
            <a:lvl1pPr marL="0" indent="0">
              <a:buFontTx/>
              <a:buNone/>
              <a:defRPr sz="1500">
                <a:solidFill>
                  <a:schemeClr val="tx1"/>
                </a:solidFill>
              </a:defRPr>
            </a:lvl1pPr>
          </a:lstStyle>
          <a:p>
            <a:pPr lvl="0"/>
            <a:r>
              <a:rPr lang="en-US" smtClean="0"/>
              <a:t>Click to edit Master text styles</a:t>
            </a:r>
          </a:p>
        </p:txBody>
      </p:sp>
      <p:sp>
        <p:nvSpPr>
          <p:cNvPr id="16" name="Text Placeholder 13"/>
          <p:cNvSpPr>
            <a:spLocks noGrp="1"/>
          </p:cNvSpPr>
          <p:nvPr>
            <p:ph type="body" sz="quarter" idx="32"/>
          </p:nvPr>
        </p:nvSpPr>
        <p:spPr>
          <a:xfrm>
            <a:off x="1033719" y="3562748"/>
            <a:ext cx="2024345" cy="816292"/>
          </a:xfrm>
        </p:spPr>
        <p:txBody>
          <a:bodyPr lIns="0" rIns="0" anchor="ctr"/>
          <a:lstStyle>
            <a:lvl1pPr marL="0" indent="0">
              <a:buFontTx/>
              <a:buNone/>
              <a:defRPr sz="1500">
                <a:solidFill>
                  <a:schemeClr val="tx1"/>
                </a:solidFill>
              </a:defRPr>
            </a:lvl1pPr>
          </a:lstStyle>
          <a:p>
            <a:pPr lvl="0"/>
            <a:r>
              <a:rPr lang="en-US" smtClean="0"/>
              <a:t>Click to edit Master text styles</a:t>
            </a:r>
          </a:p>
        </p:txBody>
      </p:sp>
      <p:sp>
        <p:nvSpPr>
          <p:cNvPr id="17" name="Text Placeholder 13"/>
          <p:cNvSpPr>
            <a:spLocks noGrp="1"/>
          </p:cNvSpPr>
          <p:nvPr>
            <p:ph type="body" sz="quarter" idx="33"/>
          </p:nvPr>
        </p:nvSpPr>
        <p:spPr>
          <a:xfrm>
            <a:off x="1033719" y="4515097"/>
            <a:ext cx="2024345" cy="816292"/>
          </a:xfrm>
        </p:spPr>
        <p:txBody>
          <a:bodyPr lIns="0" rIns="0" anchor="ctr"/>
          <a:lstStyle>
            <a:lvl1pPr marL="0" indent="0">
              <a:buFontTx/>
              <a:buNone/>
              <a:defRPr sz="1500">
                <a:solidFill>
                  <a:schemeClr val="tx1"/>
                </a:solidFill>
              </a:defRPr>
            </a:lvl1pPr>
          </a:lstStyle>
          <a:p>
            <a:pPr lvl="0"/>
            <a:r>
              <a:rPr lang="en-US" smtClean="0"/>
              <a:t>Click to edit Master text styles</a:t>
            </a:r>
          </a:p>
        </p:txBody>
      </p:sp>
      <p:sp>
        <p:nvSpPr>
          <p:cNvPr id="18" name="Text Placeholder 13"/>
          <p:cNvSpPr>
            <a:spLocks noGrp="1"/>
          </p:cNvSpPr>
          <p:nvPr>
            <p:ph type="body" sz="quarter" idx="34"/>
          </p:nvPr>
        </p:nvSpPr>
        <p:spPr>
          <a:xfrm>
            <a:off x="1033719" y="5467448"/>
            <a:ext cx="2024345" cy="816292"/>
          </a:xfrm>
        </p:spPr>
        <p:txBody>
          <a:bodyPr lIns="0" rIns="0" anchor="ctr"/>
          <a:lstStyle>
            <a:lvl1pPr marL="0" indent="0">
              <a:buFontTx/>
              <a:buNone/>
              <a:defRPr sz="1500">
                <a:solidFill>
                  <a:schemeClr val="tx1"/>
                </a:solidFill>
              </a:defRPr>
            </a:lvl1pPr>
          </a:lstStyle>
          <a:p>
            <a:pPr lvl="0"/>
            <a:r>
              <a:rPr lang="en-US" smtClean="0"/>
              <a:t>Click to edit Master text styles</a:t>
            </a:r>
          </a:p>
        </p:txBody>
      </p:sp>
      <p:sp>
        <p:nvSpPr>
          <p:cNvPr id="25" name="Date Placeholder 2"/>
          <p:cNvSpPr>
            <a:spLocks noGrp="1"/>
          </p:cNvSpPr>
          <p:nvPr>
            <p:ph type="dt" sz="half" idx="35"/>
          </p:nvPr>
        </p:nvSpPr>
        <p:spPr/>
        <p:txBody>
          <a:bodyPr/>
          <a:lstStyle>
            <a:lvl1pPr>
              <a:defRPr/>
            </a:lvl1pPr>
          </a:lstStyle>
          <a:p>
            <a:pPr>
              <a:defRPr/>
            </a:pPr>
            <a:fld id="{247FE71D-511E-4C7C-A57C-5B44724FE072}" type="datetimeFigureOut">
              <a:rPr lang="en-GB">
                <a:solidFill>
                  <a:srgbClr val="002244"/>
                </a:solidFill>
              </a:rPr>
              <a:pPr>
                <a:defRPr/>
              </a:pPr>
              <a:t>07/03/2016</a:t>
            </a:fld>
            <a:endParaRPr lang="en-GB">
              <a:solidFill>
                <a:srgbClr val="002244"/>
              </a:solidFill>
            </a:endParaRPr>
          </a:p>
        </p:txBody>
      </p:sp>
      <p:sp>
        <p:nvSpPr>
          <p:cNvPr id="26" name="Footer Placeholder 3"/>
          <p:cNvSpPr>
            <a:spLocks noGrp="1"/>
          </p:cNvSpPr>
          <p:nvPr>
            <p:ph type="ftr" sz="quarter" idx="36"/>
          </p:nvPr>
        </p:nvSpPr>
        <p:spPr/>
        <p:txBody>
          <a:bodyPr/>
          <a:lstStyle>
            <a:lvl1pPr>
              <a:defRPr/>
            </a:lvl1pPr>
          </a:lstStyle>
          <a:p>
            <a:pPr>
              <a:defRPr/>
            </a:pPr>
            <a:endParaRPr lang="en-GB">
              <a:solidFill>
                <a:srgbClr val="002244"/>
              </a:solidFill>
            </a:endParaRPr>
          </a:p>
        </p:txBody>
      </p:sp>
      <p:sp>
        <p:nvSpPr>
          <p:cNvPr id="27" name="Slide Number Placeholder 4"/>
          <p:cNvSpPr>
            <a:spLocks noGrp="1"/>
          </p:cNvSpPr>
          <p:nvPr>
            <p:ph type="sldNum" sz="quarter" idx="37"/>
          </p:nvPr>
        </p:nvSpPr>
        <p:spPr/>
        <p:txBody>
          <a:bodyPr/>
          <a:lstStyle>
            <a:lvl1pPr>
              <a:defRPr/>
            </a:lvl1pPr>
          </a:lstStyle>
          <a:p>
            <a:pPr>
              <a:defRPr/>
            </a:pPr>
            <a:fld id="{0D80ED8B-3665-4F37-B22E-BFA5740245DB}" type="slidenum">
              <a:rPr lang="en-GB">
                <a:solidFill>
                  <a:srgbClr val="002244"/>
                </a:solidFill>
              </a:rPr>
              <a:pPr>
                <a:defRPr/>
              </a:pPr>
              <a:t>‹#›</a:t>
            </a:fld>
            <a:endParaRPr lang="en-GB">
              <a:solidFill>
                <a:srgbClr val="002244"/>
              </a:solidFill>
            </a:endParaRPr>
          </a:p>
        </p:txBody>
      </p:sp>
    </p:spTree>
    <p:extLst>
      <p:ext uri="{BB962C8B-B14F-4D97-AF65-F5344CB8AC3E}">
        <p14:creationId xmlns:p14="http://schemas.microsoft.com/office/powerpoint/2010/main" val="3481639174"/>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3_7. PRESENTATION OBJECTIVES">
    <p:spTree>
      <p:nvGrpSpPr>
        <p:cNvPr id="1" name=""/>
        <p:cNvGrpSpPr/>
        <p:nvPr/>
      </p:nvGrpSpPr>
      <p:grpSpPr>
        <a:xfrm>
          <a:off x="0" y="0"/>
          <a:ext cx="0" cy="0"/>
          <a:chOff x="0" y="0"/>
          <a:chExt cx="0" cy="0"/>
        </a:xfrm>
      </p:grpSpPr>
      <p:sp>
        <p:nvSpPr>
          <p:cNvPr id="13" name="Rectangle 12"/>
          <p:cNvSpPr/>
          <p:nvPr userDrawn="1"/>
        </p:nvSpPr>
        <p:spPr>
          <a:xfrm>
            <a:off x="122062" y="1"/>
            <a:ext cx="3077978" cy="67428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83841" tIns="41923" rIns="83841" bIns="41923" anchor="ctr"/>
          <a:lstStyle/>
          <a:p>
            <a:pPr algn="ctr" defTabSz="956420" fontAlgn="auto">
              <a:spcBef>
                <a:spcPts val="0"/>
              </a:spcBef>
              <a:spcAft>
                <a:spcPts val="0"/>
              </a:spcAft>
              <a:defRPr/>
            </a:pPr>
            <a:endParaRPr lang="en-GB" sz="1900">
              <a:solidFill>
                <a:srgbClr val="FFFFFF"/>
              </a:solidFill>
            </a:endParaRPr>
          </a:p>
        </p:txBody>
      </p:sp>
      <p:pic>
        <p:nvPicPr>
          <p:cNvPr id="19" name="Picture 9" descr="logo.emf"/>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582479" y="414684"/>
            <a:ext cx="875011" cy="853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0" name="Straight Connector 19"/>
          <p:cNvCxnSpPr/>
          <p:nvPr userDrawn="1"/>
        </p:nvCxnSpPr>
        <p:spPr>
          <a:xfrm flipV="1">
            <a:off x="630898" y="2544213"/>
            <a:ext cx="2413263" cy="0"/>
          </a:xfrm>
          <a:prstGeom prst="line">
            <a:avLst/>
          </a:prstGeom>
          <a:ln>
            <a:solidFill>
              <a:srgbClr val="FFFFFF">
                <a:alpha val="60000"/>
              </a:srgb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a:xfrm flipV="1">
            <a:off x="630898" y="3485874"/>
            <a:ext cx="2413263" cy="0"/>
          </a:xfrm>
          <a:prstGeom prst="line">
            <a:avLst/>
          </a:prstGeom>
          <a:ln>
            <a:solidFill>
              <a:srgbClr val="FFFFFF">
                <a:alpha val="60000"/>
              </a:srgb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a:xfrm flipV="1">
            <a:off x="630898" y="4441934"/>
            <a:ext cx="2413263" cy="0"/>
          </a:xfrm>
          <a:prstGeom prst="line">
            <a:avLst/>
          </a:prstGeom>
          <a:ln>
            <a:solidFill>
              <a:srgbClr val="FFFFFF">
                <a:alpha val="60000"/>
              </a:srgb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a:xfrm flipV="1">
            <a:off x="630898" y="5392234"/>
            <a:ext cx="2413263" cy="0"/>
          </a:xfrm>
          <a:prstGeom prst="line">
            <a:avLst/>
          </a:prstGeom>
          <a:ln>
            <a:solidFill>
              <a:srgbClr val="FFFFFF">
                <a:alpha val="60000"/>
              </a:srgbClr>
            </a:solidFill>
          </a:ln>
        </p:spPr>
        <p:style>
          <a:lnRef idx="1">
            <a:schemeClr val="accent1"/>
          </a:lnRef>
          <a:fillRef idx="0">
            <a:schemeClr val="accent1"/>
          </a:fillRef>
          <a:effectRef idx="0">
            <a:schemeClr val="accent1"/>
          </a:effectRef>
          <a:fontRef idx="minor">
            <a:schemeClr val="tx1"/>
          </a:fontRef>
        </p:style>
      </p:cxnSp>
      <p:sp>
        <p:nvSpPr>
          <p:cNvPr id="24" name="Frame 23"/>
          <p:cNvSpPr/>
          <p:nvPr userDrawn="1"/>
        </p:nvSpPr>
        <p:spPr>
          <a:xfrm>
            <a:off x="0" y="0"/>
            <a:ext cx="9906000" cy="6858000"/>
          </a:xfrm>
          <a:prstGeom prst="frame">
            <a:avLst>
              <a:gd name="adj1" fmla="val 1841"/>
            </a:avLst>
          </a:prstGeom>
          <a:solidFill>
            <a:srgbClr val="606B8D"/>
          </a:solidFill>
          <a:ln>
            <a:noFill/>
          </a:ln>
        </p:spPr>
        <p:style>
          <a:lnRef idx="2">
            <a:schemeClr val="accent1">
              <a:shade val="50000"/>
            </a:schemeClr>
          </a:lnRef>
          <a:fillRef idx="1">
            <a:schemeClr val="accent1"/>
          </a:fillRef>
          <a:effectRef idx="0">
            <a:schemeClr val="accent1"/>
          </a:effectRef>
          <a:fontRef idx="minor">
            <a:schemeClr val="lt1"/>
          </a:fontRef>
        </p:style>
        <p:txBody>
          <a:bodyPr lIns="83841" tIns="41923" rIns="83841" bIns="41923" anchor="ctr"/>
          <a:lstStyle/>
          <a:p>
            <a:pPr algn="ctr" defTabSz="956420" fontAlgn="auto">
              <a:spcBef>
                <a:spcPts val="0"/>
              </a:spcBef>
              <a:spcAft>
                <a:spcPts val="0"/>
              </a:spcAft>
              <a:defRPr/>
            </a:pPr>
            <a:endParaRPr lang="en-GB" sz="1900">
              <a:solidFill>
                <a:srgbClr val="002244"/>
              </a:solidFill>
            </a:endParaRPr>
          </a:p>
        </p:txBody>
      </p:sp>
      <p:sp>
        <p:nvSpPr>
          <p:cNvPr id="2" name="Title 1"/>
          <p:cNvSpPr>
            <a:spLocks noGrp="1"/>
          </p:cNvSpPr>
          <p:nvPr>
            <p:ph type="title"/>
          </p:nvPr>
        </p:nvSpPr>
        <p:spPr>
          <a:xfrm>
            <a:off x="122062" y="120949"/>
            <a:ext cx="3079572" cy="1439360"/>
          </a:xfrm>
          <a:noFill/>
        </p:spPr>
        <p:txBody>
          <a:bodyPr lIns="462138" tIns="495146" anchor="t"/>
          <a:lstStyle>
            <a:lvl1pPr>
              <a:defRPr>
                <a:solidFill>
                  <a:schemeClr val="bg1"/>
                </a:solidFill>
              </a:defRPr>
            </a:lvl1pPr>
          </a:lstStyle>
          <a:p>
            <a:r>
              <a:rPr lang="en-US" smtClean="0"/>
              <a:t>Click to edit Master title style</a:t>
            </a:r>
            <a:endParaRPr lang="en-GB" dirty="0"/>
          </a:p>
        </p:txBody>
      </p:sp>
      <p:sp>
        <p:nvSpPr>
          <p:cNvPr id="8" name="Text Placeholder 7"/>
          <p:cNvSpPr>
            <a:spLocks noGrp="1"/>
          </p:cNvSpPr>
          <p:nvPr>
            <p:ph type="body" sz="quarter" idx="25"/>
          </p:nvPr>
        </p:nvSpPr>
        <p:spPr>
          <a:xfrm>
            <a:off x="617655" y="1658048"/>
            <a:ext cx="333492" cy="816292"/>
          </a:xfrm>
        </p:spPr>
        <p:txBody>
          <a:bodyPr wrap="none" lIns="0" rIns="0" anchor="ctr"/>
          <a:lstStyle>
            <a:lvl1pPr marL="0" indent="0" algn="l">
              <a:buFontTx/>
              <a:buNone/>
              <a:defRPr sz="2200" b="1">
                <a:solidFill>
                  <a:schemeClr val="bg1"/>
                </a:solidFill>
              </a:defRPr>
            </a:lvl1pPr>
          </a:lstStyle>
          <a:p>
            <a:pPr lvl="0"/>
            <a:r>
              <a:rPr lang="en-US" smtClean="0"/>
              <a:t>Click to edit Master text styles</a:t>
            </a:r>
          </a:p>
        </p:txBody>
      </p:sp>
      <p:sp>
        <p:nvSpPr>
          <p:cNvPr id="9" name="Text Placeholder 7"/>
          <p:cNvSpPr>
            <a:spLocks noGrp="1"/>
          </p:cNvSpPr>
          <p:nvPr>
            <p:ph type="body" sz="quarter" idx="26"/>
          </p:nvPr>
        </p:nvSpPr>
        <p:spPr>
          <a:xfrm>
            <a:off x="617655" y="2610397"/>
            <a:ext cx="333492" cy="816292"/>
          </a:xfrm>
        </p:spPr>
        <p:txBody>
          <a:bodyPr wrap="none" lIns="0" rIns="0" anchor="ctr"/>
          <a:lstStyle>
            <a:lvl1pPr marL="0" indent="0" algn="l">
              <a:buFontTx/>
              <a:buNone/>
              <a:defRPr sz="2200" b="1">
                <a:solidFill>
                  <a:schemeClr val="bg1"/>
                </a:solidFill>
              </a:defRPr>
            </a:lvl1pPr>
          </a:lstStyle>
          <a:p>
            <a:pPr lvl="0"/>
            <a:r>
              <a:rPr lang="en-US" smtClean="0"/>
              <a:t>Click to edit Master text styles</a:t>
            </a:r>
          </a:p>
        </p:txBody>
      </p:sp>
      <p:sp>
        <p:nvSpPr>
          <p:cNvPr id="10" name="Text Placeholder 7"/>
          <p:cNvSpPr>
            <a:spLocks noGrp="1"/>
          </p:cNvSpPr>
          <p:nvPr>
            <p:ph type="body" sz="quarter" idx="27"/>
          </p:nvPr>
        </p:nvSpPr>
        <p:spPr>
          <a:xfrm>
            <a:off x="617655" y="3562748"/>
            <a:ext cx="333492" cy="816292"/>
          </a:xfrm>
        </p:spPr>
        <p:txBody>
          <a:bodyPr wrap="none" lIns="0" rIns="0" anchor="ctr"/>
          <a:lstStyle>
            <a:lvl1pPr marL="0" indent="0" algn="l">
              <a:buFontTx/>
              <a:buNone/>
              <a:defRPr sz="2200" b="1">
                <a:solidFill>
                  <a:schemeClr val="bg1"/>
                </a:solidFill>
              </a:defRPr>
            </a:lvl1pPr>
          </a:lstStyle>
          <a:p>
            <a:pPr lvl="0"/>
            <a:r>
              <a:rPr lang="en-US" smtClean="0"/>
              <a:t>Click to edit Master text styles</a:t>
            </a:r>
          </a:p>
        </p:txBody>
      </p:sp>
      <p:sp>
        <p:nvSpPr>
          <p:cNvPr id="11" name="Text Placeholder 7"/>
          <p:cNvSpPr>
            <a:spLocks noGrp="1"/>
          </p:cNvSpPr>
          <p:nvPr>
            <p:ph type="body" sz="quarter" idx="28"/>
          </p:nvPr>
        </p:nvSpPr>
        <p:spPr>
          <a:xfrm>
            <a:off x="617655" y="4515097"/>
            <a:ext cx="333492" cy="816292"/>
          </a:xfrm>
        </p:spPr>
        <p:txBody>
          <a:bodyPr wrap="none" lIns="0" rIns="0" anchor="ctr"/>
          <a:lstStyle>
            <a:lvl1pPr marL="0" indent="0" algn="l">
              <a:buFontTx/>
              <a:buNone/>
              <a:defRPr sz="2200" b="1">
                <a:solidFill>
                  <a:schemeClr val="bg1"/>
                </a:solidFill>
              </a:defRPr>
            </a:lvl1pPr>
          </a:lstStyle>
          <a:p>
            <a:pPr lvl="0"/>
            <a:r>
              <a:rPr lang="en-US" smtClean="0"/>
              <a:t>Click to edit Master text styles</a:t>
            </a:r>
          </a:p>
        </p:txBody>
      </p:sp>
      <p:sp>
        <p:nvSpPr>
          <p:cNvPr id="12" name="Text Placeholder 7"/>
          <p:cNvSpPr>
            <a:spLocks noGrp="1"/>
          </p:cNvSpPr>
          <p:nvPr>
            <p:ph type="body" sz="quarter" idx="29"/>
          </p:nvPr>
        </p:nvSpPr>
        <p:spPr>
          <a:xfrm>
            <a:off x="617655" y="5467448"/>
            <a:ext cx="333492" cy="816292"/>
          </a:xfrm>
        </p:spPr>
        <p:txBody>
          <a:bodyPr wrap="none" lIns="0" rIns="0" anchor="ctr"/>
          <a:lstStyle>
            <a:lvl1pPr marL="0" indent="0" algn="l">
              <a:buFontTx/>
              <a:buNone/>
              <a:defRPr sz="2200" b="1">
                <a:solidFill>
                  <a:schemeClr val="bg1"/>
                </a:solidFill>
              </a:defRPr>
            </a:lvl1pPr>
          </a:lstStyle>
          <a:p>
            <a:pPr lvl="0"/>
            <a:r>
              <a:rPr lang="en-US" smtClean="0"/>
              <a:t>Click to edit Master text styles</a:t>
            </a:r>
          </a:p>
        </p:txBody>
      </p:sp>
      <p:sp>
        <p:nvSpPr>
          <p:cNvPr id="14" name="Text Placeholder 13"/>
          <p:cNvSpPr>
            <a:spLocks noGrp="1"/>
          </p:cNvSpPr>
          <p:nvPr>
            <p:ph type="body" sz="quarter" idx="30"/>
          </p:nvPr>
        </p:nvSpPr>
        <p:spPr>
          <a:xfrm>
            <a:off x="1033719" y="1658048"/>
            <a:ext cx="2024345" cy="816292"/>
          </a:xfrm>
        </p:spPr>
        <p:txBody>
          <a:bodyPr lIns="0" rIns="0" anchor="ctr"/>
          <a:lstStyle>
            <a:lvl1pPr marL="0" indent="0">
              <a:buFontTx/>
              <a:buNone/>
              <a:defRPr sz="1500">
                <a:solidFill>
                  <a:schemeClr val="bg1"/>
                </a:solidFill>
              </a:defRPr>
            </a:lvl1pPr>
          </a:lstStyle>
          <a:p>
            <a:pPr lvl="0"/>
            <a:r>
              <a:rPr lang="en-US" smtClean="0"/>
              <a:t>Click to edit Master text styles</a:t>
            </a:r>
          </a:p>
        </p:txBody>
      </p:sp>
      <p:sp>
        <p:nvSpPr>
          <p:cNvPr id="15" name="Text Placeholder 13"/>
          <p:cNvSpPr>
            <a:spLocks noGrp="1"/>
          </p:cNvSpPr>
          <p:nvPr>
            <p:ph type="body" sz="quarter" idx="31"/>
          </p:nvPr>
        </p:nvSpPr>
        <p:spPr>
          <a:xfrm>
            <a:off x="1033719" y="2610397"/>
            <a:ext cx="2024345" cy="816292"/>
          </a:xfrm>
        </p:spPr>
        <p:txBody>
          <a:bodyPr lIns="0" rIns="0" anchor="ctr"/>
          <a:lstStyle>
            <a:lvl1pPr marL="0" indent="0">
              <a:buFontTx/>
              <a:buNone/>
              <a:defRPr sz="1500">
                <a:solidFill>
                  <a:schemeClr val="bg1"/>
                </a:solidFill>
              </a:defRPr>
            </a:lvl1pPr>
          </a:lstStyle>
          <a:p>
            <a:pPr lvl="0"/>
            <a:r>
              <a:rPr lang="en-US" smtClean="0"/>
              <a:t>Click to edit Master text styles</a:t>
            </a:r>
          </a:p>
        </p:txBody>
      </p:sp>
      <p:sp>
        <p:nvSpPr>
          <p:cNvPr id="16" name="Text Placeholder 13"/>
          <p:cNvSpPr>
            <a:spLocks noGrp="1"/>
          </p:cNvSpPr>
          <p:nvPr>
            <p:ph type="body" sz="quarter" idx="32"/>
          </p:nvPr>
        </p:nvSpPr>
        <p:spPr>
          <a:xfrm>
            <a:off x="1033719" y="3562748"/>
            <a:ext cx="2024345" cy="816292"/>
          </a:xfrm>
        </p:spPr>
        <p:txBody>
          <a:bodyPr lIns="0" rIns="0" anchor="ctr"/>
          <a:lstStyle>
            <a:lvl1pPr marL="0" indent="0">
              <a:buFontTx/>
              <a:buNone/>
              <a:defRPr sz="1500">
                <a:solidFill>
                  <a:schemeClr val="bg1"/>
                </a:solidFill>
              </a:defRPr>
            </a:lvl1pPr>
          </a:lstStyle>
          <a:p>
            <a:pPr lvl="0"/>
            <a:r>
              <a:rPr lang="en-US" smtClean="0"/>
              <a:t>Click to edit Master text styles</a:t>
            </a:r>
          </a:p>
        </p:txBody>
      </p:sp>
      <p:sp>
        <p:nvSpPr>
          <p:cNvPr id="17" name="Text Placeholder 13"/>
          <p:cNvSpPr>
            <a:spLocks noGrp="1"/>
          </p:cNvSpPr>
          <p:nvPr>
            <p:ph type="body" sz="quarter" idx="33"/>
          </p:nvPr>
        </p:nvSpPr>
        <p:spPr>
          <a:xfrm>
            <a:off x="1033719" y="4515097"/>
            <a:ext cx="2024345" cy="816292"/>
          </a:xfrm>
        </p:spPr>
        <p:txBody>
          <a:bodyPr lIns="0" rIns="0" anchor="ctr"/>
          <a:lstStyle>
            <a:lvl1pPr marL="0" indent="0">
              <a:buFontTx/>
              <a:buNone/>
              <a:defRPr sz="1500">
                <a:solidFill>
                  <a:schemeClr val="bg1"/>
                </a:solidFill>
              </a:defRPr>
            </a:lvl1pPr>
          </a:lstStyle>
          <a:p>
            <a:pPr lvl="0"/>
            <a:r>
              <a:rPr lang="en-US" smtClean="0"/>
              <a:t>Click to edit Master text styles</a:t>
            </a:r>
          </a:p>
        </p:txBody>
      </p:sp>
      <p:sp>
        <p:nvSpPr>
          <p:cNvPr id="18" name="Text Placeholder 13"/>
          <p:cNvSpPr>
            <a:spLocks noGrp="1"/>
          </p:cNvSpPr>
          <p:nvPr>
            <p:ph type="body" sz="quarter" idx="34"/>
          </p:nvPr>
        </p:nvSpPr>
        <p:spPr>
          <a:xfrm>
            <a:off x="1033719" y="5467448"/>
            <a:ext cx="2024345" cy="816292"/>
          </a:xfrm>
        </p:spPr>
        <p:txBody>
          <a:bodyPr lIns="0" rIns="0" anchor="ctr"/>
          <a:lstStyle>
            <a:lvl1pPr marL="0" indent="0">
              <a:buFontTx/>
              <a:buNone/>
              <a:defRPr sz="1500">
                <a:solidFill>
                  <a:schemeClr val="bg1"/>
                </a:solidFill>
              </a:defRPr>
            </a:lvl1pPr>
          </a:lstStyle>
          <a:p>
            <a:pPr lvl="0"/>
            <a:r>
              <a:rPr lang="en-US" smtClean="0"/>
              <a:t>Click to edit Master text styles</a:t>
            </a:r>
          </a:p>
        </p:txBody>
      </p:sp>
      <p:sp>
        <p:nvSpPr>
          <p:cNvPr id="25" name="Date Placeholder 2"/>
          <p:cNvSpPr>
            <a:spLocks noGrp="1"/>
          </p:cNvSpPr>
          <p:nvPr>
            <p:ph type="dt" sz="half" idx="35"/>
          </p:nvPr>
        </p:nvSpPr>
        <p:spPr/>
        <p:txBody>
          <a:bodyPr/>
          <a:lstStyle>
            <a:lvl1pPr>
              <a:defRPr/>
            </a:lvl1pPr>
          </a:lstStyle>
          <a:p>
            <a:pPr>
              <a:defRPr/>
            </a:pPr>
            <a:fld id="{40762804-5B94-4F09-AEFA-412831400199}" type="datetimeFigureOut">
              <a:rPr lang="en-GB">
                <a:solidFill>
                  <a:srgbClr val="002244"/>
                </a:solidFill>
              </a:rPr>
              <a:pPr>
                <a:defRPr/>
              </a:pPr>
              <a:t>07/03/2016</a:t>
            </a:fld>
            <a:endParaRPr lang="en-GB">
              <a:solidFill>
                <a:srgbClr val="002244"/>
              </a:solidFill>
            </a:endParaRPr>
          </a:p>
        </p:txBody>
      </p:sp>
      <p:sp>
        <p:nvSpPr>
          <p:cNvPr id="26" name="Footer Placeholder 3"/>
          <p:cNvSpPr>
            <a:spLocks noGrp="1"/>
          </p:cNvSpPr>
          <p:nvPr>
            <p:ph type="ftr" sz="quarter" idx="36"/>
          </p:nvPr>
        </p:nvSpPr>
        <p:spPr/>
        <p:txBody>
          <a:bodyPr/>
          <a:lstStyle>
            <a:lvl1pPr>
              <a:defRPr/>
            </a:lvl1pPr>
          </a:lstStyle>
          <a:p>
            <a:pPr>
              <a:defRPr/>
            </a:pPr>
            <a:endParaRPr lang="en-GB">
              <a:solidFill>
                <a:srgbClr val="002244"/>
              </a:solidFill>
            </a:endParaRPr>
          </a:p>
        </p:txBody>
      </p:sp>
      <p:sp>
        <p:nvSpPr>
          <p:cNvPr id="27" name="Slide Number Placeholder 4"/>
          <p:cNvSpPr>
            <a:spLocks noGrp="1"/>
          </p:cNvSpPr>
          <p:nvPr>
            <p:ph type="sldNum" sz="quarter" idx="37"/>
          </p:nvPr>
        </p:nvSpPr>
        <p:spPr/>
        <p:txBody>
          <a:bodyPr/>
          <a:lstStyle>
            <a:lvl1pPr>
              <a:defRPr/>
            </a:lvl1pPr>
          </a:lstStyle>
          <a:p>
            <a:pPr>
              <a:defRPr/>
            </a:pPr>
            <a:fld id="{02C17F92-EA4B-48BA-A155-49D027E664D0}" type="slidenum">
              <a:rPr lang="en-GB">
                <a:solidFill>
                  <a:srgbClr val="002244"/>
                </a:solidFill>
              </a:rPr>
              <a:pPr>
                <a:defRPr/>
              </a:pPr>
              <a:t>‹#›</a:t>
            </a:fld>
            <a:endParaRPr lang="en-GB">
              <a:solidFill>
                <a:srgbClr val="002244"/>
              </a:solidFill>
            </a:endParaRPr>
          </a:p>
        </p:txBody>
      </p:sp>
    </p:spTree>
    <p:extLst>
      <p:ext uri="{BB962C8B-B14F-4D97-AF65-F5344CB8AC3E}">
        <p14:creationId xmlns:p14="http://schemas.microsoft.com/office/powerpoint/2010/main" val="3184691144"/>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8. Two Content">
    <p:spTree>
      <p:nvGrpSpPr>
        <p:cNvPr id="1" name=""/>
        <p:cNvGrpSpPr/>
        <p:nvPr/>
      </p:nvGrpSpPr>
      <p:grpSpPr>
        <a:xfrm>
          <a:off x="0" y="0"/>
          <a:ext cx="0" cy="0"/>
          <a:chOff x="0" y="0"/>
          <a:chExt cx="0" cy="0"/>
        </a:xfrm>
      </p:grpSpPr>
      <p:cxnSp>
        <p:nvCxnSpPr>
          <p:cNvPr id="6" name="Straight Connector 5"/>
          <p:cNvCxnSpPr/>
          <p:nvPr userDrawn="1"/>
        </p:nvCxnSpPr>
        <p:spPr>
          <a:xfrm flipV="1">
            <a:off x="579420" y="1491683"/>
            <a:ext cx="8904518" cy="0"/>
          </a:xfrm>
          <a:prstGeom prst="line">
            <a:avLst/>
          </a:prstGeom>
          <a:ln>
            <a:solidFill>
              <a:srgbClr val="606B8D"/>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95300" y="1600207"/>
            <a:ext cx="4375150" cy="4525963"/>
          </a:xfrm>
        </p:spPr>
        <p:txBody>
          <a:bodyPr>
            <a:normAutofit/>
          </a:bodyPr>
          <a:lstStyle>
            <a:lvl1pPr>
              <a:defRPr sz="1700"/>
            </a:lvl1pPr>
            <a:lvl2pPr>
              <a:defRPr sz="1700"/>
            </a:lvl2pPr>
            <a:lvl3pPr>
              <a:defRPr sz="1700"/>
            </a:lvl3pPr>
            <a:lvl4pPr>
              <a:defRPr sz="1700"/>
            </a:lvl4pPr>
            <a:lvl5pPr>
              <a:defRPr sz="17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Content Placeholder 3"/>
          <p:cNvSpPr>
            <a:spLocks noGrp="1"/>
          </p:cNvSpPr>
          <p:nvPr>
            <p:ph sz="half" idx="2"/>
          </p:nvPr>
        </p:nvSpPr>
        <p:spPr>
          <a:xfrm>
            <a:off x="5035550" y="1600207"/>
            <a:ext cx="4375150" cy="4525963"/>
          </a:xfrm>
        </p:spPr>
        <p:txBody>
          <a:bodyPr>
            <a:normAutofit/>
          </a:bodyPr>
          <a:lstStyle>
            <a:lvl1pPr>
              <a:defRPr sz="1700"/>
            </a:lvl1pPr>
            <a:lvl2pPr>
              <a:defRPr sz="1700"/>
            </a:lvl2pPr>
            <a:lvl3pPr>
              <a:defRPr sz="1700"/>
            </a:lvl3pPr>
            <a:lvl4pPr>
              <a:defRPr sz="1700"/>
            </a:lvl4pPr>
            <a:lvl5pPr>
              <a:defRPr sz="17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8" name="Text Placeholder 7"/>
          <p:cNvSpPr>
            <a:spLocks noGrp="1"/>
          </p:cNvSpPr>
          <p:nvPr>
            <p:ph type="body" sz="quarter" idx="13"/>
          </p:nvPr>
        </p:nvSpPr>
        <p:spPr>
          <a:xfrm>
            <a:off x="488451" y="6128777"/>
            <a:ext cx="4105829" cy="533570"/>
          </a:xfrm>
        </p:spPr>
        <p:txBody>
          <a:bodyPr anchor="b">
            <a:noAutofit/>
          </a:bodyPr>
          <a:lstStyle>
            <a:lvl1pPr marL="0" indent="0">
              <a:buFontTx/>
              <a:buNone/>
              <a:defRPr sz="1000" baseline="0"/>
            </a:lvl1pPr>
          </a:lstStyle>
          <a:p>
            <a:pPr lvl="0"/>
            <a:r>
              <a:rPr lang="en-US" smtClean="0"/>
              <a:t>Click to edit Master text styles</a:t>
            </a:r>
          </a:p>
        </p:txBody>
      </p:sp>
      <p:sp>
        <p:nvSpPr>
          <p:cNvPr id="7" name="Date Placeholder 4"/>
          <p:cNvSpPr>
            <a:spLocks noGrp="1"/>
          </p:cNvSpPr>
          <p:nvPr>
            <p:ph type="dt" sz="half" idx="14"/>
          </p:nvPr>
        </p:nvSpPr>
        <p:spPr/>
        <p:txBody>
          <a:bodyPr/>
          <a:lstStyle>
            <a:lvl1pPr>
              <a:defRPr/>
            </a:lvl1pPr>
          </a:lstStyle>
          <a:p>
            <a:pPr>
              <a:defRPr/>
            </a:pPr>
            <a:fld id="{B35DFD09-99C1-47C0-8F65-6F452067A89D}" type="datetimeFigureOut">
              <a:rPr lang="en-GB">
                <a:solidFill>
                  <a:srgbClr val="002244"/>
                </a:solidFill>
              </a:rPr>
              <a:pPr>
                <a:defRPr/>
              </a:pPr>
              <a:t>07/03/2016</a:t>
            </a:fld>
            <a:endParaRPr lang="en-GB">
              <a:solidFill>
                <a:srgbClr val="002244"/>
              </a:solidFill>
            </a:endParaRPr>
          </a:p>
        </p:txBody>
      </p:sp>
      <p:sp>
        <p:nvSpPr>
          <p:cNvPr id="9" name="Footer Placeholder 5"/>
          <p:cNvSpPr>
            <a:spLocks noGrp="1"/>
          </p:cNvSpPr>
          <p:nvPr>
            <p:ph type="ftr" sz="quarter" idx="15"/>
          </p:nvPr>
        </p:nvSpPr>
        <p:spPr/>
        <p:txBody>
          <a:bodyPr/>
          <a:lstStyle>
            <a:lvl1pPr>
              <a:defRPr/>
            </a:lvl1pPr>
          </a:lstStyle>
          <a:p>
            <a:pPr>
              <a:defRPr/>
            </a:pPr>
            <a:endParaRPr lang="en-GB">
              <a:solidFill>
                <a:srgbClr val="002244"/>
              </a:solidFill>
            </a:endParaRPr>
          </a:p>
        </p:txBody>
      </p:sp>
      <p:sp>
        <p:nvSpPr>
          <p:cNvPr id="10" name="Slide Number Placeholder 6"/>
          <p:cNvSpPr>
            <a:spLocks noGrp="1"/>
          </p:cNvSpPr>
          <p:nvPr>
            <p:ph type="sldNum" sz="quarter" idx="16"/>
          </p:nvPr>
        </p:nvSpPr>
        <p:spPr/>
        <p:txBody>
          <a:bodyPr/>
          <a:lstStyle>
            <a:lvl1pPr>
              <a:defRPr/>
            </a:lvl1pPr>
          </a:lstStyle>
          <a:p>
            <a:pPr>
              <a:defRPr/>
            </a:pPr>
            <a:fld id="{B26C346A-5EF1-422A-919C-DD46DBF28E10}" type="slidenum">
              <a:rPr lang="en-GB">
                <a:solidFill>
                  <a:srgbClr val="002244"/>
                </a:solidFill>
              </a:rPr>
              <a:pPr>
                <a:defRPr/>
              </a:pPr>
              <a:t>‹#›</a:t>
            </a:fld>
            <a:endParaRPr lang="en-GB">
              <a:solidFill>
                <a:srgbClr val="002244"/>
              </a:solidFill>
            </a:endParaRPr>
          </a:p>
        </p:txBody>
      </p:sp>
    </p:spTree>
    <p:extLst>
      <p:ext uri="{BB962C8B-B14F-4D97-AF65-F5344CB8AC3E}">
        <p14:creationId xmlns:p14="http://schemas.microsoft.com/office/powerpoint/2010/main" val="17752010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 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06B64096-513A-4056-AD1A-8089F6AFE02D}" type="datetimeFigureOut">
              <a:rPr lang="en-GB" smtClean="0">
                <a:solidFill>
                  <a:srgbClr val="002244"/>
                </a:solidFill>
              </a:rPr>
              <a:pPr/>
              <a:t>07/03/2016</a:t>
            </a:fld>
            <a:endParaRPr lang="en-GB">
              <a:solidFill>
                <a:srgbClr val="002244"/>
              </a:solidFill>
            </a:endParaRPr>
          </a:p>
        </p:txBody>
      </p:sp>
      <p:sp>
        <p:nvSpPr>
          <p:cNvPr id="5" name="Footer Placeholder 4"/>
          <p:cNvSpPr>
            <a:spLocks noGrp="1"/>
          </p:cNvSpPr>
          <p:nvPr>
            <p:ph type="ftr" sz="quarter" idx="11"/>
          </p:nvPr>
        </p:nvSpPr>
        <p:spPr/>
        <p:txBody>
          <a:bodyPr/>
          <a:lstStyle/>
          <a:p>
            <a:endParaRPr lang="en-GB" dirty="0">
              <a:solidFill>
                <a:srgbClr val="002244"/>
              </a:solidFill>
            </a:endParaRPr>
          </a:p>
        </p:txBody>
      </p:sp>
      <p:sp>
        <p:nvSpPr>
          <p:cNvPr id="6" name="Slide Number Placeholder 5"/>
          <p:cNvSpPr>
            <a:spLocks noGrp="1"/>
          </p:cNvSpPr>
          <p:nvPr>
            <p:ph type="sldNum" sz="quarter" idx="12"/>
          </p:nvPr>
        </p:nvSpPr>
        <p:spPr/>
        <p:txBody>
          <a:bodyPr/>
          <a:lstStyle/>
          <a:p>
            <a:fld id="{AC5418B0-CB07-44CE-97FE-8A2F735695C7}" type="slidenum">
              <a:rPr lang="en-GB" smtClean="0">
                <a:solidFill>
                  <a:srgbClr val="002244"/>
                </a:solidFill>
              </a:rPr>
              <a:pPr/>
              <a:t>‹#›</a:t>
            </a:fld>
            <a:endParaRPr lang="en-GB">
              <a:solidFill>
                <a:srgbClr val="002244"/>
              </a:solidFill>
            </a:endParaRPr>
          </a:p>
        </p:txBody>
      </p:sp>
      <p:sp>
        <p:nvSpPr>
          <p:cNvPr id="8" name="Text Placeholder 7"/>
          <p:cNvSpPr>
            <a:spLocks noGrp="1"/>
          </p:cNvSpPr>
          <p:nvPr>
            <p:ph type="body" sz="quarter" idx="13" hasCustomPrompt="1"/>
          </p:nvPr>
        </p:nvSpPr>
        <p:spPr>
          <a:xfrm>
            <a:off x="488452" y="6128777"/>
            <a:ext cx="4105829" cy="533570"/>
          </a:xfrm>
        </p:spPr>
        <p:txBody>
          <a:bodyPr anchor="b">
            <a:noAutofit/>
          </a:bodyPr>
          <a:lstStyle>
            <a:lvl1pPr marL="0" indent="0">
              <a:buFontTx/>
              <a:buNone/>
              <a:defRPr sz="1000" baseline="0"/>
            </a:lvl1pPr>
          </a:lstStyle>
          <a:p>
            <a:pPr lvl="0"/>
            <a:r>
              <a:rPr lang="en-US" dirty="0" smtClean="0"/>
              <a:t>Insert source:</a:t>
            </a:r>
            <a:endParaRPr lang="en-GB" dirty="0"/>
          </a:p>
        </p:txBody>
      </p:sp>
      <p:cxnSp>
        <p:nvCxnSpPr>
          <p:cNvPr id="9" name="Straight Connector 8"/>
          <p:cNvCxnSpPr/>
          <p:nvPr userDrawn="1"/>
        </p:nvCxnSpPr>
        <p:spPr>
          <a:xfrm flipV="1">
            <a:off x="579810" y="1491683"/>
            <a:ext cx="8904228" cy="0"/>
          </a:xfrm>
          <a:prstGeom prst="line">
            <a:avLst/>
          </a:prstGeom>
          <a:ln>
            <a:solidFill>
              <a:srgbClr val="606B8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70755419"/>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9. 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09727" y="2389649"/>
            <a:ext cx="8420100" cy="1785071"/>
          </a:xfrm>
        </p:spPr>
        <p:txBody>
          <a:bodyPr>
            <a:normAutofit/>
          </a:bodyPr>
          <a:lstStyle>
            <a:lvl1pPr algn="l">
              <a:defRPr sz="2900" b="1" cap="none"/>
            </a:lvl1pPr>
          </a:lstStyle>
          <a:p>
            <a:r>
              <a:rPr lang="en-US" smtClean="0"/>
              <a:t>Click to edit Master title style</a:t>
            </a:r>
            <a:endParaRPr lang="en-GB" dirty="0"/>
          </a:p>
        </p:txBody>
      </p:sp>
      <p:sp>
        <p:nvSpPr>
          <p:cNvPr id="3" name="Text Placeholder 2"/>
          <p:cNvSpPr>
            <a:spLocks noGrp="1"/>
          </p:cNvSpPr>
          <p:nvPr>
            <p:ph type="body" idx="1"/>
          </p:nvPr>
        </p:nvSpPr>
        <p:spPr>
          <a:xfrm>
            <a:off x="509727" y="4199922"/>
            <a:ext cx="8420100" cy="1500187"/>
          </a:xfrm>
        </p:spPr>
        <p:txBody>
          <a:bodyPr/>
          <a:lstStyle>
            <a:lvl1pPr marL="0" indent="0">
              <a:buNone/>
              <a:defRPr sz="2100">
                <a:solidFill>
                  <a:schemeClr val="tx1">
                    <a:tint val="75000"/>
                  </a:schemeClr>
                </a:solidFill>
              </a:defRPr>
            </a:lvl1pPr>
            <a:lvl2pPr marL="478211" indent="0">
              <a:buNone/>
              <a:defRPr sz="1900">
                <a:solidFill>
                  <a:schemeClr val="tx1">
                    <a:tint val="75000"/>
                  </a:schemeClr>
                </a:solidFill>
              </a:defRPr>
            </a:lvl2pPr>
            <a:lvl3pPr marL="956420" indent="0">
              <a:buNone/>
              <a:defRPr sz="1700">
                <a:solidFill>
                  <a:schemeClr val="tx1">
                    <a:tint val="75000"/>
                  </a:schemeClr>
                </a:solidFill>
              </a:defRPr>
            </a:lvl3pPr>
            <a:lvl4pPr marL="1434641" indent="0">
              <a:buNone/>
              <a:defRPr sz="1500">
                <a:solidFill>
                  <a:schemeClr val="tx1">
                    <a:tint val="75000"/>
                  </a:schemeClr>
                </a:solidFill>
              </a:defRPr>
            </a:lvl4pPr>
            <a:lvl5pPr marL="1912837" indent="0">
              <a:buNone/>
              <a:defRPr sz="1500">
                <a:solidFill>
                  <a:schemeClr val="tx1">
                    <a:tint val="75000"/>
                  </a:schemeClr>
                </a:solidFill>
              </a:defRPr>
            </a:lvl5pPr>
            <a:lvl6pPr marL="2391048" indent="0">
              <a:buNone/>
              <a:defRPr sz="1500">
                <a:solidFill>
                  <a:schemeClr val="tx1">
                    <a:tint val="75000"/>
                  </a:schemeClr>
                </a:solidFill>
              </a:defRPr>
            </a:lvl6pPr>
            <a:lvl7pPr marL="2869258" indent="0">
              <a:buNone/>
              <a:defRPr sz="1500">
                <a:solidFill>
                  <a:schemeClr val="tx1">
                    <a:tint val="75000"/>
                  </a:schemeClr>
                </a:solidFill>
              </a:defRPr>
            </a:lvl7pPr>
            <a:lvl8pPr marL="3347463" indent="0">
              <a:buNone/>
              <a:defRPr sz="1500">
                <a:solidFill>
                  <a:schemeClr val="tx1">
                    <a:tint val="75000"/>
                  </a:schemeClr>
                </a:solidFill>
              </a:defRPr>
            </a:lvl8pPr>
            <a:lvl9pPr marL="3825675" indent="0">
              <a:buNone/>
              <a:defRPr sz="15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2C1C6CC7-F5B9-47B9-BD11-52FE79BAB8D0}" type="datetimeFigureOut">
              <a:rPr lang="en-GB">
                <a:solidFill>
                  <a:srgbClr val="002244"/>
                </a:solidFill>
              </a:rPr>
              <a:pPr>
                <a:defRPr/>
              </a:pPr>
              <a:t>07/03/2016</a:t>
            </a:fld>
            <a:endParaRPr lang="en-GB">
              <a:solidFill>
                <a:srgbClr val="002244"/>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srgbClr val="002244"/>
              </a:solidFill>
            </a:endParaRPr>
          </a:p>
        </p:txBody>
      </p:sp>
      <p:sp>
        <p:nvSpPr>
          <p:cNvPr id="6" name="Slide Number Placeholder 5"/>
          <p:cNvSpPr>
            <a:spLocks noGrp="1"/>
          </p:cNvSpPr>
          <p:nvPr>
            <p:ph type="sldNum" sz="quarter" idx="12"/>
          </p:nvPr>
        </p:nvSpPr>
        <p:spPr/>
        <p:txBody>
          <a:bodyPr/>
          <a:lstStyle>
            <a:lvl1pPr>
              <a:defRPr/>
            </a:lvl1pPr>
          </a:lstStyle>
          <a:p>
            <a:pPr>
              <a:defRPr/>
            </a:pPr>
            <a:fld id="{A08137D9-0F4C-4814-A685-7E626ECCDF39}" type="slidenum">
              <a:rPr lang="en-GB">
                <a:solidFill>
                  <a:srgbClr val="002244"/>
                </a:solidFill>
              </a:rPr>
              <a:pPr>
                <a:defRPr/>
              </a:pPr>
              <a:t>‹#›</a:t>
            </a:fld>
            <a:endParaRPr lang="en-GB">
              <a:solidFill>
                <a:srgbClr val="002244"/>
              </a:solidFill>
            </a:endParaRPr>
          </a:p>
        </p:txBody>
      </p:sp>
    </p:spTree>
    <p:extLst>
      <p:ext uri="{BB962C8B-B14F-4D97-AF65-F5344CB8AC3E}">
        <p14:creationId xmlns:p14="http://schemas.microsoft.com/office/powerpoint/2010/main" val="4154912022"/>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10. TEAM SLIDE 1- 9 PEOPLE">
    <p:spTree>
      <p:nvGrpSpPr>
        <p:cNvPr id="1" name=""/>
        <p:cNvGrpSpPr/>
        <p:nvPr/>
      </p:nvGrpSpPr>
      <p:grpSpPr>
        <a:xfrm>
          <a:off x="0" y="0"/>
          <a:ext cx="0" cy="0"/>
          <a:chOff x="0" y="0"/>
          <a:chExt cx="0" cy="0"/>
        </a:xfrm>
      </p:grpSpPr>
      <p:cxnSp>
        <p:nvCxnSpPr>
          <p:cNvPr id="23" name="Straight Connector 22"/>
          <p:cNvCxnSpPr/>
          <p:nvPr userDrawn="1"/>
        </p:nvCxnSpPr>
        <p:spPr>
          <a:xfrm flipV="1">
            <a:off x="579420" y="1491683"/>
            <a:ext cx="8904518" cy="0"/>
          </a:xfrm>
          <a:prstGeom prst="line">
            <a:avLst/>
          </a:prstGeom>
          <a:ln>
            <a:solidFill>
              <a:srgbClr val="606B8D"/>
            </a:solidFill>
          </a:ln>
        </p:spPr>
        <p:style>
          <a:lnRef idx="1">
            <a:schemeClr val="accent1"/>
          </a:lnRef>
          <a:fillRef idx="0">
            <a:schemeClr val="accent1"/>
          </a:fillRef>
          <a:effectRef idx="0">
            <a:schemeClr val="accent1"/>
          </a:effectRef>
          <a:fontRef idx="minor">
            <a:schemeClr val="tx1"/>
          </a:fontRef>
        </p:style>
      </p:cxnSp>
      <p:sp>
        <p:nvSpPr>
          <p:cNvPr id="38" name="Text Placeholder 21"/>
          <p:cNvSpPr>
            <a:spLocks noGrp="1"/>
          </p:cNvSpPr>
          <p:nvPr>
            <p:ph type="body" sz="quarter" idx="31"/>
          </p:nvPr>
        </p:nvSpPr>
        <p:spPr>
          <a:xfrm>
            <a:off x="3592690" y="3193508"/>
            <a:ext cx="2788268" cy="1474405"/>
          </a:xfrm>
          <a:solidFill>
            <a:srgbClr val="A1A7C0"/>
          </a:solidFill>
        </p:spPr>
        <p:txBody>
          <a:bodyPr lIns="1485440" tIns="0" rIns="16505" bIns="66021" anchor="b"/>
          <a:lstStyle>
            <a:lvl1pPr marL="0" indent="0">
              <a:spcBef>
                <a:spcPts val="0"/>
              </a:spcBef>
              <a:buFontTx/>
              <a:buNone/>
              <a:defRPr sz="900" b="1">
                <a:solidFill>
                  <a:schemeClr val="tx1"/>
                </a:solidFill>
              </a:defRPr>
            </a:lvl1pPr>
            <a:lvl2pPr marL="0" indent="0">
              <a:spcBef>
                <a:spcPts val="0"/>
              </a:spcBef>
              <a:buFontTx/>
              <a:buNone/>
              <a:defRPr sz="900">
                <a:solidFill>
                  <a:schemeClr val="tx1"/>
                </a:solidFill>
              </a:defRPr>
            </a:lvl2pPr>
            <a:lvl3pPr marL="0" indent="0">
              <a:spcBef>
                <a:spcPts val="184"/>
              </a:spcBef>
              <a:buFontTx/>
              <a:buNone/>
              <a:defRPr sz="900">
                <a:solidFill>
                  <a:schemeClr val="tx1"/>
                </a:solidFill>
              </a:defRPr>
            </a:lvl3pPr>
            <a:lvl4pPr>
              <a:buFontTx/>
              <a:buNone/>
              <a:defRPr/>
            </a:lvl4pPr>
            <a:lvl5pPr>
              <a:buFontTx/>
              <a:buNone/>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1" name="Text Placeholder 21"/>
          <p:cNvSpPr>
            <a:spLocks noGrp="1"/>
          </p:cNvSpPr>
          <p:nvPr>
            <p:ph type="body" sz="quarter" idx="32"/>
          </p:nvPr>
        </p:nvSpPr>
        <p:spPr>
          <a:xfrm>
            <a:off x="3592690" y="4765295"/>
            <a:ext cx="2788268" cy="1474405"/>
          </a:xfrm>
          <a:solidFill>
            <a:srgbClr val="A1A7C0"/>
          </a:solidFill>
        </p:spPr>
        <p:txBody>
          <a:bodyPr lIns="1485440" tIns="0" rIns="16505" bIns="66021" anchor="b"/>
          <a:lstStyle>
            <a:lvl1pPr marL="0" indent="0">
              <a:spcBef>
                <a:spcPts val="0"/>
              </a:spcBef>
              <a:buFontTx/>
              <a:buNone/>
              <a:defRPr sz="900" b="1">
                <a:solidFill>
                  <a:schemeClr val="tx1"/>
                </a:solidFill>
              </a:defRPr>
            </a:lvl1pPr>
            <a:lvl2pPr marL="0" indent="0">
              <a:spcBef>
                <a:spcPts val="0"/>
              </a:spcBef>
              <a:buFontTx/>
              <a:buNone/>
              <a:defRPr sz="900">
                <a:solidFill>
                  <a:schemeClr val="tx1"/>
                </a:solidFill>
              </a:defRPr>
            </a:lvl2pPr>
            <a:lvl3pPr marL="0" indent="0">
              <a:spcBef>
                <a:spcPts val="184"/>
              </a:spcBef>
              <a:buFontTx/>
              <a:buNone/>
              <a:defRPr sz="900">
                <a:solidFill>
                  <a:schemeClr val="tx1"/>
                </a:solidFill>
              </a:defRPr>
            </a:lvl3pPr>
            <a:lvl4pPr>
              <a:buFontTx/>
              <a:buNone/>
              <a:defRPr/>
            </a:lvl4pPr>
            <a:lvl5pPr>
              <a:buFontTx/>
              <a:buNone/>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4" name="Text Placeholder 21"/>
          <p:cNvSpPr>
            <a:spLocks noGrp="1"/>
          </p:cNvSpPr>
          <p:nvPr>
            <p:ph type="body" sz="quarter" idx="33"/>
          </p:nvPr>
        </p:nvSpPr>
        <p:spPr>
          <a:xfrm>
            <a:off x="3592690" y="1614076"/>
            <a:ext cx="2788268" cy="1474405"/>
          </a:xfrm>
          <a:solidFill>
            <a:srgbClr val="A1A7C0"/>
          </a:solidFill>
        </p:spPr>
        <p:txBody>
          <a:bodyPr lIns="1485440" tIns="0" rIns="16505" bIns="66021" anchor="b"/>
          <a:lstStyle>
            <a:lvl1pPr marL="0" indent="0">
              <a:spcBef>
                <a:spcPts val="0"/>
              </a:spcBef>
              <a:buFontTx/>
              <a:buNone/>
              <a:defRPr sz="900" b="1">
                <a:solidFill>
                  <a:schemeClr val="tx1"/>
                </a:solidFill>
              </a:defRPr>
            </a:lvl1pPr>
            <a:lvl2pPr marL="0" indent="0">
              <a:spcBef>
                <a:spcPts val="0"/>
              </a:spcBef>
              <a:buFontTx/>
              <a:buNone/>
              <a:defRPr sz="900">
                <a:solidFill>
                  <a:schemeClr val="tx1"/>
                </a:solidFill>
              </a:defRPr>
            </a:lvl2pPr>
            <a:lvl3pPr marL="0" indent="0">
              <a:spcBef>
                <a:spcPts val="184"/>
              </a:spcBef>
              <a:buFontTx/>
              <a:buNone/>
              <a:defRPr sz="900">
                <a:solidFill>
                  <a:schemeClr val="tx1"/>
                </a:solidFill>
              </a:defRPr>
            </a:lvl3pPr>
            <a:lvl4pPr>
              <a:buFontTx/>
              <a:buNone/>
              <a:defRPr/>
            </a:lvl4pPr>
            <a:lvl5pPr>
              <a:buFontTx/>
              <a:buNone/>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57" name="Text Placeholder 21"/>
          <p:cNvSpPr>
            <a:spLocks noGrp="1"/>
          </p:cNvSpPr>
          <p:nvPr>
            <p:ph type="body" sz="quarter" idx="34"/>
          </p:nvPr>
        </p:nvSpPr>
        <p:spPr>
          <a:xfrm>
            <a:off x="6595667" y="3193508"/>
            <a:ext cx="2788268" cy="1474405"/>
          </a:xfrm>
          <a:solidFill>
            <a:srgbClr val="A1A7C0"/>
          </a:solidFill>
        </p:spPr>
        <p:txBody>
          <a:bodyPr lIns="1485440" tIns="0" rIns="16505" bIns="66021" anchor="b"/>
          <a:lstStyle>
            <a:lvl1pPr marL="0" indent="0">
              <a:spcBef>
                <a:spcPts val="0"/>
              </a:spcBef>
              <a:buFontTx/>
              <a:buNone/>
              <a:defRPr sz="900" b="1">
                <a:solidFill>
                  <a:schemeClr val="tx1"/>
                </a:solidFill>
              </a:defRPr>
            </a:lvl1pPr>
            <a:lvl2pPr marL="0" indent="0">
              <a:spcBef>
                <a:spcPts val="0"/>
              </a:spcBef>
              <a:buFontTx/>
              <a:buNone/>
              <a:defRPr sz="900">
                <a:solidFill>
                  <a:schemeClr val="tx1"/>
                </a:solidFill>
              </a:defRPr>
            </a:lvl2pPr>
            <a:lvl3pPr marL="0" indent="0">
              <a:spcBef>
                <a:spcPts val="184"/>
              </a:spcBef>
              <a:buFontTx/>
              <a:buNone/>
              <a:defRPr sz="900">
                <a:solidFill>
                  <a:schemeClr val="tx1"/>
                </a:solidFill>
              </a:defRPr>
            </a:lvl3pPr>
            <a:lvl4pPr>
              <a:buFontTx/>
              <a:buNone/>
              <a:defRPr/>
            </a:lvl4pPr>
            <a:lvl5pPr>
              <a:buFontTx/>
              <a:buNone/>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58" name="Text Placeholder 21"/>
          <p:cNvSpPr>
            <a:spLocks noGrp="1"/>
          </p:cNvSpPr>
          <p:nvPr>
            <p:ph type="body" sz="quarter" idx="35"/>
          </p:nvPr>
        </p:nvSpPr>
        <p:spPr>
          <a:xfrm>
            <a:off x="6595667" y="4765295"/>
            <a:ext cx="2788268" cy="1474405"/>
          </a:xfrm>
          <a:solidFill>
            <a:srgbClr val="A1A7C0"/>
          </a:solidFill>
        </p:spPr>
        <p:txBody>
          <a:bodyPr lIns="1485440" tIns="0" rIns="16505" bIns="66021" anchor="b"/>
          <a:lstStyle>
            <a:lvl1pPr marL="0" indent="0">
              <a:spcBef>
                <a:spcPts val="0"/>
              </a:spcBef>
              <a:buFontTx/>
              <a:buNone/>
              <a:defRPr sz="900" b="1">
                <a:solidFill>
                  <a:schemeClr val="tx1"/>
                </a:solidFill>
              </a:defRPr>
            </a:lvl1pPr>
            <a:lvl2pPr marL="0" indent="0">
              <a:spcBef>
                <a:spcPts val="0"/>
              </a:spcBef>
              <a:buFontTx/>
              <a:buNone/>
              <a:defRPr sz="900">
                <a:solidFill>
                  <a:schemeClr val="tx1"/>
                </a:solidFill>
              </a:defRPr>
            </a:lvl2pPr>
            <a:lvl3pPr marL="0" indent="0">
              <a:spcBef>
                <a:spcPts val="184"/>
              </a:spcBef>
              <a:buFontTx/>
              <a:buNone/>
              <a:defRPr sz="900">
                <a:solidFill>
                  <a:schemeClr val="tx1"/>
                </a:solidFill>
              </a:defRPr>
            </a:lvl3pPr>
            <a:lvl4pPr>
              <a:buFontTx/>
              <a:buNone/>
              <a:defRPr/>
            </a:lvl4pPr>
            <a:lvl5pPr>
              <a:buFontTx/>
              <a:buNone/>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59" name="Text Placeholder 21"/>
          <p:cNvSpPr>
            <a:spLocks noGrp="1"/>
          </p:cNvSpPr>
          <p:nvPr>
            <p:ph type="body" sz="quarter" idx="36"/>
          </p:nvPr>
        </p:nvSpPr>
        <p:spPr>
          <a:xfrm>
            <a:off x="6595667" y="1614076"/>
            <a:ext cx="2788268" cy="1474405"/>
          </a:xfrm>
          <a:solidFill>
            <a:srgbClr val="A1A7C0"/>
          </a:solidFill>
        </p:spPr>
        <p:txBody>
          <a:bodyPr lIns="1485440" tIns="0" rIns="16505" bIns="66021" anchor="b"/>
          <a:lstStyle>
            <a:lvl1pPr marL="0" indent="0">
              <a:spcBef>
                <a:spcPts val="0"/>
              </a:spcBef>
              <a:buFontTx/>
              <a:buNone/>
              <a:defRPr sz="900" b="1">
                <a:solidFill>
                  <a:schemeClr val="tx1"/>
                </a:solidFill>
              </a:defRPr>
            </a:lvl1pPr>
            <a:lvl2pPr marL="0" indent="0">
              <a:spcBef>
                <a:spcPts val="0"/>
              </a:spcBef>
              <a:buFontTx/>
              <a:buNone/>
              <a:defRPr sz="900">
                <a:solidFill>
                  <a:schemeClr val="tx1"/>
                </a:solidFill>
              </a:defRPr>
            </a:lvl2pPr>
            <a:lvl3pPr marL="0" indent="0">
              <a:spcBef>
                <a:spcPts val="184"/>
              </a:spcBef>
              <a:buFontTx/>
              <a:buNone/>
              <a:defRPr sz="900">
                <a:solidFill>
                  <a:schemeClr val="tx1"/>
                </a:solidFill>
              </a:defRPr>
            </a:lvl3pPr>
            <a:lvl4pPr>
              <a:buFontTx/>
              <a:buNone/>
              <a:defRPr/>
            </a:lvl4pPr>
            <a:lvl5pPr>
              <a:buFontTx/>
              <a:buNone/>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32" name="Text Placeholder 21"/>
          <p:cNvSpPr>
            <a:spLocks noGrp="1"/>
          </p:cNvSpPr>
          <p:nvPr>
            <p:ph type="body" sz="quarter" idx="29"/>
          </p:nvPr>
        </p:nvSpPr>
        <p:spPr>
          <a:xfrm>
            <a:off x="600008" y="3193508"/>
            <a:ext cx="2788268" cy="1474405"/>
          </a:xfrm>
          <a:solidFill>
            <a:srgbClr val="A1A7C0"/>
          </a:solidFill>
        </p:spPr>
        <p:txBody>
          <a:bodyPr lIns="1485440" tIns="0" rIns="16505" bIns="66021" anchor="b"/>
          <a:lstStyle>
            <a:lvl1pPr marL="0" indent="0">
              <a:spcBef>
                <a:spcPts val="0"/>
              </a:spcBef>
              <a:buFontTx/>
              <a:buNone/>
              <a:defRPr sz="900" b="1">
                <a:solidFill>
                  <a:schemeClr val="tx1"/>
                </a:solidFill>
              </a:defRPr>
            </a:lvl1pPr>
            <a:lvl2pPr marL="0" indent="0">
              <a:spcBef>
                <a:spcPts val="0"/>
              </a:spcBef>
              <a:buFontTx/>
              <a:buNone/>
              <a:defRPr sz="900">
                <a:solidFill>
                  <a:schemeClr val="tx1"/>
                </a:solidFill>
              </a:defRPr>
            </a:lvl2pPr>
            <a:lvl3pPr marL="0" indent="0">
              <a:spcBef>
                <a:spcPts val="184"/>
              </a:spcBef>
              <a:buFontTx/>
              <a:buNone/>
              <a:defRPr sz="900">
                <a:solidFill>
                  <a:schemeClr val="tx1"/>
                </a:solidFill>
              </a:defRPr>
            </a:lvl3pPr>
            <a:lvl4pPr>
              <a:buFontTx/>
              <a:buNone/>
              <a:defRPr/>
            </a:lvl4pPr>
            <a:lvl5pPr>
              <a:buFontTx/>
              <a:buNone/>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35" name="Text Placeholder 21"/>
          <p:cNvSpPr>
            <a:spLocks noGrp="1"/>
          </p:cNvSpPr>
          <p:nvPr>
            <p:ph type="body" sz="quarter" idx="30"/>
          </p:nvPr>
        </p:nvSpPr>
        <p:spPr>
          <a:xfrm>
            <a:off x="600008" y="4765295"/>
            <a:ext cx="2788268" cy="1474405"/>
          </a:xfrm>
          <a:solidFill>
            <a:srgbClr val="A1A7C0"/>
          </a:solidFill>
        </p:spPr>
        <p:txBody>
          <a:bodyPr lIns="1485440" tIns="0" rIns="16505" bIns="66021" anchor="b"/>
          <a:lstStyle>
            <a:lvl1pPr marL="0" indent="0">
              <a:spcBef>
                <a:spcPts val="0"/>
              </a:spcBef>
              <a:buFontTx/>
              <a:buNone/>
              <a:defRPr sz="900" b="1">
                <a:solidFill>
                  <a:schemeClr val="tx1"/>
                </a:solidFill>
              </a:defRPr>
            </a:lvl1pPr>
            <a:lvl2pPr marL="0" indent="0">
              <a:spcBef>
                <a:spcPts val="0"/>
              </a:spcBef>
              <a:buFontTx/>
              <a:buNone/>
              <a:defRPr sz="900">
                <a:solidFill>
                  <a:schemeClr val="tx1"/>
                </a:solidFill>
              </a:defRPr>
            </a:lvl2pPr>
            <a:lvl3pPr marL="0" indent="0">
              <a:spcBef>
                <a:spcPts val="184"/>
              </a:spcBef>
              <a:buFontTx/>
              <a:buNone/>
              <a:defRPr sz="900">
                <a:solidFill>
                  <a:schemeClr val="tx1"/>
                </a:solidFill>
              </a:defRPr>
            </a:lvl3pPr>
            <a:lvl4pPr>
              <a:buFontTx/>
              <a:buNone/>
              <a:defRPr/>
            </a:lvl4pPr>
            <a:lvl5pPr>
              <a:buFontTx/>
              <a:buNone/>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22" name="Text Placeholder 21"/>
          <p:cNvSpPr>
            <a:spLocks noGrp="1"/>
          </p:cNvSpPr>
          <p:nvPr>
            <p:ph type="body" sz="quarter" idx="12"/>
          </p:nvPr>
        </p:nvSpPr>
        <p:spPr>
          <a:xfrm>
            <a:off x="600008" y="1614076"/>
            <a:ext cx="2788268" cy="1474405"/>
          </a:xfrm>
          <a:solidFill>
            <a:srgbClr val="A1A7C0"/>
          </a:solidFill>
        </p:spPr>
        <p:txBody>
          <a:bodyPr lIns="1485440" tIns="0" rIns="16505" bIns="66021" anchor="b"/>
          <a:lstStyle>
            <a:lvl1pPr marL="0" indent="0">
              <a:spcBef>
                <a:spcPts val="0"/>
              </a:spcBef>
              <a:buFontTx/>
              <a:buNone/>
              <a:defRPr sz="900" b="1">
                <a:solidFill>
                  <a:schemeClr val="tx1"/>
                </a:solidFill>
              </a:defRPr>
            </a:lvl1pPr>
            <a:lvl2pPr marL="0" indent="0">
              <a:spcBef>
                <a:spcPts val="0"/>
              </a:spcBef>
              <a:buFontTx/>
              <a:buNone/>
              <a:defRPr sz="900">
                <a:solidFill>
                  <a:schemeClr val="tx1"/>
                </a:solidFill>
              </a:defRPr>
            </a:lvl2pPr>
            <a:lvl3pPr marL="0" indent="0">
              <a:spcBef>
                <a:spcPts val="184"/>
              </a:spcBef>
              <a:buFontTx/>
              <a:buNone/>
              <a:defRPr sz="900">
                <a:solidFill>
                  <a:schemeClr val="tx1"/>
                </a:solidFill>
              </a:defRPr>
            </a:lvl3pPr>
            <a:lvl4pPr>
              <a:buFontTx/>
              <a:buNone/>
              <a:defRPr/>
            </a:lvl4pPr>
            <a:lvl5pPr>
              <a:buFontTx/>
              <a:buNone/>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2" name="Title 1"/>
          <p:cNvSpPr>
            <a:spLocks noGrp="1"/>
          </p:cNvSpPr>
          <p:nvPr>
            <p:ph type="title"/>
          </p:nvPr>
        </p:nvSpPr>
        <p:spPr/>
        <p:txBody>
          <a:bodyPr/>
          <a:lstStyle/>
          <a:p>
            <a:r>
              <a:rPr lang="en-US" smtClean="0"/>
              <a:t>Click to edit Master title style</a:t>
            </a:r>
            <a:endParaRPr lang="en-GB"/>
          </a:p>
        </p:txBody>
      </p:sp>
      <p:sp>
        <p:nvSpPr>
          <p:cNvPr id="20" name="Picture Placeholder 19"/>
          <p:cNvSpPr>
            <a:spLocks noGrp="1"/>
          </p:cNvSpPr>
          <p:nvPr>
            <p:ph type="pic" sz="quarter" idx="11"/>
          </p:nvPr>
        </p:nvSpPr>
        <p:spPr>
          <a:xfrm>
            <a:off x="665901" y="1681919"/>
            <a:ext cx="1367316" cy="1338719"/>
          </a:xfrm>
        </p:spPr>
        <p:txBody>
          <a:bodyPr rtlCol="0">
            <a:noAutofit/>
          </a:bodyPr>
          <a:lstStyle>
            <a:lvl1pPr>
              <a:defRPr>
                <a:solidFill>
                  <a:schemeClr val="tx1"/>
                </a:solidFill>
              </a:defRPr>
            </a:lvl1pPr>
          </a:lstStyle>
          <a:p>
            <a:pPr lvl="0"/>
            <a:r>
              <a:rPr lang="en-US" noProof="0" smtClean="0"/>
              <a:t>Click icon to add picture</a:t>
            </a:r>
            <a:endParaRPr lang="en-GB" noProof="0"/>
          </a:p>
        </p:txBody>
      </p:sp>
      <p:sp>
        <p:nvSpPr>
          <p:cNvPr id="24" name="Picture Placeholder 19"/>
          <p:cNvSpPr>
            <a:spLocks noGrp="1"/>
          </p:cNvSpPr>
          <p:nvPr>
            <p:ph type="pic" sz="quarter" idx="13"/>
          </p:nvPr>
        </p:nvSpPr>
        <p:spPr>
          <a:xfrm>
            <a:off x="3663044" y="1681919"/>
            <a:ext cx="1367316" cy="1338719"/>
          </a:xfrm>
        </p:spPr>
        <p:txBody>
          <a:bodyPr rtlCol="0">
            <a:noAutofit/>
          </a:bodyPr>
          <a:lstStyle>
            <a:lvl1pPr>
              <a:defRPr>
                <a:solidFill>
                  <a:schemeClr val="tx1"/>
                </a:solidFill>
              </a:defRPr>
            </a:lvl1pPr>
          </a:lstStyle>
          <a:p>
            <a:pPr lvl="0"/>
            <a:r>
              <a:rPr lang="en-US" noProof="0" smtClean="0"/>
              <a:t>Click icon to add picture</a:t>
            </a:r>
            <a:endParaRPr lang="en-GB" noProof="0" dirty="0"/>
          </a:p>
        </p:txBody>
      </p:sp>
      <p:sp>
        <p:nvSpPr>
          <p:cNvPr id="27" name="Picture Placeholder 19"/>
          <p:cNvSpPr>
            <a:spLocks noGrp="1"/>
          </p:cNvSpPr>
          <p:nvPr>
            <p:ph type="pic" sz="quarter" idx="15"/>
          </p:nvPr>
        </p:nvSpPr>
        <p:spPr>
          <a:xfrm>
            <a:off x="6675962" y="1681919"/>
            <a:ext cx="1367316" cy="1338719"/>
          </a:xfrm>
        </p:spPr>
        <p:txBody>
          <a:bodyPr rtlCol="0">
            <a:noAutofit/>
          </a:bodyPr>
          <a:lstStyle>
            <a:lvl1pPr>
              <a:defRPr>
                <a:solidFill>
                  <a:schemeClr val="tx1"/>
                </a:solidFill>
              </a:defRPr>
            </a:lvl1pPr>
          </a:lstStyle>
          <a:p>
            <a:pPr lvl="0"/>
            <a:r>
              <a:rPr lang="en-US" noProof="0" smtClean="0"/>
              <a:t>Click icon to add picture</a:t>
            </a:r>
            <a:endParaRPr lang="en-GB" noProof="0"/>
          </a:p>
        </p:txBody>
      </p:sp>
      <p:sp>
        <p:nvSpPr>
          <p:cNvPr id="30" name="Picture Placeholder 19"/>
          <p:cNvSpPr>
            <a:spLocks noGrp="1"/>
          </p:cNvSpPr>
          <p:nvPr>
            <p:ph type="pic" sz="quarter" idx="17"/>
          </p:nvPr>
        </p:nvSpPr>
        <p:spPr>
          <a:xfrm>
            <a:off x="665901" y="3261351"/>
            <a:ext cx="1367316" cy="1338719"/>
          </a:xfrm>
        </p:spPr>
        <p:txBody>
          <a:bodyPr rtlCol="0">
            <a:noAutofit/>
          </a:bodyPr>
          <a:lstStyle>
            <a:lvl1pPr>
              <a:defRPr>
                <a:solidFill>
                  <a:schemeClr val="tx1"/>
                </a:solidFill>
              </a:defRPr>
            </a:lvl1pPr>
          </a:lstStyle>
          <a:p>
            <a:pPr lvl="0"/>
            <a:r>
              <a:rPr lang="en-US" noProof="0" smtClean="0"/>
              <a:t>Click icon to add picture</a:t>
            </a:r>
            <a:endParaRPr lang="en-GB" noProof="0"/>
          </a:p>
        </p:txBody>
      </p:sp>
      <p:sp>
        <p:nvSpPr>
          <p:cNvPr id="33" name="Picture Placeholder 19"/>
          <p:cNvSpPr>
            <a:spLocks noGrp="1"/>
          </p:cNvSpPr>
          <p:nvPr>
            <p:ph type="pic" sz="quarter" idx="19"/>
          </p:nvPr>
        </p:nvSpPr>
        <p:spPr>
          <a:xfrm>
            <a:off x="3663044" y="3261351"/>
            <a:ext cx="1367316" cy="1338719"/>
          </a:xfrm>
        </p:spPr>
        <p:txBody>
          <a:bodyPr rtlCol="0">
            <a:noAutofit/>
          </a:bodyPr>
          <a:lstStyle>
            <a:lvl1pPr>
              <a:defRPr>
                <a:solidFill>
                  <a:schemeClr val="tx1"/>
                </a:solidFill>
              </a:defRPr>
            </a:lvl1pPr>
          </a:lstStyle>
          <a:p>
            <a:pPr lvl="0"/>
            <a:r>
              <a:rPr lang="en-US" noProof="0" smtClean="0"/>
              <a:t>Click icon to add picture</a:t>
            </a:r>
            <a:endParaRPr lang="en-GB" noProof="0"/>
          </a:p>
        </p:txBody>
      </p:sp>
      <p:sp>
        <p:nvSpPr>
          <p:cNvPr id="36" name="Picture Placeholder 19"/>
          <p:cNvSpPr>
            <a:spLocks noGrp="1"/>
          </p:cNvSpPr>
          <p:nvPr>
            <p:ph type="pic" sz="quarter" idx="21"/>
          </p:nvPr>
        </p:nvSpPr>
        <p:spPr>
          <a:xfrm>
            <a:off x="6675962" y="3261351"/>
            <a:ext cx="1367316" cy="1338719"/>
          </a:xfrm>
        </p:spPr>
        <p:txBody>
          <a:bodyPr rtlCol="0">
            <a:noAutofit/>
          </a:bodyPr>
          <a:lstStyle>
            <a:lvl1pPr>
              <a:defRPr>
                <a:solidFill>
                  <a:schemeClr val="tx1"/>
                </a:solidFill>
              </a:defRPr>
            </a:lvl1pPr>
          </a:lstStyle>
          <a:p>
            <a:pPr lvl="0"/>
            <a:r>
              <a:rPr lang="en-US" noProof="0" smtClean="0"/>
              <a:t>Click icon to add picture</a:t>
            </a:r>
            <a:endParaRPr lang="en-GB" noProof="0"/>
          </a:p>
        </p:txBody>
      </p:sp>
      <p:sp>
        <p:nvSpPr>
          <p:cNvPr id="39" name="Picture Placeholder 19"/>
          <p:cNvSpPr>
            <a:spLocks noGrp="1"/>
          </p:cNvSpPr>
          <p:nvPr>
            <p:ph type="pic" sz="quarter" idx="23"/>
          </p:nvPr>
        </p:nvSpPr>
        <p:spPr>
          <a:xfrm>
            <a:off x="665901" y="4833138"/>
            <a:ext cx="1367316" cy="1338719"/>
          </a:xfrm>
        </p:spPr>
        <p:txBody>
          <a:bodyPr rtlCol="0">
            <a:noAutofit/>
          </a:bodyPr>
          <a:lstStyle>
            <a:lvl1pPr>
              <a:defRPr>
                <a:solidFill>
                  <a:schemeClr val="tx1"/>
                </a:solidFill>
              </a:defRPr>
            </a:lvl1pPr>
          </a:lstStyle>
          <a:p>
            <a:pPr lvl="0"/>
            <a:r>
              <a:rPr lang="en-US" noProof="0" smtClean="0"/>
              <a:t>Click icon to add picture</a:t>
            </a:r>
            <a:endParaRPr lang="en-GB" noProof="0"/>
          </a:p>
        </p:txBody>
      </p:sp>
      <p:sp>
        <p:nvSpPr>
          <p:cNvPr id="42" name="Picture Placeholder 19"/>
          <p:cNvSpPr>
            <a:spLocks noGrp="1"/>
          </p:cNvSpPr>
          <p:nvPr>
            <p:ph type="pic" sz="quarter" idx="25"/>
          </p:nvPr>
        </p:nvSpPr>
        <p:spPr>
          <a:xfrm>
            <a:off x="3663044" y="4833138"/>
            <a:ext cx="1367316" cy="1338719"/>
          </a:xfrm>
        </p:spPr>
        <p:txBody>
          <a:bodyPr rtlCol="0">
            <a:noAutofit/>
          </a:bodyPr>
          <a:lstStyle>
            <a:lvl1pPr>
              <a:defRPr>
                <a:solidFill>
                  <a:schemeClr val="tx1"/>
                </a:solidFill>
              </a:defRPr>
            </a:lvl1pPr>
          </a:lstStyle>
          <a:p>
            <a:pPr lvl="0"/>
            <a:r>
              <a:rPr lang="en-US" noProof="0" smtClean="0"/>
              <a:t>Click icon to add picture</a:t>
            </a:r>
            <a:endParaRPr lang="en-GB" noProof="0"/>
          </a:p>
        </p:txBody>
      </p:sp>
      <p:sp>
        <p:nvSpPr>
          <p:cNvPr id="45" name="Picture Placeholder 19"/>
          <p:cNvSpPr>
            <a:spLocks noGrp="1"/>
          </p:cNvSpPr>
          <p:nvPr>
            <p:ph type="pic" sz="quarter" idx="27"/>
          </p:nvPr>
        </p:nvSpPr>
        <p:spPr>
          <a:xfrm>
            <a:off x="6675962" y="4833138"/>
            <a:ext cx="1367316" cy="1338719"/>
          </a:xfrm>
        </p:spPr>
        <p:txBody>
          <a:bodyPr rtlCol="0">
            <a:noAutofit/>
          </a:bodyPr>
          <a:lstStyle>
            <a:lvl1pPr>
              <a:defRPr>
                <a:solidFill>
                  <a:schemeClr val="tx1"/>
                </a:solidFill>
              </a:defRPr>
            </a:lvl1pPr>
          </a:lstStyle>
          <a:p>
            <a:pPr lvl="0"/>
            <a:r>
              <a:rPr lang="en-US" noProof="0" smtClean="0"/>
              <a:t>Click icon to add picture</a:t>
            </a:r>
            <a:endParaRPr lang="en-GB" noProof="0"/>
          </a:p>
        </p:txBody>
      </p:sp>
      <p:sp>
        <p:nvSpPr>
          <p:cNvPr id="25" name="Text Placeholder 8"/>
          <p:cNvSpPr>
            <a:spLocks noGrp="1"/>
          </p:cNvSpPr>
          <p:nvPr>
            <p:ph type="body" sz="quarter" idx="37"/>
          </p:nvPr>
        </p:nvSpPr>
        <p:spPr>
          <a:xfrm>
            <a:off x="498560" y="6254728"/>
            <a:ext cx="4038307" cy="388759"/>
          </a:xfrm>
        </p:spPr>
        <p:txBody>
          <a:bodyPr anchor="b"/>
          <a:lstStyle>
            <a:lvl1pPr marL="0" indent="0">
              <a:buFontTx/>
              <a:buNone/>
              <a:defRPr sz="900"/>
            </a:lvl1pPr>
          </a:lstStyle>
          <a:p>
            <a:pPr lvl="0"/>
            <a:r>
              <a:rPr lang="en-US" smtClean="0"/>
              <a:t>Click to edit Master text styles</a:t>
            </a:r>
          </a:p>
        </p:txBody>
      </p:sp>
      <p:sp>
        <p:nvSpPr>
          <p:cNvPr id="26" name="Slide Number Placeholder 2"/>
          <p:cNvSpPr>
            <a:spLocks noGrp="1"/>
          </p:cNvSpPr>
          <p:nvPr>
            <p:ph type="sldNum" sz="quarter" idx="38"/>
          </p:nvPr>
        </p:nvSpPr>
        <p:spPr/>
        <p:txBody>
          <a:bodyPr/>
          <a:lstStyle>
            <a:lvl1pPr>
              <a:defRPr/>
            </a:lvl1pPr>
          </a:lstStyle>
          <a:p>
            <a:pPr>
              <a:defRPr/>
            </a:pPr>
            <a:fld id="{5299DD6A-F04F-449C-B2D0-60E87B3695C2}" type="slidenum">
              <a:rPr lang="en-GB">
                <a:solidFill>
                  <a:srgbClr val="002244"/>
                </a:solidFill>
              </a:rPr>
              <a:pPr>
                <a:defRPr/>
              </a:pPr>
              <a:t>‹#›</a:t>
            </a:fld>
            <a:endParaRPr lang="en-GB" dirty="0">
              <a:solidFill>
                <a:srgbClr val="002244"/>
              </a:solidFill>
            </a:endParaRPr>
          </a:p>
        </p:txBody>
      </p:sp>
    </p:spTree>
    <p:extLst>
      <p:ext uri="{BB962C8B-B14F-4D97-AF65-F5344CB8AC3E}">
        <p14:creationId xmlns:p14="http://schemas.microsoft.com/office/powerpoint/2010/main" val="2234187605"/>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11. TEAM 3 PEOPLE AND BIOG">
    <p:spTree>
      <p:nvGrpSpPr>
        <p:cNvPr id="1" name=""/>
        <p:cNvGrpSpPr/>
        <p:nvPr/>
      </p:nvGrpSpPr>
      <p:grpSpPr>
        <a:xfrm>
          <a:off x="0" y="0"/>
          <a:ext cx="0" cy="0"/>
          <a:chOff x="0" y="0"/>
          <a:chExt cx="0" cy="0"/>
        </a:xfrm>
      </p:grpSpPr>
      <p:sp>
        <p:nvSpPr>
          <p:cNvPr id="13" name="Rectangle 12"/>
          <p:cNvSpPr/>
          <p:nvPr userDrawn="1"/>
        </p:nvSpPr>
        <p:spPr>
          <a:xfrm>
            <a:off x="585309" y="1614095"/>
            <a:ext cx="2866211" cy="4689587"/>
          </a:xfrm>
          <a:prstGeom prst="rect">
            <a:avLst/>
          </a:prstGeom>
          <a:solidFill>
            <a:srgbClr val="A1A7C0"/>
          </a:solidFill>
          <a:ln>
            <a:noFill/>
          </a:ln>
        </p:spPr>
        <p:style>
          <a:lnRef idx="2">
            <a:schemeClr val="accent1">
              <a:shade val="50000"/>
            </a:schemeClr>
          </a:lnRef>
          <a:fillRef idx="1">
            <a:schemeClr val="accent1"/>
          </a:fillRef>
          <a:effectRef idx="0">
            <a:schemeClr val="accent1"/>
          </a:effectRef>
          <a:fontRef idx="minor">
            <a:schemeClr val="lt1"/>
          </a:fontRef>
        </p:style>
        <p:txBody>
          <a:bodyPr lIns="83841" tIns="41923" rIns="83841" bIns="41923" anchor="ctr"/>
          <a:lstStyle/>
          <a:p>
            <a:pPr algn="ctr" defTabSz="956420" fontAlgn="auto">
              <a:spcBef>
                <a:spcPts val="0"/>
              </a:spcBef>
              <a:spcAft>
                <a:spcPts val="0"/>
              </a:spcAft>
              <a:defRPr/>
            </a:pPr>
            <a:endParaRPr lang="en-GB" sz="1900">
              <a:solidFill>
                <a:srgbClr val="002244"/>
              </a:solidFill>
            </a:endParaRPr>
          </a:p>
        </p:txBody>
      </p:sp>
      <p:sp>
        <p:nvSpPr>
          <p:cNvPr id="17" name="Rectangle 16"/>
          <p:cNvSpPr/>
          <p:nvPr userDrawn="1"/>
        </p:nvSpPr>
        <p:spPr>
          <a:xfrm>
            <a:off x="3582420" y="1614095"/>
            <a:ext cx="2867681" cy="4689587"/>
          </a:xfrm>
          <a:prstGeom prst="rect">
            <a:avLst/>
          </a:prstGeom>
          <a:solidFill>
            <a:srgbClr val="A1A7C0"/>
          </a:solidFill>
          <a:ln>
            <a:noFill/>
          </a:ln>
        </p:spPr>
        <p:style>
          <a:lnRef idx="2">
            <a:schemeClr val="accent1">
              <a:shade val="50000"/>
            </a:schemeClr>
          </a:lnRef>
          <a:fillRef idx="1">
            <a:schemeClr val="accent1"/>
          </a:fillRef>
          <a:effectRef idx="0">
            <a:schemeClr val="accent1"/>
          </a:effectRef>
          <a:fontRef idx="minor">
            <a:schemeClr val="lt1"/>
          </a:fontRef>
        </p:style>
        <p:txBody>
          <a:bodyPr lIns="83841" tIns="41923" rIns="83841" bIns="41923" anchor="ctr"/>
          <a:lstStyle/>
          <a:p>
            <a:pPr algn="ctr" defTabSz="956420" fontAlgn="auto">
              <a:spcBef>
                <a:spcPts val="0"/>
              </a:spcBef>
              <a:spcAft>
                <a:spcPts val="0"/>
              </a:spcAft>
              <a:defRPr/>
            </a:pPr>
            <a:endParaRPr lang="en-GB" sz="1900">
              <a:solidFill>
                <a:srgbClr val="002244"/>
              </a:solidFill>
            </a:endParaRPr>
          </a:p>
        </p:txBody>
      </p:sp>
      <p:sp>
        <p:nvSpPr>
          <p:cNvPr id="18" name="Rectangle 17"/>
          <p:cNvSpPr/>
          <p:nvPr userDrawn="1"/>
        </p:nvSpPr>
        <p:spPr>
          <a:xfrm>
            <a:off x="6595668" y="1614095"/>
            <a:ext cx="2866210" cy="4689587"/>
          </a:xfrm>
          <a:prstGeom prst="rect">
            <a:avLst/>
          </a:prstGeom>
          <a:solidFill>
            <a:srgbClr val="A1A7C0"/>
          </a:solidFill>
          <a:ln>
            <a:noFill/>
          </a:ln>
        </p:spPr>
        <p:style>
          <a:lnRef idx="2">
            <a:schemeClr val="accent1">
              <a:shade val="50000"/>
            </a:schemeClr>
          </a:lnRef>
          <a:fillRef idx="1">
            <a:schemeClr val="accent1"/>
          </a:fillRef>
          <a:effectRef idx="0">
            <a:schemeClr val="accent1"/>
          </a:effectRef>
          <a:fontRef idx="minor">
            <a:schemeClr val="lt1"/>
          </a:fontRef>
        </p:style>
        <p:txBody>
          <a:bodyPr lIns="83841" tIns="41923" rIns="83841" bIns="41923" anchor="ctr"/>
          <a:lstStyle/>
          <a:p>
            <a:pPr algn="ctr" defTabSz="956420" fontAlgn="auto">
              <a:spcBef>
                <a:spcPts val="0"/>
              </a:spcBef>
              <a:spcAft>
                <a:spcPts val="0"/>
              </a:spcAft>
              <a:defRPr/>
            </a:pPr>
            <a:endParaRPr lang="en-GB" sz="1900">
              <a:solidFill>
                <a:srgbClr val="002244"/>
              </a:solidFill>
            </a:endParaRPr>
          </a:p>
        </p:txBody>
      </p:sp>
      <p:cxnSp>
        <p:nvCxnSpPr>
          <p:cNvPr id="19" name="Straight Connector 18"/>
          <p:cNvCxnSpPr/>
          <p:nvPr userDrawn="1"/>
        </p:nvCxnSpPr>
        <p:spPr>
          <a:xfrm>
            <a:off x="651481" y="3099995"/>
            <a:ext cx="2719149"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a:xfrm>
            <a:off x="3642692" y="3099995"/>
            <a:ext cx="2719149"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a:xfrm>
            <a:off x="6664786" y="3099995"/>
            <a:ext cx="271915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a:xfrm flipV="1">
            <a:off x="579420" y="1491683"/>
            <a:ext cx="8904518" cy="0"/>
          </a:xfrm>
          <a:prstGeom prst="line">
            <a:avLst/>
          </a:prstGeom>
          <a:ln>
            <a:solidFill>
              <a:srgbClr val="606B8D"/>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GB"/>
          </a:p>
        </p:txBody>
      </p:sp>
      <p:sp>
        <p:nvSpPr>
          <p:cNvPr id="7" name="Picture Placeholder 19"/>
          <p:cNvSpPr>
            <a:spLocks noGrp="1"/>
          </p:cNvSpPr>
          <p:nvPr>
            <p:ph type="pic" sz="quarter" idx="11"/>
          </p:nvPr>
        </p:nvSpPr>
        <p:spPr>
          <a:xfrm>
            <a:off x="665901" y="1687145"/>
            <a:ext cx="1367316" cy="1338719"/>
          </a:xfrm>
        </p:spPr>
        <p:txBody>
          <a:bodyPr rtlCol="0">
            <a:noAutofit/>
          </a:bodyPr>
          <a:lstStyle>
            <a:lvl1pPr>
              <a:defRPr>
                <a:solidFill>
                  <a:schemeClr val="tx1"/>
                </a:solidFill>
              </a:defRPr>
            </a:lvl1pPr>
          </a:lstStyle>
          <a:p>
            <a:pPr lvl="0"/>
            <a:r>
              <a:rPr lang="en-US" noProof="0" smtClean="0"/>
              <a:t>Click icon to add picture</a:t>
            </a:r>
            <a:endParaRPr lang="en-GB" noProof="0"/>
          </a:p>
        </p:txBody>
      </p:sp>
      <p:sp>
        <p:nvSpPr>
          <p:cNvPr id="8" name="Text Placeholder 21"/>
          <p:cNvSpPr>
            <a:spLocks noGrp="1"/>
          </p:cNvSpPr>
          <p:nvPr>
            <p:ph type="body" sz="quarter" idx="12"/>
          </p:nvPr>
        </p:nvSpPr>
        <p:spPr>
          <a:xfrm>
            <a:off x="2086211" y="1688968"/>
            <a:ext cx="1310892" cy="1352017"/>
          </a:xfrm>
        </p:spPr>
        <p:txBody>
          <a:bodyPr lIns="0" tIns="0" rIns="0" bIns="0" anchor="b"/>
          <a:lstStyle>
            <a:lvl1pPr marL="0" indent="0">
              <a:spcBef>
                <a:spcPts val="0"/>
              </a:spcBef>
              <a:buFontTx/>
              <a:buNone/>
              <a:defRPr sz="900" b="1">
                <a:solidFill>
                  <a:schemeClr val="tx1"/>
                </a:solidFill>
              </a:defRPr>
            </a:lvl1pPr>
            <a:lvl2pPr marL="0" indent="0">
              <a:spcBef>
                <a:spcPts val="0"/>
              </a:spcBef>
              <a:buFontTx/>
              <a:buNone/>
              <a:defRPr sz="900">
                <a:solidFill>
                  <a:schemeClr val="tx1"/>
                </a:solidFill>
              </a:defRPr>
            </a:lvl2pPr>
            <a:lvl3pPr marL="0" indent="0">
              <a:spcBef>
                <a:spcPts val="184"/>
              </a:spcBef>
              <a:buFontTx/>
              <a:buNone/>
              <a:defRPr sz="900">
                <a:solidFill>
                  <a:schemeClr val="tx1"/>
                </a:solidFill>
              </a:defRPr>
            </a:lvl3pPr>
            <a:lvl4pPr>
              <a:buFontTx/>
              <a:buNone/>
              <a:defRPr/>
            </a:lvl4pPr>
            <a:lvl5pPr>
              <a:buFontTx/>
              <a:buNone/>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9" name="Picture Placeholder 19"/>
          <p:cNvSpPr>
            <a:spLocks noGrp="1"/>
          </p:cNvSpPr>
          <p:nvPr>
            <p:ph type="pic" sz="quarter" idx="13"/>
          </p:nvPr>
        </p:nvSpPr>
        <p:spPr>
          <a:xfrm>
            <a:off x="3663044" y="1687145"/>
            <a:ext cx="1367316" cy="1338719"/>
          </a:xfrm>
        </p:spPr>
        <p:txBody>
          <a:bodyPr rtlCol="0">
            <a:noAutofit/>
          </a:bodyPr>
          <a:lstStyle>
            <a:lvl1pPr>
              <a:defRPr>
                <a:solidFill>
                  <a:schemeClr val="tx1"/>
                </a:solidFill>
              </a:defRPr>
            </a:lvl1pPr>
          </a:lstStyle>
          <a:p>
            <a:pPr lvl="0"/>
            <a:r>
              <a:rPr lang="en-US" noProof="0" smtClean="0"/>
              <a:t>Click icon to add picture</a:t>
            </a:r>
            <a:endParaRPr lang="en-GB" noProof="0"/>
          </a:p>
        </p:txBody>
      </p:sp>
      <p:sp>
        <p:nvSpPr>
          <p:cNvPr id="10" name="Text Placeholder 21"/>
          <p:cNvSpPr>
            <a:spLocks noGrp="1"/>
          </p:cNvSpPr>
          <p:nvPr>
            <p:ph type="body" sz="quarter" idx="14"/>
          </p:nvPr>
        </p:nvSpPr>
        <p:spPr>
          <a:xfrm>
            <a:off x="5083351" y="1688968"/>
            <a:ext cx="1310892" cy="1352017"/>
          </a:xfrm>
        </p:spPr>
        <p:txBody>
          <a:bodyPr lIns="0" tIns="0" rIns="0" bIns="0" anchor="b"/>
          <a:lstStyle>
            <a:lvl1pPr marL="0" indent="0">
              <a:spcBef>
                <a:spcPts val="0"/>
              </a:spcBef>
              <a:buFontTx/>
              <a:buNone/>
              <a:defRPr sz="900" b="1">
                <a:solidFill>
                  <a:schemeClr val="tx1"/>
                </a:solidFill>
              </a:defRPr>
            </a:lvl1pPr>
            <a:lvl2pPr marL="0" indent="0">
              <a:spcBef>
                <a:spcPts val="0"/>
              </a:spcBef>
              <a:buFontTx/>
              <a:buNone/>
              <a:defRPr sz="900">
                <a:solidFill>
                  <a:schemeClr val="tx1"/>
                </a:solidFill>
              </a:defRPr>
            </a:lvl2pPr>
            <a:lvl3pPr marL="0" indent="0">
              <a:spcBef>
                <a:spcPts val="184"/>
              </a:spcBef>
              <a:buFontTx/>
              <a:buNone/>
              <a:defRPr sz="900">
                <a:solidFill>
                  <a:schemeClr val="tx1"/>
                </a:solidFill>
              </a:defRPr>
            </a:lvl3pPr>
            <a:lvl4pPr>
              <a:buFontTx/>
              <a:buNone/>
              <a:defRPr/>
            </a:lvl4pPr>
            <a:lvl5pPr>
              <a:buFontTx/>
              <a:buNone/>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1" name="Picture Placeholder 19"/>
          <p:cNvSpPr>
            <a:spLocks noGrp="1"/>
          </p:cNvSpPr>
          <p:nvPr>
            <p:ph type="pic" sz="quarter" idx="15"/>
          </p:nvPr>
        </p:nvSpPr>
        <p:spPr>
          <a:xfrm>
            <a:off x="6675962" y="1687145"/>
            <a:ext cx="1367316" cy="1338719"/>
          </a:xfrm>
        </p:spPr>
        <p:txBody>
          <a:bodyPr rtlCol="0">
            <a:noAutofit/>
          </a:bodyPr>
          <a:lstStyle>
            <a:lvl1pPr>
              <a:defRPr>
                <a:solidFill>
                  <a:schemeClr val="tx1"/>
                </a:solidFill>
              </a:defRPr>
            </a:lvl1pPr>
          </a:lstStyle>
          <a:p>
            <a:pPr lvl="0"/>
            <a:r>
              <a:rPr lang="en-US" noProof="0" smtClean="0"/>
              <a:t>Click icon to add picture</a:t>
            </a:r>
            <a:endParaRPr lang="en-GB" noProof="0"/>
          </a:p>
        </p:txBody>
      </p:sp>
      <p:sp>
        <p:nvSpPr>
          <p:cNvPr id="12" name="Text Placeholder 21"/>
          <p:cNvSpPr>
            <a:spLocks noGrp="1"/>
          </p:cNvSpPr>
          <p:nvPr>
            <p:ph type="body" sz="quarter" idx="16"/>
          </p:nvPr>
        </p:nvSpPr>
        <p:spPr>
          <a:xfrm>
            <a:off x="8096275" y="1688968"/>
            <a:ext cx="1310892" cy="1352017"/>
          </a:xfrm>
        </p:spPr>
        <p:txBody>
          <a:bodyPr lIns="0" tIns="0" rIns="0" bIns="0" anchor="b"/>
          <a:lstStyle>
            <a:lvl1pPr marL="0" indent="0">
              <a:spcBef>
                <a:spcPts val="0"/>
              </a:spcBef>
              <a:buFontTx/>
              <a:buNone/>
              <a:defRPr sz="900" b="1">
                <a:solidFill>
                  <a:schemeClr val="tx1"/>
                </a:solidFill>
              </a:defRPr>
            </a:lvl1pPr>
            <a:lvl2pPr marL="0" indent="0">
              <a:spcBef>
                <a:spcPts val="0"/>
              </a:spcBef>
              <a:buFontTx/>
              <a:buNone/>
              <a:defRPr sz="900">
                <a:solidFill>
                  <a:schemeClr val="tx1"/>
                </a:solidFill>
              </a:defRPr>
            </a:lvl2pPr>
            <a:lvl3pPr marL="0" indent="0">
              <a:spcBef>
                <a:spcPts val="184"/>
              </a:spcBef>
              <a:buFontTx/>
              <a:buNone/>
              <a:defRPr sz="900">
                <a:solidFill>
                  <a:schemeClr val="tx1"/>
                </a:solidFill>
              </a:defRPr>
            </a:lvl3pPr>
            <a:lvl4pPr>
              <a:buFontTx/>
              <a:buNone/>
              <a:defRPr/>
            </a:lvl4pPr>
            <a:lvl5pPr>
              <a:buFontTx/>
              <a:buNone/>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4" name="Text Placeholder 13"/>
          <p:cNvSpPr>
            <a:spLocks noGrp="1"/>
          </p:cNvSpPr>
          <p:nvPr>
            <p:ph type="body" sz="quarter" idx="17"/>
          </p:nvPr>
        </p:nvSpPr>
        <p:spPr>
          <a:xfrm>
            <a:off x="568364" y="3171710"/>
            <a:ext cx="2851233" cy="3087581"/>
          </a:xfrm>
        </p:spPr>
        <p:txBody>
          <a:bodyPr/>
          <a:lstStyle>
            <a:lvl1pPr marL="0" indent="0">
              <a:buFontTx/>
              <a:buNone/>
              <a:defRPr sz="1700">
                <a:solidFill>
                  <a:schemeClr val="tx1"/>
                </a:solidFill>
              </a:defRPr>
            </a:lvl1pPr>
            <a:lvl2pPr marL="386216" indent="-198062">
              <a:buClr>
                <a:schemeClr val="tx1"/>
              </a:buClr>
              <a:buFont typeface="Wingdings" pitchFamily="2" charset="2"/>
              <a:buChar char="§"/>
              <a:defRPr sz="1700">
                <a:solidFill>
                  <a:schemeClr val="tx1"/>
                </a:solidFill>
              </a:defRPr>
            </a:lvl2pPr>
            <a:lvl3pPr marL="617192" indent="-221257">
              <a:buClr>
                <a:srgbClr val="606B8D"/>
              </a:buClr>
              <a:buFont typeface="Wingdings" pitchFamily="2" charset="2"/>
              <a:buChar char="§"/>
              <a:defRPr sz="1700">
                <a:solidFill>
                  <a:schemeClr val="tx1"/>
                </a:solidFill>
              </a:defRPr>
            </a:lvl3pPr>
            <a:lvl4pPr marL="887966" indent="-224466">
              <a:buClr>
                <a:srgbClr val="606B8D"/>
              </a:buClr>
              <a:buFont typeface="Wingdings" pitchFamily="2" charset="2"/>
              <a:buChar char="§"/>
              <a:defRPr sz="1700">
                <a:solidFill>
                  <a:schemeClr val="tx1"/>
                </a:solidFill>
              </a:defRPr>
            </a:lvl4pPr>
            <a:lvl5pPr marL="1122332" indent="-224466">
              <a:buClr>
                <a:srgbClr val="606B8D"/>
              </a:buClr>
              <a:buFont typeface="Wingdings" pitchFamily="2" charset="2"/>
              <a:buChar char="§"/>
              <a:defRPr sz="1700">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5" name="Text Placeholder 13"/>
          <p:cNvSpPr>
            <a:spLocks noGrp="1"/>
          </p:cNvSpPr>
          <p:nvPr>
            <p:ph type="body" sz="quarter" idx="18"/>
          </p:nvPr>
        </p:nvSpPr>
        <p:spPr>
          <a:xfrm>
            <a:off x="3549525" y="3171710"/>
            <a:ext cx="2851233" cy="3087581"/>
          </a:xfrm>
        </p:spPr>
        <p:txBody>
          <a:bodyPr/>
          <a:lstStyle>
            <a:lvl1pPr marL="0" indent="0">
              <a:buFontTx/>
              <a:buNone/>
              <a:defRPr sz="1700">
                <a:solidFill>
                  <a:schemeClr val="tx1"/>
                </a:solidFill>
              </a:defRPr>
            </a:lvl1pPr>
            <a:lvl2pPr marL="386216" indent="-198062">
              <a:buClr>
                <a:schemeClr val="tx1"/>
              </a:buClr>
              <a:buFont typeface="Wingdings" pitchFamily="2" charset="2"/>
              <a:buChar char="§"/>
              <a:defRPr sz="1700">
                <a:solidFill>
                  <a:schemeClr val="tx1"/>
                </a:solidFill>
              </a:defRPr>
            </a:lvl2pPr>
            <a:lvl3pPr marL="617192" indent="-221257">
              <a:buClr>
                <a:srgbClr val="606B8D"/>
              </a:buClr>
              <a:buFont typeface="Wingdings" pitchFamily="2" charset="2"/>
              <a:buChar char="§"/>
              <a:defRPr sz="1700">
                <a:solidFill>
                  <a:schemeClr val="tx1"/>
                </a:solidFill>
              </a:defRPr>
            </a:lvl3pPr>
            <a:lvl4pPr marL="887966" indent="-224466">
              <a:buClr>
                <a:srgbClr val="606B8D"/>
              </a:buClr>
              <a:buFont typeface="Wingdings" pitchFamily="2" charset="2"/>
              <a:buChar char="§"/>
              <a:defRPr sz="1700">
                <a:solidFill>
                  <a:schemeClr val="tx1"/>
                </a:solidFill>
              </a:defRPr>
            </a:lvl4pPr>
            <a:lvl5pPr marL="1122332" indent="-224466">
              <a:buClr>
                <a:srgbClr val="606B8D"/>
              </a:buClr>
              <a:buFont typeface="Wingdings" pitchFamily="2" charset="2"/>
              <a:buChar char="§"/>
              <a:defRPr sz="1700">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6" name="Text Placeholder 13"/>
          <p:cNvSpPr>
            <a:spLocks noGrp="1"/>
          </p:cNvSpPr>
          <p:nvPr>
            <p:ph type="body" sz="quarter" idx="19"/>
          </p:nvPr>
        </p:nvSpPr>
        <p:spPr>
          <a:xfrm>
            <a:off x="6578426" y="3171710"/>
            <a:ext cx="2851233" cy="3087581"/>
          </a:xfrm>
        </p:spPr>
        <p:txBody>
          <a:bodyPr/>
          <a:lstStyle>
            <a:lvl1pPr marL="0" indent="0">
              <a:buFontTx/>
              <a:buNone/>
              <a:defRPr sz="1700">
                <a:solidFill>
                  <a:schemeClr val="tx1"/>
                </a:solidFill>
              </a:defRPr>
            </a:lvl1pPr>
            <a:lvl2pPr marL="386216" indent="-198062">
              <a:buClr>
                <a:schemeClr val="tx1"/>
              </a:buClr>
              <a:buFont typeface="Wingdings" pitchFamily="2" charset="2"/>
              <a:buChar char="§"/>
              <a:defRPr sz="1700">
                <a:solidFill>
                  <a:schemeClr val="tx1"/>
                </a:solidFill>
              </a:defRPr>
            </a:lvl2pPr>
            <a:lvl3pPr marL="617192" indent="-221257">
              <a:buClr>
                <a:srgbClr val="606B8D"/>
              </a:buClr>
              <a:buFont typeface="Wingdings" pitchFamily="2" charset="2"/>
              <a:buChar char="§"/>
              <a:defRPr sz="1700">
                <a:solidFill>
                  <a:schemeClr val="tx1"/>
                </a:solidFill>
              </a:defRPr>
            </a:lvl3pPr>
            <a:lvl4pPr marL="887966" indent="-224466">
              <a:buClr>
                <a:srgbClr val="606B8D"/>
              </a:buClr>
              <a:buFont typeface="Wingdings" pitchFamily="2" charset="2"/>
              <a:buChar char="§"/>
              <a:defRPr sz="1700">
                <a:solidFill>
                  <a:schemeClr val="tx1"/>
                </a:solidFill>
              </a:defRPr>
            </a:lvl4pPr>
            <a:lvl5pPr marL="1122332" indent="-224466">
              <a:buClr>
                <a:srgbClr val="606B8D"/>
              </a:buClr>
              <a:buFont typeface="Wingdings" pitchFamily="2" charset="2"/>
              <a:buChar char="§"/>
              <a:defRPr sz="1700">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27" name="Text Placeholder 8"/>
          <p:cNvSpPr>
            <a:spLocks noGrp="1"/>
          </p:cNvSpPr>
          <p:nvPr>
            <p:ph type="body" sz="quarter" idx="20"/>
          </p:nvPr>
        </p:nvSpPr>
        <p:spPr>
          <a:xfrm>
            <a:off x="498536" y="6254728"/>
            <a:ext cx="3952166" cy="388759"/>
          </a:xfrm>
        </p:spPr>
        <p:txBody>
          <a:bodyPr anchor="b"/>
          <a:lstStyle>
            <a:lvl1pPr marL="0" indent="0">
              <a:buFontTx/>
              <a:buNone/>
              <a:defRPr sz="900"/>
            </a:lvl1pPr>
          </a:lstStyle>
          <a:p>
            <a:pPr lvl="0"/>
            <a:r>
              <a:rPr lang="en-US" smtClean="0"/>
              <a:t>Click to edit Master text styles</a:t>
            </a:r>
          </a:p>
        </p:txBody>
      </p:sp>
      <p:sp>
        <p:nvSpPr>
          <p:cNvPr id="23" name="Slide Number Placeholder 2"/>
          <p:cNvSpPr>
            <a:spLocks noGrp="1"/>
          </p:cNvSpPr>
          <p:nvPr>
            <p:ph type="sldNum" sz="quarter" idx="21"/>
          </p:nvPr>
        </p:nvSpPr>
        <p:spPr/>
        <p:txBody>
          <a:bodyPr/>
          <a:lstStyle>
            <a:lvl1pPr>
              <a:defRPr/>
            </a:lvl1pPr>
          </a:lstStyle>
          <a:p>
            <a:pPr>
              <a:defRPr/>
            </a:pPr>
            <a:fld id="{D8FCA6EF-44CB-43CD-9D7C-796C40FA1CCE}" type="slidenum">
              <a:rPr lang="en-GB">
                <a:solidFill>
                  <a:srgbClr val="002244"/>
                </a:solidFill>
              </a:rPr>
              <a:pPr>
                <a:defRPr/>
              </a:pPr>
              <a:t>‹#›</a:t>
            </a:fld>
            <a:endParaRPr lang="en-GB" dirty="0">
              <a:solidFill>
                <a:srgbClr val="002244"/>
              </a:solidFill>
            </a:endParaRPr>
          </a:p>
        </p:txBody>
      </p:sp>
    </p:spTree>
    <p:extLst>
      <p:ext uri="{BB962C8B-B14F-4D97-AF65-F5344CB8AC3E}">
        <p14:creationId xmlns:p14="http://schemas.microsoft.com/office/powerpoint/2010/main" val="806131411"/>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12. TEAM 2 PEOPLE AND BIOG">
    <p:spTree>
      <p:nvGrpSpPr>
        <p:cNvPr id="1" name=""/>
        <p:cNvGrpSpPr/>
        <p:nvPr/>
      </p:nvGrpSpPr>
      <p:grpSpPr>
        <a:xfrm>
          <a:off x="0" y="0"/>
          <a:ext cx="0" cy="0"/>
          <a:chOff x="0" y="0"/>
          <a:chExt cx="0" cy="0"/>
        </a:xfrm>
      </p:grpSpPr>
      <p:sp>
        <p:nvSpPr>
          <p:cNvPr id="17" name="Rectangle 16"/>
          <p:cNvSpPr/>
          <p:nvPr userDrawn="1"/>
        </p:nvSpPr>
        <p:spPr>
          <a:xfrm>
            <a:off x="585307" y="669535"/>
            <a:ext cx="1501489" cy="5616849"/>
          </a:xfrm>
          <a:prstGeom prst="rect">
            <a:avLst/>
          </a:prstGeom>
          <a:solidFill>
            <a:srgbClr val="A1A7C0"/>
          </a:solidFill>
          <a:ln>
            <a:noFill/>
          </a:ln>
        </p:spPr>
        <p:style>
          <a:lnRef idx="2">
            <a:schemeClr val="accent1">
              <a:shade val="50000"/>
            </a:schemeClr>
          </a:lnRef>
          <a:fillRef idx="1">
            <a:schemeClr val="accent1"/>
          </a:fillRef>
          <a:effectRef idx="0">
            <a:schemeClr val="accent1"/>
          </a:effectRef>
          <a:fontRef idx="minor">
            <a:schemeClr val="lt1"/>
          </a:fontRef>
        </p:style>
        <p:txBody>
          <a:bodyPr lIns="83841" tIns="41923" rIns="83841" bIns="41923" anchor="ctr"/>
          <a:lstStyle/>
          <a:p>
            <a:pPr algn="ctr" defTabSz="956420" fontAlgn="auto">
              <a:spcBef>
                <a:spcPts val="0"/>
              </a:spcBef>
              <a:spcAft>
                <a:spcPts val="0"/>
              </a:spcAft>
              <a:defRPr/>
            </a:pPr>
            <a:endParaRPr lang="en-GB" sz="1900">
              <a:solidFill>
                <a:srgbClr val="002244"/>
              </a:solidFill>
            </a:endParaRPr>
          </a:p>
        </p:txBody>
      </p:sp>
      <p:sp>
        <p:nvSpPr>
          <p:cNvPr id="18" name="Rectangle 17"/>
          <p:cNvSpPr/>
          <p:nvPr userDrawn="1"/>
        </p:nvSpPr>
        <p:spPr>
          <a:xfrm>
            <a:off x="5064772" y="669535"/>
            <a:ext cx="1501489" cy="5616849"/>
          </a:xfrm>
          <a:prstGeom prst="rect">
            <a:avLst/>
          </a:prstGeom>
          <a:solidFill>
            <a:srgbClr val="A1A7C0"/>
          </a:solidFill>
          <a:ln>
            <a:noFill/>
          </a:ln>
        </p:spPr>
        <p:style>
          <a:lnRef idx="2">
            <a:schemeClr val="accent1">
              <a:shade val="50000"/>
            </a:schemeClr>
          </a:lnRef>
          <a:fillRef idx="1">
            <a:schemeClr val="accent1"/>
          </a:fillRef>
          <a:effectRef idx="0">
            <a:schemeClr val="accent1"/>
          </a:effectRef>
          <a:fontRef idx="minor">
            <a:schemeClr val="lt1"/>
          </a:fontRef>
        </p:style>
        <p:txBody>
          <a:bodyPr lIns="83841" tIns="41923" rIns="83841" bIns="41923" anchor="ctr"/>
          <a:lstStyle/>
          <a:p>
            <a:pPr algn="ctr" defTabSz="956420" fontAlgn="auto">
              <a:spcBef>
                <a:spcPts val="0"/>
              </a:spcBef>
              <a:spcAft>
                <a:spcPts val="0"/>
              </a:spcAft>
              <a:defRPr/>
            </a:pPr>
            <a:endParaRPr lang="en-GB" sz="1900">
              <a:solidFill>
                <a:srgbClr val="002244"/>
              </a:solidFill>
            </a:endParaRPr>
          </a:p>
        </p:txBody>
      </p:sp>
      <p:cxnSp>
        <p:nvCxnSpPr>
          <p:cNvPr id="19" name="Straight Connector 18"/>
          <p:cNvCxnSpPr/>
          <p:nvPr userDrawn="1"/>
        </p:nvCxnSpPr>
        <p:spPr>
          <a:xfrm>
            <a:off x="2180911" y="2179931"/>
            <a:ext cx="2735327" cy="0"/>
          </a:xfrm>
          <a:prstGeom prst="line">
            <a:avLst/>
          </a:prstGeom>
          <a:ln w="6350">
            <a:solidFill>
              <a:srgbClr val="606B8D"/>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a:xfrm>
            <a:off x="6666262" y="2179931"/>
            <a:ext cx="2735327" cy="0"/>
          </a:xfrm>
          <a:prstGeom prst="line">
            <a:avLst/>
          </a:prstGeom>
          <a:ln w="6350">
            <a:solidFill>
              <a:srgbClr val="606B8D"/>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userDrawn="1"/>
        </p:nvSpPr>
        <p:spPr>
          <a:xfrm>
            <a:off x="573537" y="3160470"/>
            <a:ext cx="1433842" cy="251973"/>
          </a:xfrm>
          <a:prstGeom prst="rect">
            <a:avLst/>
          </a:prstGeom>
          <a:noFill/>
        </p:spPr>
        <p:txBody>
          <a:bodyPr lIns="83841" tIns="41923" rIns="83841" bIns="41923">
            <a:spAutoFit/>
          </a:bodyPr>
          <a:lstStyle/>
          <a:p>
            <a:pPr defTabSz="956420" fontAlgn="auto">
              <a:spcBef>
                <a:spcPts val="0"/>
              </a:spcBef>
              <a:spcAft>
                <a:spcPts val="0"/>
              </a:spcAft>
              <a:defRPr/>
            </a:pPr>
            <a:r>
              <a:rPr lang="en-GB" sz="1100" b="1" dirty="0">
                <a:solidFill>
                  <a:srgbClr val="FFED54"/>
                </a:solidFill>
                <a:latin typeface="Arial"/>
              </a:rPr>
              <a:t>Client list</a:t>
            </a:r>
          </a:p>
        </p:txBody>
      </p:sp>
      <p:sp>
        <p:nvSpPr>
          <p:cNvPr id="22" name="TextBox 21"/>
          <p:cNvSpPr txBox="1"/>
          <p:nvPr userDrawn="1"/>
        </p:nvSpPr>
        <p:spPr>
          <a:xfrm>
            <a:off x="5053002" y="3160470"/>
            <a:ext cx="1433842" cy="251973"/>
          </a:xfrm>
          <a:prstGeom prst="rect">
            <a:avLst/>
          </a:prstGeom>
          <a:noFill/>
        </p:spPr>
        <p:txBody>
          <a:bodyPr lIns="83841" tIns="41923" rIns="83841" bIns="41923">
            <a:spAutoFit/>
          </a:bodyPr>
          <a:lstStyle/>
          <a:p>
            <a:pPr defTabSz="956420" fontAlgn="auto">
              <a:spcBef>
                <a:spcPts val="0"/>
              </a:spcBef>
              <a:spcAft>
                <a:spcPts val="0"/>
              </a:spcAft>
              <a:defRPr/>
            </a:pPr>
            <a:r>
              <a:rPr lang="en-GB" sz="1100" b="1" dirty="0">
                <a:solidFill>
                  <a:srgbClr val="FFED54"/>
                </a:solidFill>
                <a:latin typeface="Arial"/>
              </a:rPr>
              <a:t>Client list</a:t>
            </a:r>
          </a:p>
        </p:txBody>
      </p:sp>
      <p:sp>
        <p:nvSpPr>
          <p:cNvPr id="4" name="Picture Placeholder 19"/>
          <p:cNvSpPr>
            <a:spLocks noGrp="1"/>
          </p:cNvSpPr>
          <p:nvPr>
            <p:ph type="pic" sz="quarter" idx="11"/>
          </p:nvPr>
        </p:nvSpPr>
        <p:spPr>
          <a:xfrm>
            <a:off x="665901" y="722334"/>
            <a:ext cx="1367316" cy="1338719"/>
          </a:xfrm>
        </p:spPr>
        <p:txBody>
          <a:bodyPr rtlCol="0">
            <a:noAutofit/>
          </a:bodyPr>
          <a:lstStyle>
            <a:lvl1pPr>
              <a:defRPr>
                <a:solidFill>
                  <a:schemeClr val="tx1"/>
                </a:solidFill>
              </a:defRPr>
            </a:lvl1pPr>
          </a:lstStyle>
          <a:p>
            <a:pPr lvl="0"/>
            <a:r>
              <a:rPr lang="en-US" noProof="0" smtClean="0"/>
              <a:t>Click icon to add picture</a:t>
            </a:r>
            <a:endParaRPr lang="en-GB" noProof="0"/>
          </a:p>
        </p:txBody>
      </p:sp>
      <p:sp>
        <p:nvSpPr>
          <p:cNvPr id="5" name="Text Placeholder 21"/>
          <p:cNvSpPr>
            <a:spLocks noGrp="1"/>
          </p:cNvSpPr>
          <p:nvPr>
            <p:ph type="body" sz="quarter" idx="12"/>
          </p:nvPr>
        </p:nvSpPr>
        <p:spPr>
          <a:xfrm>
            <a:off x="2153323" y="719840"/>
            <a:ext cx="1993224" cy="1360887"/>
          </a:xfrm>
        </p:spPr>
        <p:txBody>
          <a:bodyPr lIns="0" tIns="0" rIns="0" bIns="0" anchor="b"/>
          <a:lstStyle>
            <a:lvl1pPr marL="0" indent="0">
              <a:spcBef>
                <a:spcPts val="0"/>
              </a:spcBef>
              <a:buFontTx/>
              <a:buNone/>
              <a:defRPr sz="1300" b="1">
                <a:solidFill>
                  <a:schemeClr val="tx1"/>
                </a:solidFill>
              </a:defRPr>
            </a:lvl1pPr>
            <a:lvl2pPr marL="0" indent="0">
              <a:spcBef>
                <a:spcPts val="0"/>
              </a:spcBef>
              <a:buFontTx/>
              <a:buNone/>
              <a:defRPr sz="1300">
                <a:solidFill>
                  <a:schemeClr val="tx1"/>
                </a:solidFill>
              </a:defRPr>
            </a:lvl2pPr>
            <a:lvl3pPr marL="0" indent="0">
              <a:spcBef>
                <a:spcPts val="184"/>
              </a:spcBef>
              <a:buFontTx/>
              <a:buNone/>
              <a:defRPr sz="900"/>
            </a:lvl3pPr>
            <a:lvl4pPr>
              <a:buFontTx/>
              <a:buNone/>
              <a:defRPr/>
            </a:lvl4pPr>
            <a:lvl5pPr>
              <a:buFontTx/>
              <a:buNone/>
              <a:defRPr/>
            </a:lvl5pPr>
          </a:lstStyle>
          <a:p>
            <a:pPr lvl="0"/>
            <a:r>
              <a:rPr lang="en-US" smtClean="0"/>
              <a:t>Click to edit Master text styles</a:t>
            </a:r>
          </a:p>
          <a:p>
            <a:pPr lvl="1"/>
            <a:r>
              <a:rPr lang="en-US" smtClean="0"/>
              <a:t>Second level</a:t>
            </a:r>
          </a:p>
        </p:txBody>
      </p:sp>
      <p:sp>
        <p:nvSpPr>
          <p:cNvPr id="7" name="Text Placeholder 6"/>
          <p:cNvSpPr>
            <a:spLocks noGrp="1"/>
          </p:cNvSpPr>
          <p:nvPr>
            <p:ph type="body" sz="quarter" idx="13"/>
          </p:nvPr>
        </p:nvSpPr>
        <p:spPr>
          <a:xfrm>
            <a:off x="2182378" y="2268984"/>
            <a:ext cx="2755916" cy="3990284"/>
          </a:xfrm>
        </p:spPr>
        <p:txBody>
          <a:bodyPr lIns="0" tIns="0" rIns="0" bIns="0"/>
          <a:lstStyle>
            <a:lvl1pPr marL="0" indent="0">
              <a:buFontTx/>
              <a:buNone/>
              <a:defRPr sz="1700">
                <a:solidFill>
                  <a:schemeClr val="tx1"/>
                </a:solidFill>
              </a:defRPr>
            </a:lvl1pPr>
            <a:lvl2pPr marL="386216" indent="-198062">
              <a:buClr>
                <a:schemeClr val="tx1"/>
              </a:buClr>
              <a:buFont typeface="Wingdings" pitchFamily="2" charset="2"/>
              <a:buChar char="§"/>
              <a:defRPr sz="1700">
                <a:solidFill>
                  <a:schemeClr val="tx1"/>
                </a:solidFill>
              </a:defRPr>
            </a:lvl2pPr>
            <a:lvl3pPr marL="617192" indent="-221257">
              <a:buClr>
                <a:srgbClr val="606B8D"/>
              </a:buClr>
              <a:buFont typeface="Wingdings" pitchFamily="2" charset="2"/>
              <a:buChar char="§"/>
              <a:defRPr sz="1700">
                <a:solidFill>
                  <a:schemeClr val="tx1"/>
                </a:solidFill>
              </a:defRPr>
            </a:lvl3pPr>
            <a:lvl4pPr marL="887966" indent="-224466">
              <a:buClr>
                <a:srgbClr val="606B8D"/>
              </a:buClr>
              <a:buFont typeface="Wingdings" pitchFamily="2" charset="2"/>
              <a:buChar char="§"/>
              <a:defRPr sz="1700">
                <a:solidFill>
                  <a:schemeClr val="tx1"/>
                </a:solidFill>
              </a:defRPr>
            </a:lvl4pPr>
            <a:lvl5pPr marL="1122332" indent="-224466">
              <a:buClr>
                <a:srgbClr val="A1A7C0"/>
              </a:buClr>
              <a:defRPr sz="1700">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8" name="Text Placeholder 21"/>
          <p:cNvSpPr>
            <a:spLocks noGrp="1"/>
          </p:cNvSpPr>
          <p:nvPr>
            <p:ph type="body" sz="quarter" idx="14"/>
          </p:nvPr>
        </p:nvSpPr>
        <p:spPr>
          <a:xfrm>
            <a:off x="669127" y="2197210"/>
            <a:ext cx="1342662" cy="920064"/>
          </a:xfrm>
        </p:spPr>
        <p:txBody>
          <a:bodyPr lIns="0" tIns="0" rIns="0" bIns="0"/>
          <a:lstStyle>
            <a:lvl1pPr>
              <a:spcBef>
                <a:spcPts val="0"/>
              </a:spcBef>
              <a:buFontTx/>
              <a:buNone/>
              <a:defRPr sz="1000" b="1">
                <a:solidFill>
                  <a:schemeClr val="tx1"/>
                </a:solidFill>
              </a:defRPr>
            </a:lvl1pPr>
            <a:lvl2pPr marL="0" indent="0">
              <a:spcBef>
                <a:spcPts val="0"/>
              </a:spcBef>
              <a:buFontTx/>
              <a:buNone/>
              <a:defRPr sz="900"/>
            </a:lvl2pPr>
            <a:lvl3pPr marL="0" indent="0">
              <a:spcBef>
                <a:spcPts val="184"/>
              </a:spcBef>
              <a:buFontTx/>
              <a:buNone/>
              <a:defRPr sz="900"/>
            </a:lvl3pPr>
            <a:lvl4pPr>
              <a:buFontTx/>
              <a:buNone/>
              <a:defRPr/>
            </a:lvl4pPr>
            <a:lvl5pPr>
              <a:buFontTx/>
              <a:buNone/>
              <a:defRPr/>
            </a:lvl5pPr>
          </a:lstStyle>
          <a:p>
            <a:pPr lvl="0"/>
            <a:r>
              <a:rPr lang="en-US" smtClean="0"/>
              <a:t>Click to edit Master text styles</a:t>
            </a:r>
          </a:p>
        </p:txBody>
      </p:sp>
      <p:sp>
        <p:nvSpPr>
          <p:cNvPr id="9" name="Text Placeholder 21"/>
          <p:cNvSpPr>
            <a:spLocks noGrp="1"/>
          </p:cNvSpPr>
          <p:nvPr>
            <p:ph type="body" sz="quarter" idx="15"/>
          </p:nvPr>
        </p:nvSpPr>
        <p:spPr>
          <a:xfrm>
            <a:off x="669127" y="3442621"/>
            <a:ext cx="1342662" cy="2785373"/>
          </a:xfrm>
        </p:spPr>
        <p:txBody>
          <a:bodyPr lIns="0" tIns="0" rIns="0" bIns="0"/>
          <a:lstStyle>
            <a:lvl1pPr marL="174677" indent="-174677">
              <a:spcBef>
                <a:spcPts val="551"/>
              </a:spcBef>
              <a:buClr>
                <a:schemeClr val="tx1"/>
              </a:buClr>
              <a:buFont typeface="Wingdings" pitchFamily="2" charset="2"/>
              <a:buChar char="§"/>
              <a:defRPr sz="1300" b="1" baseline="0">
                <a:solidFill>
                  <a:schemeClr val="tx1"/>
                </a:solidFill>
              </a:defRPr>
            </a:lvl1pPr>
            <a:lvl2pPr marL="0" indent="0">
              <a:spcBef>
                <a:spcPts val="0"/>
              </a:spcBef>
              <a:buFontTx/>
              <a:buNone/>
              <a:defRPr sz="900"/>
            </a:lvl2pPr>
            <a:lvl3pPr marL="0" indent="0">
              <a:spcBef>
                <a:spcPts val="184"/>
              </a:spcBef>
              <a:buFontTx/>
              <a:buNone/>
              <a:defRPr sz="900"/>
            </a:lvl3pPr>
            <a:lvl4pPr>
              <a:buFontTx/>
              <a:buNone/>
              <a:defRPr/>
            </a:lvl4pPr>
            <a:lvl5pPr>
              <a:buFontTx/>
              <a:buNone/>
              <a:defRPr/>
            </a:lvl5pPr>
          </a:lstStyle>
          <a:p>
            <a:pPr lvl="0"/>
            <a:r>
              <a:rPr lang="en-US" smtClean="0"/>
              <a:t>Click to edit Master text styles</a:t>
            </a:r>
          </a:p>
        </p:txBody>
      </p:sp>
      <p:sp>
        <p:nvSpPr>
          <p:cNvPr id="12" name="Picture Placeholder 19"/>
          <p:cNvSpPr>
            <a:spLocks noGrp="1"/>
          </p:cNvSpPr>
          <p:nvPr>
            <p:ph type="pic" sz="quarter" idx="16"/>
          </p:nvPr>
        </p:nvSpPr>
        <p:spPr>
          <a:xfrm>
            <a:off x="5133885" y="722334"/>
            <a:ext cx="1367316" cy="1338719"/>
          </a:xfrm>
        </p:spPr>
        <p:txBody>
          <a:bodyPr rtlCol="0">
            <a:noAutofit/>
          </a:bodyPr>
          <a:lstStyle>
            <a:lvl1pPr>
              <a:defRPr>
                <a:solidFill>
                  <a:schemeClr val="tx1"/>
                </a:solidFill>
              </a:defRPr>
            </a:lvl1pPr>
          </a:lstStyle>
          <a:p>
            <a:pPr lvl="0"/>
            <a:r>
              <a:rPr lang="en-US" noProof="0" smtClean="0"/>
              <a:t>Click icon to add picture</a:t>
            </a:r>
            <a:endParaRPr lang="en-GB" noProof="0"/>
          </a:p>
        </p:txBody>
      </p:sp>
      <p:sp>
        <p:nvSpPr>
          <p:cNvPr id="13" name="Text Placeholder 21"/>
          <p:cNvSpPr>
            <a:spLocks noGrp="1"/>
          </p:cNvSpPr>
          <p:nvPr>
            <p:ph type="body" sz="quarter" idx="17"/>
          </p:nvPr>
        </p:nvSpPr>
        <p:spPr>
          <a:xfrm>
            <a:off x="6621308" y="719840"/>
            <a:ext cx="1993224" cy="1360887"/>
          </a:xfrm>
        </p:spPr>
        <p:txBody>
          <a:bodyPr lIns="0" tIns="0" rIns="0" bIns="0" anchor="b"/>
          <a:lstStyle>
            <a:lvl1pPr marL="0" indent="0">
              <a:spcBef>
                <a:spcPts val="0"/>
              </a:spcBef>
              <a:buFontTx/>
              <a:buNone/>
              <a:defRPr sz="1300" b="1"/>
            </a:lvl1pPr>
            <a:lvl2pPr marL="0" indent="0">
              <a:spcBef>
                <a:spcPts val="0"/>
              </a:spcBef>
              <a:buFontTx/>
              <a:buNone/>
              <a:defRPr sz="1300"/>
            </a:lvl2pPr>
            <a:lvl3pPr marL="0" indent="0">
              <a:spcBef>
                <a:spcPts val="184"/>
              </a:spcBef>
              <a:buFontTx/>
              <a:buNone/>
              <a:defRPr sz="900"/>
            </a:lvl3pPr>
            <a:lvl4pPr>
              <a:buFontTx/>
              <a:buNone/>
              <a:defRPr/>
            </a:lvl4pPr>
            <a:lvl5pPr>
              <a:buFontTx/>
              <a:buNone/>
              <a:defRPr/>
            </a:lvl5pPr>
          </a:lstStyle>
          <a:p>
            <a:pPr lvl="0"/>
            <a:r>
              <a:rPr lang="en-US" smtClean="0"/>
              <a:t>Click to edit Master text styles</a:t>
            </a:r>
          </a:p>
          <a:p>
            <a:pPr lvl="1"/>
            <a:r>
              <a:rPr lang="en-US" smtClean="0"/>
              <a:t>Second level</a:t>
            </a:r>
          </a:p>
        </p:txBody>
      </p:sp>
      <p:sp>
        <p:nvSpPr>
          <p:cNvPr id="14" name="Text Placeholder 6"/>
          <p:cNvSpPr>
            <a:spLocks noGrp="1"/>
          </p:cNvSpPr>
          <p:nvPr>
            <p:ph type="body" sz="quarter" idx="18"/>
          </p:nvPr>
        </p:nvSpPr>
        <p:spPr>
          <a:xfrm>
            <a:off x="6650363" y="2268984"/>
            <a:ext cx="2755916" cy="3990284"/>
          </a:xfrm>
        </p:spPr>
        <p:txBody>
          <a:bodyPr lIns="0" tIns="0" rIns="0" bIns="0"/>
          <a:lstStyle>
            <a:lvl1pPr marL="0" indent="0">
              <a:buFontTx/>
              <a:buNone/>
              <a:defRPr sz="1700"/>
            </a:lvl1pPr>
            <a:lvl2pPr marL="386216" indent="-198062">
              <a:buClr>
                <a:schemeClr val="tx1"/>
              </a:buClr>
              <a:buFont typeface="Wingdings" pitchFamily="2" charset="2"/>
              <a:buChar char="§"/>
              <a:defRPr sz="1700"/>
            </a:lvl2pPr>
            <a:lvl3pPr marL="617192" indent="-221257">
              <a:buClr>
                <a:srgbClr val="606B8D"/>
              </a:buClr>
              <a:buFont typeface="Wingdings" pitchFamily="2" charset="2"/>
              <a:buChar char="§"/>
              <a:defRPr sz="1700"/>
            </a:lvl3pPr>
            <a:lvl4pPr marL="887966" indent="-224466">
              <a:buClr>
                <a:srgbClr val="606B8D"/>
              </a:buClr>
              <a:buFont typeface="Wingdings" pitchFamily="2" charset="2"/>
              <a:buChar char="§"/>
              <a:defRPr sz="1700"/>
            </a:lvl4pPr>
            <a:lvl5pPr marL="1122332" indent="-224466">
              <a:buClr>
                <a:srgbClr val="A1A7C0"/>
              </a:buClr>
              <a:defRPr sz="17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5" name="Text Placeholder 21"/>
          <p:cNvSpPr>
            <a:spLocks noGrp="1"/>
          </p:cNvSpPr>
          <p:nvPr>
            <p:ph type="body" sz="quarter" idx="19"/>
          </p:nvPr>
        </p:nvSpPr>
        <p:spPr>
          <a:xfrm>
            <a:off x="5137112" y="2197210"/>
            <a:ext cx="1342662" cy="920064"/>
          </a:xfrm>
        </p:spPr>
        <p:txBody>
          <a:bodyPr lIns="0" tIns="0" rIns="0" bIns="0"/>
          <a:lstStyle>
            <a:lvl1pPr>
              <a:spcBef>
                <a:spcPts val="0"/>
              </a:spcBef>
              <a:buFontTx/>
              <a:buNone/>
              <a:defRPr sz="1000" b="1">
                <a:solidFill>
                  <a:schemeClr val="tx1"/>
                </a:solidFill>
              </a:defRPr>
            </a:lvl1pPr>
            <a:lvl2pPr marL="0" indent="0">
              <a:spcBef>
                <a:spcPts val="0"/>
              </a:spcBef>
              <a:buFontTx/>
              <a:buNone/>
              <a:defRPr sz="900"/>
            </a:lvl2pPr>
            <a:lvl3pPr marL="0" indent="0">
              <a:spcBef>
                <a:spcPts val="184"/>
              </a:spcBef>
              <a:buFontTx/>
              <a:buNone/>
              <a:defRPr sz="900"/>
            </a:lvl3pPr>
            <a:lvl4pPr>
              <a:buFontTx/>
              <a:buNone/>
              <a:defRPr/>
            </a:lvl4pPr>
            <a:lvl5pPr>
              <a:buFontTx/>
              <a:buNone/>
              <a:defRPr/>
            </a:lvl5pPr>
          </a:lstStyle>
          <a:p>
            <a:pPr lvl="0"/>
            <a:r>
              <a:rPr lang="en-US" smtClean="0"/>
              <a:t>Click to edit Master text styles</a:t>
            </a:r>
          </a:p>
        </p:txBody>
      </p:sp>
      <p:sp>
        <p:nvSpPr>
          <p:cNvPr id="16" name="Text Placeholder 21"/>
          <p:cNvSpPr>
            <a:spLocks noGrp="1"/>
          </p:cNvSpPr>
          <p:nvPr>
            <p:ph type="body" sz="quarter" idx="20"/>
          </p:nvPr>
        </p:nvSpPr>
        <p:spPr>
          <a:xfrm>
            <a:off x="5137112" y="3442621"/>
            <a:ext cx="1342662" cy="2785373"/>
          </a:xfrm>
        </p:spPr>
        <p:txBody>
          <a:bodyPr lIns="0" tIns="0" rIns="0" bIns="0"/>
          <a:lstStyle>
            <a:lvl1pPr marL="174677" indent="-174677">
              <a:spcBef>
                <a:spcPts val="551"/>
              </a:spcBef>
              <a:buClr>
                <a:schemeClr val="tx1"/>
              </a:buClr>
              <a:buFont typeface="Wingdings" pitchFamily="2" charset="2"/>
              <a:buChar char="§"/>
              <a:defRPr sz="1300" b="1" baseline="0">
                <a:solidFill>
                  <a:schemeClr val="tx1"/>
                </a:solidFill>
              </a:defRPr>
            </a:lvl1pPr>
            <a:lvl2pPr marL="0" indent="0">
              <a:spcBef>
                <a:spcPts val="0"/>
              </a:spcBef>
              <a:buFontTx/>
              <a:buNone/>
              <a:defRPr sz="900"/>
            </a:lvl2pPr>
            <a:lvl3pPr marL="0" indent="0">
              <a:spcBef>
                <a:spcPts val="184"/>
              </a:spcBef>
              <a:buFontTx/>
              <a:buNone/>
              <a:defRPr sz="900"/>
            </a:lvl3pPr>
            <a:lvl4pPr>
              <a:buFontTx/>
              <a:buNone/>
              <a:defRPr/>
            </a:lvl4pPr>
            <a:lvl5pPr>
              <a:buFontTx/>
              <a:buNone/>
              <a:defRPr/>
            </a:lvl5pPr>
          </a:lstStyle>
          <a:p>
            <a:pPr lvl="0"/>
            <a:r>
              <a:rPr lang="en-US" smtClean="0"/>
              <a:t>Click to edit Master text styles</a:t>
            </a:r>
          </a:p>
        </p:txBody>
      </p:sp>
      <p:sp>
        <p:nvSpPr>
          <p:cNvPr id="23" name="Text Placeholder 8"/>
          <p:cNvSpPr>
            <a:spLocks noGrp="1"/>
          </p:cNvSpPr>
          <p:nvPr>
            <p:ph type="body" sz="quarter" idx="23"/>
          </p:nvPr>
        </p:nvSpPr>
        <p:spPr>
          <a:xfrm>
            <a:off x="498560" y="6254728"/>
            <a:ext cx="4038307" cy="388759"/>
          </a:xfrm>
        </p:spPr>
        <p:txBody>
          <a:bodyPr anchor="b"/>
          <a:lstStyle>
            <a:lvl1pPr marL="0" indent="0">
              <a:buFontTx/>
              <a:buNone/>
              <a:defRPr sz="900"/>
            </a:lvl1pPr>
          </a:lstStyle>
          <a:p>
            <a:pPr lvl="0"/>
            <a:r>
              <a:rPr lang="en-US" smtClean="0"/>
              <a:t>Click to edit Master text styles</a:t>
            </a:r>
          </a:p>
        </p:txBody>
      </p:sp>
      <p:sp>
        <p:nvSpPr>
          <p:cNvPr id="24" name="Slide Number Placeholder 2"/>
          <p:cNvSpPr>
            <a:spLocks noGrp="1"/>
          </p:cNvSpPr>
          <p:nvPr>
            <p:ph type="sldNum" sz="quarter" idx="24"/>
          </p:nvPr>
        </p:nvSpPr>
        <p:spPr/>
        <p:txBody>
          <a:bodyPr/>
          <a:lstStyle>
            <a:lvl1pPr>
              <a:defRPr/>
            </a:lvl1pPr>
          </a:lstStyle>
          <a:p>
            <a:pPr>
              <a:defRPr/>
            </a:pPr>
            <a:fld id="{F6DFA0A8-FB3F-4426-9BC3-A41FBB2C5C91}" type="slidenum">
              <a:rPr lang="en-GB">
                <a:solidFill>
                  <a:srgbClr val="002244"/>
                </a:solidFill>
              </a:rPr>
              <a:pPr>
                <a:defRPr/>
              </a:pPr>
              <a:t>‹#›</a:t>
            </a:fld>
            <a:endParaRPr lang="en-GB" dirty="0">
              <a:solidFill>
                <a:srgbClr val="002244"/>
              </a:solidFill>
            </a:endParaRPr>
          </a:p>
        </p:txBody>
      </p:sp>
    </p:spTree>
    <p:extLst>
      <p:ext uri="{BB962C8B-B14F-4D97-AF65-F5344CB8AC3E}">
        <p14:creationId xmlns:p14="http://schemas.microsoft.com/office/powerpoint/2010/main" val="1376293956"/>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13. 1 PERSON BIOG">
    <p:spTree>
      <p:nvGrpSpPr>
        <p:cNvPr id="1" name=""/>
        <p:cNvGrpSpPr/>
        <p:nvPr/>
      </p:nvGrpSpPr>
      <p:grpSpPr>
        <a:xfrm>
          <a:off x="0" y="0"/>
          <a:ext cx="0" cy="0"/>
          <a:chOff x="0" y="0"/>
          <a:chExt cx="0" cy="0"/>
        </a:xfrm>
      </p:grpSpPr>
      <p:sp>
        <p:nvSpPr>
          <p:cNvPr id="10" name="Rectangle 9"/>
          <p:cNvSpPr/>
          <p:nvPr userDrawn="1"/>
        </p:nvSpPr>
        <p:spPr>
          <a:xfrm>
            <a:off x="585307" y="669535"/>
            <a:ext cx="1501489" cy="5616849"/>
          </a:xfrm>
          <a:prstGeom prst="rect">
            <a:avLst/>
          </a:prstGeom>
          <a:solidFill>
            <a:srgbClr val="A1A7C0"/>
          </a:solidFill>
          <a:ln>
            <a:noFill/>
          </a:ln>
        </p:spPr>
        <p:style>
          <a:lnRef idx="2">
            <a:schemeClr val="accent1">
              <a:shade val="50000"/>
            </a:schemeClr>
          </a:lnRef>
          <a:fillRef idx="1">
            <a:schemeClr val="accent1"/>
          </a:fillRef>
          <a:effectRef idx="0">
            <a:schemeClr val="accent1"/>
          </a:effectRef>
          <a:fontRef idx="minor">
            <a:schemeClr val="lt1"/>
          </a:fontRef>
        </p:style>
        <p:txBody>
          <a:bodyPr lIns="83841" tIns="41923" rIns="83841" bIns="41923" anchor="ctr"/>
          <a:lstStyle/>
          <a:p>
            <a:pPr algn="ctr" defTabSz="956420" fontAlgn="auto">
              <a:spcBef>
                <a:spcPts val="0"/>
              </a:spcBef>
              <a:spcAft>
                <a:spcPts val="0"/>
              </a:spcAft>
              <a:defRPr/>
            </a:pPr>
            <a:endParaRPr lang="en-GB" sz="1900">
              <a:solidFill>
                <a:srgbClr val="002244"/>
              </a:solidFill>
            </a:endParaRPr>
          </a:p>
        </p:txBody>
      </p:sp>
      <p:cxnSp>
        <p:nvCxnSpPr>
          <p:cNvPr id="12" name="Straight Connector 11"/>
          <p:cNvCxnSpPr/>
          <p:nvPr userDrawn="1"/>
        </p:nvCxnSpPr>
        <p:spPr>
          <a:xfrm>
            <a:off x="2180910" y="2179931"/>
            <a:ext cx="7236850" cy="0"/>
          </a:xfrm>
          <a:prstGeom prst="line">
            <a:avLst/>
          </a:prstGeom>
          <a:ln w="6350">
            <a:solidFill>
              <a:srgbClr val="606B8D"/>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userDrawn="1"/>
        </p:nvSpPr>
        <p:spPr>
          <a:xfrm>
            <a:off x="573537" y="3160470"/>
            <a:ext cx="1433842" cy="251973"/>
          </a:xfrm>
          <a:prstGeom prst="rect">
            <a:avLst/>
          </a:prstGeom>
          <a:noFill/>
        </p:spPr>
        <p:txBody>
          <a:bodyPr lIns="83841" tIns="41923" rIns="83841" bIns="41923">
            <a:spAutoFit/>
          </a:bodyPr>
          <a:lstStyle/>
          <a:p>
            <a:pPr defTabSz="956420" fontAlgn="auto">
              <a:spcBef>
                <a:spcPts val="0"/>
              </a:spcBef>
              <a:spcAft>
                <a:spcPts val="0"/>
              </a:spcAft>
              <a:defRPr/>
            </a:pPr>
            <a:r>
              <a:rPr lang="en-GB" sz="1100" b="1" dirty="0">
                <a:solidFill>
                  <a:srgbClr val="FFED54"/>
                </a:solidFill>
                <a:latin typeface="Arial"/>
              </a:rPr>
              <a:t>Client list</a:t>
            </a:r>
          </a:p>
        </p:txBody>
      </p:sp>
      <p:sp>
        <p:nvSpPr>
          <p:cNvPr id="4" name="Picture Placeholder 19"/>
          <p:cNvSpPr>
            <a:spLocks noGrp="1"/>
          </p:cNvSpPr>
          <p:nvPr>
            <p:ph type="pic" sz="quarter" idx="11"/>
          </p:nvPr>
        </p:nvSpPr>
        <p:spPr>
          <a:xfrm>
            <a:off x="665901" y="722334"/>
            <a:ext cx="1367316" cy="1338719"/>
          </a:xfrm>
        </p:spPr>
        <p:txBody>
          <a:bodyPr rtlCol="0">
            <a:noAutofit/>
          </a:bodyPr>
          <a:lstStyle>
            <a:lvl1pPr>
              <a:defRPr>
                <a:solidFill>
                  <a:schemeClr val="tx1"/>
                </a:solidFill>
              </a:defRPr>
            </a:lvl1pPr>
          </a:lstStyle>
          <a:p>
            <a:pPr lvl="0"/>
            <a:r>
              <a:rPr lang="en-US" noProof="0" smtClean="0"/>
              <a:t>Click icon to add picture</a:t>
            </a:r>
            <a:endParaRPr lang="en-GB" noProof="0"/>
          </a:p>
        </p:txBody>
      </p:sp>
      <p:sp>
        <p:nvSpPr>
          <p:cNvPr id="5" name="Text Placeholder 21"/>
          <p:cNvSpPr>
            <a:spLocks noGrp="1"/>
          </p:cNvSpPr>
          <p:nvPr>
            <p:ph type="body" sz="quarter" idx="12"/>
          </p:nvPr>
        </p:nvSpPr>
        <p:spPr>
          <a:xfrm>
            <a:off x="2153322" y="719840"/>
            <a:ext cx="6381297" cy="1360887"/>
          </a:xfrm>
        </p:spPr>
        <p:txBody>
          <a:bodyPr lIns="0" tIns="0" rIns="0" bIns="0" anchor="b"/>
          <a:lstStyle>
            <a:lvl1pPr marL="0" indent="0">
              <a:spcBef>
                <a:spcPts val="0"/>
              </a:spcBef>
              <a:buFontTx/>
              <a:buNone/>
              <a:defRPr sz="1300" b="1"/>
            </a:lvl1pPr>
            <a:lvl2pPr marL="0" indent="0">
              <a:spcBef>
                <a:spcPts val="0"/>
              </a:spcBef>
              <a:buFontTx/>
              <a:buNone/>
              <a:defRPr sz="1300"/>
            </a:lvl2pPr>
            <a:lvl3pPr marL="0" indent="0">
              <a:spcBef>
                <a:spcPts val="184"/>
              </a:spcBef>
              <a:buFontTx/>
              <a:buNone/>
              <a:defRPr sz="900"/>
            </a:lvl3pPr>
            <a:lvl4pPr>
              <a:buFontTx/>
              <a:buNone/>
              <a:defRPr/>
            </a:lvl4pPr>
            <a:lvl5pPr>
              <a:buFontTx/>
              <a:buNone/>
              <a:defRPr/>
            </a:lvl5pPr>
          </a:lstStyle>
          <a:p>
            <a:pPr lvl="0"/>
            <a:r>
              <a:rPr lang="en-US" smtClean="0"/>
              <a:t>Click to edit Master text styles</a:t>
            </a:r>
          </a:p>
          <a:p>
            <a:pPr lvl="1"/>
            <a:r>
              <a:rPr lang="en-US" smtClean="0"/>
              <a:t>Second level</a:t>
            </a:r>
          </a:p>
        </p:txBody>
      </p:sp>
      <p:sp>
        <p:nvSpPr>
          <p:cNvPr id="7" name="Text Placeholder 6"/>
          <p:cNvSpPr>
            <a:spLocks noGrp="1"/>
          </p:cNvSpPr>
          <p:nvPr>
            <p:ph type="body" sz="quarter" idx="13"/>
          </p:nvPr>
        </p:nvSpPr>
        <p:spPr>
          <a:xfrm>
            <a:off x="2182383" y="2268984"/>
            <a:ext cx="7233911" cy="3990284"/>
          </a:xfrm>
        </p:spPr>
        <p:txBody>
          <a:bodyPr lIns="0" tIns="0" rIns="0" bIns="0"/>
          <a:lstStyle>
            <a:lvl1pPr marL="0" indent="0">
              <a:buFontTx/>
              <a:buNone/>
              <a:defRPr sz="1700"/>
            </a:lvl1pPr>
            <a:lvl2pPr marL="386216" indent="-198062">
              <a:buClr>
                <a:schemeClr val="tx1"/>
              </a:buClr>
              <a:buFont typeface="Wingdings" pitchFamily="2" charset="2"/>
              <a:buChar char="§"/>
              <a:defRPr sz="1700"/>
            </a:lvl2pPr>
            <a:lvl3pPr marL="617192" indent="-221257">
              <a:buClr>
                <a:srgbClr val="606B8D"/>
              </a:buClr>
              <a:buFont typeface="Wingdings" pitchFamily="2" charset="2"/>
              <a:buChar char="§"/>
              <a:defRPr sz="1700"/>
            </a:lvl3pPr>
            <a:lvl4pPr marL="887966" indent="-224466">
              <a:buClr>
                <a:srgbClr val="606B8D"/>
              </a:buClr>
              <a:buFont typeface="Wingdings" pitchFamily="2" charset="2"/>
              <a:buChar char="§"/>
              <a:defRPr sz="1700"/>
            </a:lvl4pPr>
            <a:lvl5pPr marL="1122332" indent="-224466">
              <a:buClr>
                <a:srgbClr val="A1A7C0"/>
              </a:buClr>
              <a:defRPr sz="17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8" name="Text Placeholder 21"/>
          <p:cNvSpPr>
            <a:spLocks noGrp="1"/>
          </p:cNvSpPr>
          <p:nvPr>
            <p:ph type="body" sz="quarter" idx="14"/>
          </p:nvPr>
        </p:nvSpPr>
        <p:spPr>
          <a:xfrm>
            <a:off x="669127" y="2197210"/>
            <a:ext cx="1342662" cy="920064"/>
          </a:xfrm>
        </p:spPr>
        <p:txBody>
          <a:bodyPr lIns="0" tIns="0" rIns="0" bIns="0"/>
          <a:lstStyle>
            <a:lvl1pPr>
              <a:spcBef>
                <a:spcPts val="0"/>
              </a:spcBef>
              <a:buFontTx/>
              <a:buNone/>
              <a:defRPr sz="1000" b="1">
                <a:solidFill>
                  <a:schemeClr val="tx1"/>
                </a:solidFill>
              </a:defRPr>
            </a:lvl1pPr>
            <a:lvl2pPr marL="0" indent="0">
              <a:spcBef>
                <a:spcPts val="0"/>
              </a:spcBef>
              <a:buFontTx/>
              <a:buNone/>
              <a:defRPr sz="900"/>
            </a:lvl2pPr>
            <a:lvl3pPr marL="0" indent="0">
              <a:spcBef>
                <a:spcPts val="184"/>
              </a:spcBef>
              <a:buFontTx/>
              <a:buNone/>
              <a:defRPr sz="900"/>
            </a:lvl3pPr>
            <a:lvl4pPr>
              <a:buFontTx/>
              <a:buNone/>
              <a:defRPr/>
            </a:lvl4pPr>
            <a:lvl5pPr>
              <a:buFontTx/>
              <a:buNone/>
              <a:defRPr/>
            </a:lvl5pPr>
          </a:lstStyle>
          <a:p>
            <a:pPr lvl="0"/>
            <a:r>
              <a:rPr lang="en-US" smtClean="0"/>
              <a:t>Click to edit Master text styles</a:t>
            </a:r>
          </a:p>
        </p:txBody>
      </p:sp>
      <p:sp>
        <p:nvSpPr>
          <p:cNvPr id="9" name="Text Placeholder 21"/>
          <p:cNvSpPr>
            <a:spLocks noGrp="1"/>
          </p:cNvSpPr>
          <p:nvPr>
            <p:ph type="body" sz="quarter" idx="15"/>
          </p:nvPr>
        </p:nvSpPr>
        <p:spPr>
          <a:xfrm>
            <a:off x="669127" y="3442621"/>
            <a:ext cx="1342662" cy="2785373"/>
          </a:xfrm>
        </p:spPr>
        <p:txBody>
          <a:bodyPr lIns="0" tIns="0" rIns="0" bIns="0"/>
          <a:lstStyle>
            <a:lvl1pPr marL="174677" indent="-174677">
              <a:spcBef>
                <a:spcPts val="551"/>
              </a:spcBef>
              <a:buClr>
                <a:schemeClr val="tx1"/>
              </a:buClr>
              <a:buFont typeface="Wingdings" pitchFamily="2" charset="2"/>
              <a:buChar char="§"/>
              <a:defRPr sz="1300" b="1" baseline="0">
                <a:solidFill>
                  <a:schemeClr val="tx1"/>
                </a:solidFill>
              </a:defRPr>
            </a:lvl1pPr>
            <a:lvl2pPr marL="0" indent="0">
              <a:spcBef>
                <a:spcPts val="0"/>
              </a:spcBef>
              <a:buFontTx/>
              <a:buNone/>
              <a:defRPr sz="900"/>
            </a:lvl2pPr>
            <a:lvl3pPr marL="0" indent="0">
              <a:spcBef>
                <a:spcPts val="184"/>
              </a:spcBef>
              <a:buFontTx/>
              <a:buNone/>
              <a:defRPr sz="900"/>
            </a:lvl3pPr>
            <a:lvl4pPr>
              <a:buFontTx/>
              <a:buNone/>
              <a:defRPr/>
            </a:lvl4pPr>
            <a:lvl5pPr>
              <a:buFontTx/>
              <a:buNone/>
              <a:defRPr/>
            </a:lvl5pPr>
          </a:lstStyle>
          <a:p>
            <a:pPr lvl="0"/>
            <a:r>
              <a:rPr lang="en-US" smtClean="0"/>
              <a:t>Click to edit Master text styles</a:t>
            </a:r>
          </a:p>
        </p:txBody>
      </p:sp>
      <p:sp>
        <p:nvSpPr>
          <p:cNvPr id="11" name="Text Placeholder 8"/>
          <p:cNvSpPr>
            <a:spLocks noGrp="1"/>
          </p:cNvSpPr>
          <p:nvPr>
            <p:ph type="body" sz="quarter" idx="23"/>
          </p:nvPr>
        </p:nvSpPr>
        <p:spPr>
          <a:xfrm>
            <a:off x="498560" y="6254728"/>
            <a:ext cx="4038307" cy="388759"/>
          </a:xfrm>
        </p:spPr>
        <p:txBody>
          <a:bodyPr anchor="b"/>
          <a:lstStyle>
            <a:lvl1pPr marL="0" indent="0">
              <a:buFontTx/>
              <a:buNone/>
              <a:defRPr sz="900"/>
            </a:lvl1pPr>
          </a:lstStyle>
          <a:p>
            <a:pPr lvl="0"/>
            <a:r>
              <a:rPr lang="en-US" smtClean="0"/>
              <a:t>Click to edit Master text styles</a:t>
            </a:r>
          </a:p>
        </p:txBody>
      </p:sp>
      <p:sp>
        <p:nvSpPr>
          <p:cNvPr id="14" name="Slide Number Placeholder 2"/>
          <p:cNvSpPr>
            <a:spLocks noGrp="1"/>
          </p:cNvSpPr>
          <p:nvPr>
            <p:ph type="sldNum" sz="quarter" idx="24"/>
          </p:nvPr>
        </p:nvSpPr>
        <p:spPr/>
        <p:txBody>
          <a:bodyPr/>
          <a:lstStyle>
            <a:lvl1pPr>
              <a:defRPr/>
            </a:lvl1pPr>
          </a:lstStyle>
          <a:p>
            <a:pPr>
              <a:defRPr/>
            </a:pPr>
            <a:fld id="{7A81BF7C-E3D3-4DF3-90A6-E8122942ECF6}" type="slidenum">
              <a:rPr lang="en-GB">
                <a:solidFill>
                  <a:srgbClr val="002244"/>
                </a:solidFill>
              </a:rPr>
              <a:pPr>
                <a:defRPr/>
              </a:pPr>
              <a:t>‹#›</a:t>
            </a:fld>
            <a:endParaRPr lang="en-GB" dirty="0">
              <a:solidFill>
                <a:srgbClr val="002244"/>
              </a:solidFill>
            </a:endParaRPr>
          </a:p>
        </p:txBody>
      </p:sp>
    </p:spTree>
    <p:extLst>
      <p:ext uri="{BB962C8B-B14F-4D97-AF65-F5344CB8AC3E}">
        <p14:creationId xmlns:p14="http://schemas.microsoft.com/office/powerpoint/2010/main" val="1969899075"/>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14. CONTENT AND 4 PICTURES">
    <p:spTree>
      <p:nvGrpSpPr>
        <p:cNvPr id="1" name=""/>
        <p:cNvGrpSpPr/>
        <p:nvPr/>
      </p:nvGrpSpPr>
      <p:grpSpPr>
        <a:xfrm>
          <a:off x="0" y="0"/>
          <a:ext cx="0" cy="0"/>
          <a:chOff x="0" y="0"/>
          <a:chExt cx="0" cy="0"/>
        </a:xfrm>
      </p:grpSpPr>
      <p:cxnSp>
        <p:nvCxnSpPr>
          <p:cNvPr id="9" name="Straight Connector 8"/>
          <p:cNvCxnSpPr/>
          <p:nvPr userDrawn="1"/>
        </p:nvCxnSpPr>
        <p:spPr>
          <a:xfrm flipV="1">
            <a:off x="579420" y="1491683"/>
            <a:ext cx="8904518" cy="0"/>
          </a:xfrm>
          <a:prstGeom prst="line">
            <a:avLst/>
          </a:prstGeom>
          <a:ln>
            <a:solidFill>
              <a:srgbClr val="606B8D"/>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a:xfrm>
            <a:off x="635303" y="1716322"/>
            <a:ext cx="8842753" cy="3824239"/>
          </a:xfrm>
          <a:solidFill>
            <a:srgbClr val="A1A7C0"/>
          </a:solidFill>
        </p:spPr>
        <p:txBody>
          <a:bodyPr tIns="99031"/>
          <a:lstStyle>
            <a:lvl1pPr>
              <a:buClr>
                <a:schemeClr val="tx1"/>
              </a:buClr>
              <a:defRPr/>
            </a:lvl1pPr>
            <a:lvl4pPr>
              <a:buClr>
                <a:srgbClr val="606B8D"/>
              </a:buClr>
              <a:defRPr/>
            </a:lvl4pPr>
            <a:lvl5pPr>
              <a:buClr>
                <a:srgbClr val="606B8D"/>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7" name="Text Placeholder 8"/>
          <p:cNvSpPr>
            <a:spLocks noGrp="1"/>
          </p:cNvSpPr>
          <p:nvPr>
            <p:ph type="body" sz="quarter" idx="23"/>
          </p:nvPr>
        </p:nvSpPr>
        <p:spPr>
          <a:xfrm>
            <a:off x="498560" y="6254728"/>
            <a:ext cx="4038307" cy="388759"/>
          </a:xfrm>
        </p:spPr>
        <p:txBody>
          <a:bodyPr anchor="b"/>
          <a:lstStyle>
            <a:lvl1pPr marL="0" indent="0">
              <a:buFontTx/>
              <a:buNone/>
              <a:defRPr sz="900"/>
            </a:lvl1pPr>
          </a:lstStyle>
          <a:p>
            <a:pPr lvl="0"/>
            <a:r>
              <a:rPr lang="en-US" smtClean="0"/>
              <a:t>Click to edit Master text styles</a:t>
            </a:r>
          </a:p>
        </p:txBody>
      </p:sp>
      <p:sp>
        <p:nvSpPr>
          <p:cNvPr id="10" name="Picture Placeholder 18"/>
          <p:cNvSpPr>
            <a:spLocks noGrp="1" noChangeAspect="1"/>
          </p:cNvSpPr>
          <p:nvPr>
            <p:ph type="pic" sz="quarter" idx="24"/>
          </p:nvPr>
        </p:nvSpPr>
        <p:spPr>
          <a:xfrm>
            <a:off x="5736666" y="1780481"/>
            <a:ext cx="1767506" cy="1771004"/>
          </a:xfrm>
          <a:noFill/>
        </p:spPr>
        <p:txBody>
          <a:bodyPr rtlCol="0">
            <a:noAutofit/>
          </a:bodyPr>
          <a:lstStyle>
            <a:lvl1pPr>
              <a:defRPr>
                <a:solidFill>
                  <a:schemeClr val="tx1"/>
                </a:solidFill>
              </a:defRPr>
            </a:lvl1pPr>
          </a:lstStyle>
          <a:p>
            <a:pPr lvl="0"/>
            <a:r>
              <a:rPr lang="en-US" noProof="0" smtClean="0"/>
              <a:t>Click icon to add picture</a:t>
            </a:r>
            <a:endParaRPr lang="en-GB" noProof="0"/>
          </a:p>
        </p:txBody>
      </p:sp>
      <p:sp>
        <p:nvSpPr>
          <p:cNvPr id="11" name="Picture Placeholder 18"/>
          <p:cNvSpPr>
            <a:spLocks noGrp="1" noChangeAspect="1"/>
          </p:cNvSpPr>
          <p:nvPr>
            <p:ph type="pic" sz="quarter" idx="25"/>
          </p:nvPr>
        </p:nvSpPr>
        <p:spPr>
          <a:xfrm>
            <a:off x="7630888" y="1780481"/>
            <a:ext cx="1767506" cy="1771004"/>
          </a:xfrm>
          <a:noFill/>
        </p:spPr>
        <p:txBody>
          <a:bodyPr rtlCol="0">
            <a:noAutofit/>
          </a:bodyPr>
          <a:lstStyle>
            <a:lvl1pPr>
              <a:defRPr>
                <a:solidFill>
                  <a:schemeClr val="tx1"/>
                </a:solidFill>
              </a:defRPr>
            </a:lvl1pPr>
          </a:lstStyle>
          <a:p>
            <a:pPr lvl="0"/>
            <a:r>
              <a:rPr lang="en-US" noProof="0" smtClean="0"/>
              <a:t>Click icon to add picture</a:t>
            </a:r>
            <a:endParaRPr lang="en-GB" noProof="0"/>
          </a:p>
        </p:txBody>
      </p:sp>
      <p:sp>
        <p:nvSpPr>
          <p:cNvPr id="12" name="Picture Placeholder 18"/>
          <p:cNvSpPr>
            <a:spLocks noGrp="1" noChangeAspect="1"/>
          </p:cNvSpPr>
          <p:nvPr>
            <p:ph type="pic" sz="quarter" idx="13"/>
          </p:nvPr>
        </p:nvSpPr>
        <p:spPr>
          <a:xfrm>
            <a:off x="5736666" y="3652254"/>
            <a:ext cx="1767506" cy="1771004"/>
          </a:xfrm>
          <a:noFill/>
        </p:spPr>
        <p:txBody>
          <a:bodyPr rtlCol="0">
            <a:noAutofit/>
          </a:bodyPr>
          <a:lstStyle>
            <a:lvl1pPr>
              <a:defRPr>
                <a:solidFill>
                  <a:schemeClr val="tx1"/>
                </a:solidFill>
              </a:defRPr>
            </a:lvl1pPr>
          </a:lstStyle>
          <a:p>
            <a:pPr lvl="0"/>
            <a:r>
              <a:rPr lang="en-US" noProof="0" smtClean="0"/>
              <a:t>Click icon to add picture</a:t>
            </a:r>
            <a:endParaRPr lang="en-GB" noProof="0"/>
          </a:p>
        </p:txBody>
      </p:sp>
      <p:sp>
        <p:nvSpPr>
          <p:cNvPr id="13" name="Picture Placeholder 18"/>
          <p:cNvSpPr>
            <a:spLocks noGrp="1" noChangeAspect="1"/>
          </p:cNvSpPr>
          <p:nvPr>
            <p:ph type="pic" sz="quarter" idx="14"/>
          </p:nvPr>
        </p:nvSpPr>
        <p:spPr>
          <a:xfrm>
            <a:off x="7630888" y="3652254"/>
            <a:ext cx="1767506" cy="1771004"/>
          </a:xfrm>
          <a:noFill/>
        </p:spPr>
        <p:txBody>
          <a:bodyPr rtlCol="0">
            <a:noAutofit/>
          </a:bodyPr>
          <a:lstStyle>
            <a:lvl1pPr>
              <a:defRPr>
                <a:solidFill>
                  <a:schemeClr val="tx1"/>
                </a:solidFill>
              </a:defRPr>
            </a:lvl1pPr>
          </a:lstStyle>
          <a:p>
            <a:pPr lvl="0"/>
            <a:r>
              <a:rPr lang="en-US" noProof="0" smtClean="0"/>
              <a:t>Click icon to add picture</a:t>
            </a:r>
            <a:endParaRPr lang="en-GB" noProof="0"/>
          </a:p>
        </p:txBody>
      </p:sp>
      <p:sp>
        <p:nvSpPr>
          <p:cNvPr id="14" name="Date Placeholder 3"/>
          <p:cNvSpPr>
            <a:spLocks noGrp="1"/>
          </p:cNvSpPr>
          <p:nvPr>
            <p:ph type="dt" sz="half" idx="26"/>
          </p:nvPr>
        </p:nvSpPr>
        <p:spPr/>
        <p:txBody>
          <a:bodyPr/>
          <a:lstStyle>
            <a:lvl1pPr>
              <a:defRPr/>
            </a:lvl1pPr>
          </a:lstStyle>
          <a:p>
            <a:pPr>
              <a:defRPr/>
            </a:pPr>
            <a:fld id="{22389521-6431-4CEC-B57D-DD8B91C2AC19}" type="datetimeFigureOut">
              <a:rPr lang="en-GB">
                <a:solidFill>
                  <a:srgbClr val="002244"/>
                </a:solidFill>
              </a:rPr>
              <a:pPr>
                <a:defRPr/>
              </a:pPr>
              <a:t>07/03/2016</a:t>
            </a:fld>
            <a:endParaRPr lang="en-GB">
              <a:solidFill>
                <a:srgbClr val="002244"/>
              </a:solidFill>
            </a:endParaRPr>
          </a:p>
        </p:txBody>
      </p:sp>
      <p:sp>
        <p:nvSpPr>
          <p:cNvPr id="15" name="Footer Placeholder 4"/>
          <p:cNvSpPr>
            <a:spLocks noGrp="1"/>
          </p:cNvSpPr>
          <p:nvPr>
            <p:ph type="ftr" sz="quarter" idx="27"/>
          </p:nvPr>
        </p:nvSpPr>
        <p:spPr/>
        <p:txBody>
          <a:bodyPr/>
          <a:lstStyle>
            <a:lvl1pPr>
              <a:defRPr/>
            </a:lvl1pPr>
          </a:lstStyle>
          <a:p>
            <a:pPr>
              <a:defRPr/>
            </a:pPr>
            <a:endParaRPr lang="en-GB">
              <a:solidFill>
                <a:srgbClr val="002244"/>
              </a:solidFill>
            </a:endParaRPr>
          </a:p>
        </p:txBody>
      </p:sp>
      <p:sp>
        <p:nvSpPr>
          <p:cNvPr id="16" name="Slide Number Placeholder 5"/>
          <p:cNvSpPr>
            <a:spLocks noGrp="1"/>
          </p:cNvSpPr>
          <p:nvPr>
            <p:ph type="sldNum" sz="quarter" idx="28"/>
          </p:nvPr>
        </p:nvSpPr>
        <p:spPr/>
        <p:txBody>
          <a:bodyPr/>
          <a:lstStyle>
            <a:lvl1pPr>
              <a:defRPr/>
            </a:lvl1pPr>
          </a:lstStyle>
          <a:p>
            <a:pPr>
              <a:defRPr/>
            </a:pPr>
            <a:fld id="{D1A56712-D29F-43BF-B05C-F80C35AFEBB7}" type="slidenum">
              <a:rPr lang="en-GB">
                <a:solidFill>
                  <a:srgbClr val="002244"/>
                </a:solidFill>
              </a:rPr>
              <a:pPr>
                <a:defRPr/>
              </a:pPr>
              <a:t>‹#›</a:t>
            </a:fld>
            <a:endParaRPr lang="en-GB">
              <a:solidFill>
                <a:srgbClr val="002244"/>
              </a:solidFill>
            </a:endParaRPr>
          </a:p>
        </p:txBody>
      </p:sp>
    </p:spTree>
    <p:extLst>
      <p:ext uri="{BB962C8B-B14F-4D97-AF65-F5344CB8AC3E}">
        <p14:creationId xmlns:p14="http://schemas.microsoft.com/office/powerpoint/2010/main" val="600622751"/>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15. TWO CASE STUDIES">
    <p:spTree>
      <p:nvGrpSpPr>
        <p:cNvPr id="1" name=""/>
        <p:cNvGrpSpPr/>
        <p:nvPr/>
      </p:nvGrpSpPr>
      <p:grpSpPr>
        <a:xfrm>
          <a:off x="0" y="0"/>
          <a:ext cx="0" cy="0"/>
          <a:chOff x="0" y="0"/>
          <a:chExt cx="0" cy="0"/>
        </a:xfrm>
      </p:grpSpPr>
      <p:sp>
        <p:nvSpPr>
          <p:cNvPr id="11" name="Rectangle 10"/>
          <p:cNvSpPr/>
          <p:nvPr userDrawn="1"/>
        </p:nvSpPr>
        <p:spPr>
          <a:xfrm>
            <a:off x="620600" y="1631354"/>
            <a:ext cx="4363288" cy="4709745"/>
          </a:xfrm>
          <a:prstGeom prst="rect">
            <a:avLst/>
          </a:prstGeom>
          <a:solidFill>
            <a:srgbClr val="A1A7C0"/>
          </a:solidFill>
          <a:ln>
            <a:noFill/>
          </a:ln>
        </p:spPr>
        <p:style>
          <a:lnRef idx="2">
            <a:schemeClr val="accent1">
              <a:shade val="50000"/>
            </a:schemeClr>
          </a:lnRef>
          <a:fillRef idx="1">
            <a:schemeClr val="accent1"/>
          </a:fillRef>
          <a:effectRef idx="0">
            <a:schemeClr val="accent1"/>
          </a:effectRef>
          <a:fontRef idx="minor">
            <a:schemeClr val="lt1"/>
          </a:fontRef>
        </p:style>
        <p:txBody>
          <a:bodyPr lIns="83841" tIns="41923" rIns="83841" bIns="41923" anchor="ctr"/>
          <a:lstStyle/>
          <a:p>
            <a:pPr algn="ctr" defTabSz="956420" fontAlgn="auto">
              <a:spcBef>
                <a:spcPts val="0"/>
              </a:spcBef>
              <a:spcAft>
                <a:spcPts val="0"/>
              </a:spcAft>
              <a:defRPr/>
            </a:pPr>
            <a:endParaRPr lang="en-GB" sz="1900">
              <a:solidFill>
                <a:srgbClr val="FFFFFF"/>
              </a:solidFill>
            </a:endParaRPr>
          </a:p>
        </p:txBody>
      </p:sp>
      <p:sp>
        <p:nvSpPr>
          <p:cNvPr id="13" name="Rectangle 12"/>
          <p:cNvSpPr/>
          <p:nvPr userDrawn="1"/>
        </p:nvSpPr>
        <p:spPr>
          <a:xfrm>
            <a:off x="5114772" y="1631354"/>
            <a:ext cx="4363288" cy="4709745"/>
          </a:xfrm>
          <a:prstGeom prst="rect">
            <a:avLst/>
          </a:prstGeom>
          <a:solidFill>
            <a:srgbClr val="A1A7C0"/>
          </a:solidFill>
          <a:ln>
            <a:noFill/>
          </a:ln>
        </p:spPr>
        <p:style>
          <a:lnRef idx="2">
            <a:schemeClr val="accent1">
              <a:shade val="50000"/>
            </a:schemeClr>
          </a:lnRef>
          <a:fillRef idx="1">
            <a:schemeClr val="accent1"/>
          </a:fillRef>
          <a:effectRef idx="0">
            <a:schemeClr val="accent1"/>
          </a:effectRef>
          <a:fontRef idx="minor">
            <a:schemeClr val="lt1"/>
          </a:fontRef>
        </p:style>
        <p:txBody>
          <a:bodyPr lIns="83841" tIns="41923" rIns="83841" bIns="41923" anchor="ctr"/>
          <a:lstStyle/>
          <a:p>
            <a:pPr algn="ctr" defTabSz="956420" fontAlgn="auto">
              <a:spcBef>
                <a:spcPts val="0"/>
              </a:spcBef>
              <a:spcAft>
                <a:spcPts val="0"/>
              </a:spcAft>
              <a:defRPr/>
            </a:pPr>
            <a:endParaRPr lang="en-GB" sz="1900">
              <a:solidFill>
                <a:srgbClr val="FFFFFF"/>
              </a:solidFill>
            </a:endParaRPr>
          </a:p>
        </p:txBody>
      </p:sp>
      <p:cxnSp>
        <p:nvCxnSpPr>
          <p:cNvPr id="14" name="Straight Connector 13"/>
          <p:cNvCxnSpPr/>
          <p:nvPr userDrawn="1"/>
        </p:nvCxnSpPr>
        <p:spPr>
          <a:xfrm>
            <a:off x="688244" y="3745047"/>
            <a:ext cx="4201521"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a:xfrm>
            <a:off x="5197123" y="3745047"/>
            <a:ext cx="4201521"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flipV="1">
            <a:off x="579420" y="1491683"/>
            <a:ext cx="8904518" cy="0"/>
          </a:xfrm>
          <a:prstGeom prst="line">
            <a:avLst/>
          </a:prstGeom>
          <a:ln>
            <a:solidFill>
              <a:srgbClr val="606B8D"/>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GB"/>
          </a:p>
        </p:txBody>
      </p:sp>
      <p:sp>
        <p:nvSpPr>
          <p:cNvPr id="8" name="Picture Placeholder 9"/>
          <p:cNvSpPr>
            <a:spLocks noGrp="1" noChangeAspect="1"/>
          </p:cNvSpPr>
          <p:nvPr>
            <p:ph type="pic" sz="quarter" idx="13"/>
          </p:nvPr>
        </p:nvSpPr>
        <p:spPr>
          <a:xfrm>
            <a:off x="688431" y="1696140"/>
            <a:ext cx="1934252" cy="1960262"/>
          </a:xfrm>
        </p:spPr>
        <p:txBody>
          <a:bodyPr rtlCol="0">
            <a:noAutofit/>
          </a:bodyPr>
          <a:lstStyle>
            <a:lvl1pPr>
              <a:defRPr>
                <a:solidFill>
                  <a:schemeClr val="tx1"/>
                </a:solidFill>
              </a:defRPr>
            </a:lvl1pPr>
          </a:lstStyle>
          <a:p>
            <a:pPr lvl="0"/>
            <a:r>
              <a:rPr lang="en-US" noProof="0" smtClean="0"/>
              <a:t>Click icon to add picture</a:t>
            </a:r>
            <a:endParaRPr lang="en-GB" noProof="0" dirty="0"/>
          </a:p>
        </p:txBody>
      </p:sp>
      <p:sp>
        <p:nvSpPr>
          <p:cNvPr id="9" name="Picture Placeholder 9"/>
          <p:cNvSpPr>
            <a:spLocks noGrp="1" noChangeAspect="1"/>
          </p:cNvSpPr>
          <p:nvPr>
            <p:ph type="pic" sz="quarter" idx="14"/>
          </p:nvPr>
        </p:nvSpPr>
        <p:spPr>
          <a:xfrm>
            <a:off x="5197018" y="1696140"/>
            <a:ext cx="1934252" cy="1960262"/>
          </a:xfrm>
        </p:spPr>
        <p:txBody>
          <a:bodyPr rtlCol="0">
            <a:noAutofit/>
          </a:bodyPr>
          <a:lstStyle>
            <a:lvl1pPr>
              <a:defRPr>
                <a:solidFill>
                  <a:schemeClr val="tx1"/>
                </a:solidFill>
              </a:defRPr>
            </a:lvl1pPr>
          </a:lstStyle>
          <a:p>
            <a:pPr lvl="0"/>
            <a:r>
              <a:rPr lang="en-US" noProof="0" smtClean="0"/>
              <a:t>Click icon to add picture</a:t>
            </a:r>
            <a:endParaRPr lang="en-GB" noProof="0"/>
          </a:p>
        </p:txBody>
      </p:sp>
      <p:sp>
        <p:nvSpPr>
          <p:cNvPr id="10" name="Text Placeholder 8"/>
          <p:cNvSpPr>
            <a:spLocks noGrp="1"/>
          </p:cNvSpPr>
          <p:nvPr>
            <p:ph type="body" sz="quarter" idx="15"/>
          </p:nvPr>
        </p:nvSpPr>
        <p:spPr>
          <a:xfrm>
            <a:off x="498537" y="6254728"/>
            <a:ext cx="3980880" cy="388759"/>
          </a:xfrm>
        </p:spPr>
        <p:txBody>
          <a:bodyPr anchor="b"/>
          <a:lstStyle>
            <a:lvl1pPr marL="0" indent="0">
              <a:buFontTx/>
              <a:buNone/>
              <a:defRPr sz="900"/>
            </a:lvl1pPr>
          </a:lstStyle>
          <a:p>
            <a:pPr lvl="0"/>
            <a:r>
              <a:rPr lang="en-US" smtClean="0"/>
              <a:t>Click to edit Master text styles</a:t>
            </a:r>
          </a:p>
        </p:txBody>
      </p:sp>
      <p:sp>
        <p:nvSpPr>
          <p:cNvPr id="12" name="Text Placeholder 11"/>
          <p:cNvSpPr>
            <a:spLocks noGrp="1"/>
          </p:cNvSpPr>
          <p:nvPr>
            <p:ph type="body" sz="quarter" idx="16"/>
          </p:nvPr>
        </p:nvSpPr>
        <p:spPr>
          <a:xfrm>
            <a:off x="688434" y="3824098"/>
            <a:ext cx="4201995" cy="2448877"/>
          </a:xfrm>
        </p:spPr>
        <p:txBody>
          <a:bodyPr lIns="0" rIns="0"/>
          <a:lstStyle>
            <a:lvl1pPr>
              <a:buClr>
                <a:schemeClr val="tx1"/>
              </a:buClr>
              <a:defRPr/>
            </a:lvl1pPr>
            <a:lvl4pPr>
              <a:buClr>
                <a:srgbClr val="606B8D"/>
              </a:buClr>
              <a:defRPr/>
            </a:lvl4pPr>
            <a:lvl5pPr>
              <a:buClr>
                <a:srgbClr val="606B8D"/>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5" name="Text Placeholder 11"/>
          <p:cNvSpPr>
            <a:spLocks noGrp="1"/>
          </p:cNvSpPr>
          <p:nvPr>
            <p:ph type="body" sz="quarter" idx="17"/>
          </p:nvPr>
        </p:nvSpPr>
        <p:spPr>
          <a:xfrm>
            <a:off x="5197023" y="3824098"/>
            <a:ext cx="4201995" cy="2448877"/>
          </a:xfrm>
        </p:spPr>
        <p:txBody>
          <a:bodyPr lIns="0" rIns="0"/>
          <a:lstStyle>
            <a:lvl1pPr>
              <a:buClr>
                <a:schemeClr val="tx1"/>
              </a:buClr>
              <a:defRPr/>
            </a:lvl1pPr>
            <a:lvl4pPr>
              <a:buClr>
                <a:srgbClr val="606B8D"/>
              </a:buClr>
              <a:defRPr/>
            </a:lvl4pPr>
            <a:lvl5pPr>
              <a:buClr>
                <a:srgbClr val="606B8D"/>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8" name="Date Placeholder 2"/>
          <p:cNvSpPr>
            <a:spLocks noGrp="1"/>
          </p:cNvSpPr>
          <p:nvPr>
            <p:ph type="dt" sz="half" idx="18"/>
          </p:nvPr>
        </p:nvSpPr>
        <p:spPr/>
        <p:txBody>
          <a:bodyPr/>
          <a:lstStyle>
            <a:lvl1pPr>
              <a:defRPr/>
            </a:lvl1pPr>
          </a:lstStyle>
          <a:p>
            <a:pPr>
              <a:defRPr/>
            </a:pPr>
            <a:fld id="{8B28DCA6-414E-45B1-90D2-6D244CE6D873}" type="datetimeFigureOut">
              <a:rPr lang="en-GB">
                <a:solidFill>
                  <a:srgbClr val="002244"/>
                </a:solidFill>
              </a:rPr>
              <a:pPr>
                <a:defRPr/>
              </a:pPr>
              <a:t>07/03/2016</a:t>
            </a:fld>
            <a:endParaRPr lang="en-GB" dirty="0">
              <a:solidFill>
                <a:srgbClr val="002244"/>
              </a:solidFill>
            </a:endParaRPr>
          </a:p>
        </p:txBody>
      </p:sp>
      <p:sp>
        <p:nvSpPr>
          <p:cNvPr id="19" name="Footer Placeholder 3"/>
          <p:cNvSpPr>
            <a:spLocks noGrp="1"/>
          </p:cNvSpPr>
          <p:nvPr>
            <p:ph type="ftr" sz="quarter" idx="19"/>
          </p:nvPr>
        </p:nvSpPr>
        <p:spPr/>
        <p:txBody>
          <a:bodyPr/>
          <a:lstStyle>
            <a:lvl1pPr>
              <a:defRPr/>
            </a:lvl1pPr>
          </a:lstStyle>
          <a:p>
            <a:pPr>
              <a:defRPr/>
            </a:pPr>
            <a:endParaRPr lang="en-GB">
              <a:solidFill>
                <a:srgbClr val="002244"/>
              </a:solidFill>
            </a:endParaRPr>
          </a:p>
        </p:txBody>
      </p:sp>
      <p:sp>
        <p:nvSpPr>
          <p:cNvPr id="20" name="Slide Number Placeholder 4"/>
          <p:cNvSpPr>
            <a:spLocks noGrp="1"/>
          </p:cNvSpPr>
          <p:nvPr>
            <p:ph type="sldNum" sz="quarter" idx="20"/>
          </p:nvPr>
        </p:nvSpPr>
        <p:spPr/>
        <p:txBody>
          <a:bodyPr/>
          <a:lstStyle>
            <a:lvl1pPr>
              <a:defRPr/>
            </a:lvl1pPr>
          </a:lstStyle>
          <a:p>
            <a:pPr>
              <a:defRPr/>
            </a:pPr>
            <a:fld id="{F047DB31-DC6A-4150-A1C5-72BFEA76CEBA}" type="slidenum">
              <a:rPr lang="en-GB">
                <a:solidFill>
                  <a:srgbClr val="002244"/>
                </a:solidFill>
              </a:rPr>
              <a:pPr>
                <a:defRPr/>
              </a:pPr>
              <a:t>‹#›</a:t>
            </a:fld>
            <a:endParaRPr lang="en-GB">
              <a:solidFill>
                <a:srgbClr val="002244"/>
              </a:solidFill>
            </a:endParaRPr>
          </a:p>
        </p:txBody>
      </p:sp>
    </p:spTree>
    <p:extLst>
      <p:ext uri="{BB962C8B-B14F-4D97-AF65-F5344CB8AC3E}">
        <p14:creationId xmlns:p14="http://schemas.microsoft.com/office/powerpoint/2010/main" val="3556599540"/>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16. THREE CASE STUDIES">
    <p:spTree>
      <p:nvGrpSpPr>
        <p:cNvPr id="1" name=""/>
        <p:cNvGrpSpPr/>
        <p:nvPr/>
      </p:nvGrpSpPr>
      <p:grpSpPr>
        <a:xfrm>
          <a:off x="0" y="0"/>
          <a:ext cx="0" cy="0"/>
          <a:chOff x="0" y="0"/>
          <a:chExt cx="0" cy="0"/>
        </a:xfrm>
      </p:grpSpPr>
      <p:sp>
        <p:nvSpPr>
          <p:cNvPr id="11" name="Rectangle 10"/>
          <p:cNvSpPr/>
          <p:nvPr userDrawn="1"/>
        </p:nvSpPr>
        <p:spPr>
          <a:xfrm>
            <a:off x="620619" y="1631354"/>
            <a:ext cx="8857459" cy="4709745"/>
          </a:xfrm>
          <a:prstGeom prst="rect">
            <a:avLst/>
          </a:prstGeom>
          <a:solidFill>
            <a:srgbClr val="A1A7C0"/>
          </a:solidFill>
          <a:ln>
            <a:noFill/>
          </a:ln>
        </p:spPr>
        <p:style>
          <a:lnRef idx="2">
            <a:schemeClr val="accent1">
              <a:shade val="50000"/>
            </a:schemeClr>
          </a:lnRef>
          <a:fillRef idx="1">
            <a:schemeClr val="accent1"/>
          </a:fillRef>
          <a:effectRef idx="0">
            <a:schemeClr val="accent1"/>
          </a:effectRef>
          <a:fontRef idx="minor">
            <a:schemeClr val="lt1"/>
          </a:fontRef>
        </p:style>
        <p:txBody>
          <a:bodyPr lIns="83841" tIns="41923" rIns="83841" bIns="41923" anchor="ctr"/>
          <a:lstStyle/>
          <a:p>
            <a:pPr algn="ctr" defTabSz="956420" fontAlgn="auto">
              <a:spcBef>
                <a:spcPts val="0"/>
              </a:spcBef>
              <a:spcAft>
                <a:spcPts val="0"/>
              </a:spcAft>
              <a:defRPr/>
            </a:pPr>
            <a:endParaRPr lang="en-GB" sz="1900">
              <a:solidFill>
                <a:srgbClr val="FFFFFF"/>
              </a:solidFill>
            </a:endParaRPr>
          </a:p>
        </p:txBody>
      </p:sp>
      <p:cxnSp>
        <p:nvCxnSpPr>
          <p:cNvPr id="12" name="Straight Connector 11"/>
          <p:cNvCxnSpPr/>
          <p:nvPr userDrawn="1"/>
        </p:nvCxnSpPr>
        <p:spPr>
          <a:xfrm>
            <a:off x="701484" y="4621914"/>
            <a:ext cx="2807386"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3619161" y="4621914"/>
            <a:ext cx="2807386"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6528021" y="4621914"/>
            <a:ext cx="2807386"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a:xfrm flipV="1">
            <a:off x="579420" y="1491683"/>
            <a:ext cx="8904518" cy="0"/>
          </a:xfrm>
          <a:prstGeom prst="line">
            <a:avLst/>
          </a:prstGeom>
          <a:ln>
            <a:solidFill>
              <a:srgbClr val="606B8D"/>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GB"/>
          </a:p>
        </p:txBody>
      </p:sp>
      <p:sp>
        <p:nvSpPr>
          <p:cNvPr id="7" name="Text Placeholder 8"/>
          <p:cNvSpPr>
            <a:spLocks noGrp="1"/>
          </p:cNvSpPr>
          <p:nvPr>
            <p:ph type="body" sz="quarter" idx="17"/>
          </p:nvPr>
        </p:nvSpPr>
        <p:spPr>
          <a:xfrm>
            <a:off x="498537" y="6254728"/>
            <a:ext cx="3980880" cy="388759"/>
          </a:xfrm>
        </p:spPr>
        <p:txBody>
          <a:bodyPr anchor="b"/>
          <a:lstStyle>
            <a:lvl1pPr marL="0" indent="0">
              <a:buFontTx/>
              <a:buNone/>
              <a:defRPr sz="900"/>
            </a:lvl1pPr>
          </a:lstStyle>
          <a:p>
            <a:pPr lvl="0"/>
            <a:r>
              <a:rPr lang="en-US" smtClean="0"/>
              <a:t>Click to edit Master text styles</a:t>
            </a:r>
          </a:p>
        </p:txBody>
      </p:sp>
      <p:sp>
        <p:nvSpPr>
          <p:cNvPr id="8" name="Picture Placeholder 9"/>
          <p:cNvSpPr>
            <a:spLocks noGrp="1" noChangeAspect="1"/>
          </p:cNvSpPr>
          <p:nvPr>
            <p:ph type="pic" sz="quarter" idx="18"/>
          </p:nvPr>
        </p:nvSpPr>
        <p:spPr>
          <a:xfrm>
            <a:off x="701484" y="1696146"/>
            <a:ext cx="2807386" cy="2845141"/>
          </a:xfrm>
        </p:spPr>
        <p:txBody>
          <a:bodyPr rtlCol="0">
            <a:noAutofit/>
          </a:bodyPr>
          <a:lstStyle/>
          <a:p>
            <a:pPr lvl="0"/>
            <a:r>
              <a:rPr lang="en-US" noProof="0" smtClean="0"/>
              <a:t>Click icon to add picture</a:t>
            </a:r>
            <a:endParaRPr lang="en-GB" noProof="0"/>
          </a:p>
        </p:txBody>
      </p:sp>
      <p:sp>
        <p:nvSpPr>
          <p:cNvPr id="9" name="Picture Placeholder 9"/>
          <p:cNvSpPr>
            <a:spLocks noGrp="1" noChangeAspect="1"/>
          </p:cNvSpPr>
          <p:nvPr>
            <p:ph type="pic" sz="quarter" idx="19"/>
          </p:nvPr>
        </p:nvSpPr>
        <p:spPr>
          <a:xfrm>
            <a:off x="3619161" y="1696146"/>
            <a:ext cx="2807386" cy="2845141"/>
          </a:xfrm>
        </p:spPr>
        <p:txBody>
          <a:bodyPr rtlCol="0">
            <a:noAutofit/>
          </a:bodyPr>
          <a:lstStyle/>
          <a:p>
            <a:pPr lvl="0"/>
            <a:r>
              <a:rPr lang="en-US" noProof="0" smtClean="0"/>
              <a:t>Click icon to add picture</a:t>
            </a:r>
            <a:endParaRPr lang="en-GB" noProof="0"/>
          </a:p>
        </p:txBody>
      </p:sp>
      <p:sp>
        <p:nvSpPr>
          <p:cNvPr id="10" name="Picture Placeholder 9"/>
          <p:cNvSpPr>
            <a:spLocks noGrp="1" noChangeAspect="1"/>
          </p:cNvSpPr>
          <p:nvPr>
            <p:ph type="pic" sz="quarter" idx="13"/>
          </p:nvPr>
        </p:nvSpPr>
        <p:spPr>
          <a:xfrm>
            <a:off x="6528021" y="1696146"/>
            <a:ext cx="2807386" cy="2845141"/>
          </a:xfrm>
        </p:spPr>
        <p:txBody>
          <a:bodyPr rtlCol="0">
            <a:noAutofit/>
          </a:bodyPr>
          <a:lstStyle/>
          <a:p>
            <a:pPr lvl="0"/>
            <a:r>
              <a:rPr lang="en-US" noProof="0" smtClean="0"/>
              <a:t>Click icon to add picture</a:t>
            </a:r>
            <a:endParaRPr lang="en-GB" noProof="0"/>
          </a:p>
        </p:txBody>
      </p:sp>
      <p:sp>
        <p:nvSpPr>
          <p:cNvPr id="15" name="Text Placeholder 11"/>
          <p:cNvSpPr>
            <a:spLocks noGrp="1"/>
          </p:cNvSpPr>
          <p:nvPr>
            <p:ph type="body" sz="quarter" idx="16"/>
          </p:nvPr>
        </p:nvSpPr>
        <p:spPr>
          <a:xfrm>
            <a:off x="688430" y="4666867"/>
            <a:ext cx="2808000" cy="1606102"/>
          </a:xfrm>
        </p:spPr>
        <p:txBody>
          <a:bodyPr lIns="0" rIns="0">
            <a:normAutofit/>
          </a:bodyPr>
          <a:lstStyle>
            <a:lvl1pPr>
              <a:buClr>
                <a:schemeClr val="tx1"/>
              </a:buClr>
              <a:defRPr sz="1500"/>
            </a:lvl1pPr>
            <a:lvl2pPr>
              <a:defRPr sz="1500"/>
            </a:lvl2pPr>
            <a:lvl3pPr>
              <a:defRPr sz="1500"/>
            </a:lvl3pPr>
            <a:lvl4pPr>
              <a:buClr>
                <a:srgbClr val="606B8D"/>
              </a:buClr>
              <a:defRPr sz="1500"/>
            </a:lvl4pPr>
            <a:lvl5pPr>
              <a:buClr>
                <a:srgbClr val="606B8D"/>
              </a:buClr>
              <a:defRPr sz="15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6" name="Text Placeholder 11"/>
          <p:cNvSpPr>
            <a:spLocks noGrp="1"/>
          </p:cNvSpPr>
          <p:nvPr>
            <p:ph type="body" sz="quarter" idx="20"/>
          </p:nvPr>
        </p:nvSpPr>
        <p:spPr>
          <a:xfrm>
            <a:off x="3619161" y="4666867"/>
            <a:ext cx="2808000" cy="1606102"/>
          </a:xfrm>
        </p:spPr>
        <p:txBody>
          <a:bodyPr lIns="0" rIns="0">
            <a:normAutofit/>
          </a:bodyPr>
          <a:lstStyle>
            <a:lvl1pPr>
              <a:buClr>
                <a:schemeClr val="tx1"/>
              </a:buClr>
              <a:defRPr sz="1500"/>
            </a:lvl1pPr>
            <a:lvl2pPr>
              <a:defRPr sz="1500"/>
            </a:lvl2pPr>
            <a:lvl3pPr>
              <a:defRPr sz="1500"/>
            </a:lvl3pPr>
            <a:lvl4pPr>
              <a:buClr>
                <a:srgbClr val="606B8D"/>
              </a:buClr>
              <a:defRPr sz="1500"/>
            </a:lvl4pPr>
            <a:lvl5pPr>
              <a:buClr>
                <a:srgbClr val="606B8D"/>
              </a:buClr>
              <a:defRPr sz="15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7" name="Text Placeholder 11"/>
          <p:cNvSpPr>
            <a:spLocks noGrp="1"/>
          </p:cNvSpPr>
          <p:nvPr>
            <p:ph type="body" sz="quarter" idx="21"/>
          </p:nvPr>
        </p:nvSpPr>
        <p:spPr>
          <a:xfrm>
            <a:off x="6528019" y="4666867"/>
            <a:ext cx="2808000" cy="1606102"/>
          </a:xfrm>
        </p:spPr>
        <p:txBody>
          <a:bodyPr lIns="0" rIns="0">
            <a:normAutofit/>
          </a:bodyPr>
          <a:lstStyle>
            <a:lvl1pPr>
              <a:buClr>
                <a:schemeClr val="tx1"/>
              </a:buClr>
              <a:defRPr sz="1500"/>
            </a:lvl1pPr>
            <a:lvl2pPr>
              <a:defRPr sz="1500"/>
            </a:lvl2pPr>
            <a:lvl3pPr>
              <a:defRPr sz="1500"/>
            </a:lvl3pPr>
            <a:lvl4pPr>
              <a:buClr>
                <a:srgbClr val="606B8D"/>
              </a:buClr>
              <a:defRPr sz="1500"/>
            </a:lvl4pPr>
            <a:lvl5pPr>
              <a:buClr>
                <a:srgbClr val="606B8D"/>
              </a:buClr>
              <a:defRPr sz="15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9" name="Date Placeholder 2"/>
          <p:cNvSpPr>
            <a:spLocks noGrp="1"/>
          </p:cNvSpPr>
          <p:nvPr>
            <p:ph type="dt" sz="half" idx="22"/>
          </p:nvPr>
        </p:nvSpPr>
        <p:spPr/>
        <p:txBody>
          <a:bodyPr/>
          <a:lstStyle>
            <a:lvl1pPr>
              <a:defRPr/>
            </a:lvl1pPr>
          </a:lstStyle>
          <a:p>
            <a:pPr>
              <a:defRPr/>
            </a:pPr>
            <a:fld id="{68D9CDB3-96B8-4819-AB2F-0790F4DF9910}" type="datetimeFigureOut">
              <a:rPr lang="en-GB">
                <a:solidFill>
                  <a:srgbClr val="002244"/>
                </a:solidFill>
              </a:rPr>
              <a:pPr>
                <a:defRPr/>
              </a:pPr>
              <a:t>07/03/2016</a:t>
            </a:fld>
            <a:endParaRPr lang="en-GB" dirty="0">
              <a:solidFill>
                <a:srgbClr val="002244"/>
              </a:solidFill>
            </a:endParaRPr>
          </a:p>
        </p:txBody>
      </p:sp>
      <p:sp>
        <p:nvSpPr>
          <p:cNvPr id="20" name="Footer Placeholder 3"/>
          <p:cNvSpPr>
            <a:spLocks noGrp="1"/>
          </p:cNvSpPr>
          <p:nvPr>
            <p:ph type="ftr" sz="quarter" idx="23"/>
          </p:nvPr>
        </p:nvSpPr>
        <p:spPr/>
        <p:txBody>
          <a:bodyPr/>
          <a:lstStyle>
            <a:lvl1pPr>
              <a:defRPr/>
            </a:lvl1pPr>
          </a:lstStyle>
          <a:p>
            <a:pPr>
              <a:defRPr/>
            </a:pPr>
            <a:endParaRPr lang="en-GB">
              <a:solidFill>
                <a:srgbClr val="002244"/>
              </a:solidFill>
            </a:endParaRPr>
          </a:p>
        </p:txBody>
      </p:sp>
      <p:sp>
        <p:nvSpPr>
          <p:cNvPr id="21" name="Slide Number Placeholder 4"/>
          <p:cNvSpPr>
            <a:spLocks noGrp="1"/>
          </p:cNvSpPr>
          <p:nvPr>
            <p:ph type="sldNum" sz="quarter" idx="24"/>
          </p:nvPr>
        </p:nvSpPr>
        <p:spPr/>
        <p:txBody>
          <a:bodyPr/>
          <a:lstStyle>
            <a:lvl1pPr>
              <a:defRPr/>
            </a:lvl1pPr>
          </a:lstStyle>
          <a:p>
            <a:pPr>
              <a:defRPr/>
            </a:pPr>
            <a:fld id="{FFCCA366-BC72-41A9-AA51-954D11240DA1}" type="slidenum">
              <a:rPr lang="en-GB">
                <a:solidFill>
                  <a:srgbClr val="002244"/>
                </a:solidFill>
              </a:rPr>
              <a:pPr>
                <a:defRPr/>
              </a:pPr>
              <a:t>‹#›</a:t>
            </a:fld>
            <a:endParaRPr lang="en-GB">
              <a:solidFill>
                <a:srgbClr val="002244"/>
              </a:solidFill>
            </a:endParaRPr>
          </a:p>
        </p:txBody>
      </p:sp>
    </p:spTree>
    <p:extLst>
      <p:ext uri="{BB962C8B-B14F-4D97-AF65-F5344CB8AC3E}">
        <p14:creationId xmlns:p14="http://schemas.microsoft.com/office/powerpoint/2010/main" val="2625913922"/>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17. FOUR CASE STUDIES">
    <p:spTree>
      <p:nvGrpSpPr>
        <p:cNvPr id="1" name=""/>
        <p:cNvGrpSpPr/>
        <p:nvPr/>
      </p:nvGrpSpPr>
      <p:grpSpPr>
        <a:xfrm>
          <a:off x="0" y="0"/>
          <a:ext cx="0" cy="0"/>
          <a:chOff x="0" y="0"/>
          <a:chExt cx="0" cy="0"/>
        </a:xfrm>
      </p:grpSpPr>
      <p:sp>
        <p:nvSpPr>
          <p:cNvPr id="14" name="Rectangle 13"/>
          <p:cNvSpPr/>
          <p:nvPr userDrawn="1"/>
        </p:nvSpPr>
        <p:spPr>
          <a:xfrm>
            <a:off x="605914" y="1616951"/>
            <a:ext cx="2133849" cy="4705426"/>
          </a:xfrm>
          <a:prstGeom prst="rect">
            <a:avLst/>
          </a:prstGeom>
          <a:solidFill>
            <a:srgbClr val="A1A7C0"/>
          </a:solidFill>
          <a:ln>
            <a:noFill/>
          </a:ln>
        </p:spPr>
        <p:style>
          <a:lnRef idx="2">
            <a:schemeClr val="accent1">
              <a:shade val="50000"/>
            </a:schemeClr>
          </a:lnRef>
          <a:fillRef idx="1">
            <a:schemeClr val="accent1"/>
          </a:fillRef>
          <a:effectRef idx="0">
            <a:schemeClr val="accent1"/>
          </a:effectRef>
          <a:fontRef idx="minor">
            <a:schemeClr val="lt1"/>
          </a:fontRef>
        </p:style>
        <p:txBody>
          <a:bodyPr lIns="83841" tIns="41923" rIns="83841" bIns="41923" anchor="ctr"/>
          <a:lstStyle/>
          <a:p>
            <a:pPr algn="ctr" defTabSz="956420" fontAlgn="auto">
              <a:spcBef>
                <a:spcPts val="0"/>
              </a:spcBef>
              <a:spcAft>
                <a:spcPts val="0"/>
              </a:spcAft>
              <a:defRPr/>
            </a:pPr>
            <a:endParaRPr lang="en-GB" sz="1900">
              <a:solidFill>
                <a:srgbClr val="FFFFFF"/>
              </a:solidFill>
            </a:endParaRPr>
          </a:p>
        </p:txBody>
      </p:sp>
      <p:sp>
        <p:nvSpPr>
          <p:cNvPr id="15" name="Rectangle 14"/>
          <p:cNvSpPr/>
          <p:nvPr userDrawn="1"/>
        </p:nvSpPr>
        <p:spPr>
          <a:xfrm>
            <a:off x="2854446" y="1616951"/>
            <a:ext cx="2133848" cy="4705426"/>
          </a:xfrm>
          <a:prstGeom prst="rect">
            <a:avLst/>
          </a:prstGeom>
          <a:solidFill>
            <a:srgbClr val="A1A7C0"/>
          </a:solidFill>
          <a:ln>
            <a:noFill/>
          </a:ln>
        </p:spPr>
        <p:style>
          <a:lnRef idx="2">
            <a:schemeClr val="accent1">
              <a:shade val="50000"/>
            </a:schemeClr>
          </a:lnRef>
          <a:fillRef idx="1">
            <a:schemeClr val="accent1"/>
          </a:fillRef>
          <a:effectRef idx="0">
            <a:schemeClr val="accent1"/>
          </a:effectRef>
          <a:fontRef idx="minor">
            <a:schemeClr val="lt1"/>
          </a:fontRef>
        </p:style>
        <p:txBody>
          <a:bodyPr lIns="83841" tIns="41923" rIns="83841" bIns="41923" anchor="ctr"/>
          <a:lstStyle/>
          <a:p>
            <a:pPr algn="ctr" defTabSz="956420" fontAlgn="auto">
              <a:spcBef>
                <a:spcPts val="0"/>
              </a:spcBef>
              <a:spcAft>
                <a:spcPts val="0"/>
              </a:spcAft>
              <a:defRPr/>
            </a:pPr>
            <a:endParaRPr lang="en-GB" sz="1900">
              <a:solidFill>
                <a:srgbClr val="FFFFFF"/>
              </a:solidFill>
            </a:endParaRPr>
          </a:p>
        </p:txBody>
      </p:sp>
      <p:sp>
        <p:nvSpPr>
          <p:cNvPr id="16" name="Rectangle 15"/>
          <p:cNvSpPr/>
          <p:nvPr userDrawn="1"/>
        </p:nvSpPr>
        <p:spPr>
          <a:xfrm>
            <a:off x="5103026" y="1616951"/>
            <a:ext cx="2133849" cy="4705426"/>
          </a:xfrm>
          <a:prstGeom prst="rect">
            <a:avLst/>
          </a:prstGeom>
          <a:solidFill>
            <a:srgbClr val="A1A7C0"/>
          </a:solidFill>
          <a:ln>
            <a:noFill/>
          </a:ln>
        </p:spPr>
        <p:style>
          <a:lnRef idx="2">
            <a:schemeClr val="accent1">
              <a:shade val="50000"/>
            </a:schemeClr>
          </a:lnRef>
          <a:fillRef idx="1">
            <a:schemeClr val="accent1"/>
          </a:fillRef>
          <a:effectRef idx="0">
            <a:schemeClr val="accent1"/>
          </a:effectRef>
          <a:fontRef idx="minor">
            <a:schemeClr val="lt1"/>
          </a:fontRef>
        </p:style>
        <p:txBody>
          <a:bodyPr lIns="83841" tIns="41923" rIns="83841" bIns="41923" anchor="ctr"/>
          <a:lstStyle/>
          <a:p>
            <a:pPr algn="ctr" defTabSz="956420" fontAlgn="auto">
              <a:spcBef>
                <a:spcPts val="0"/>
              </a:spcBef>
              <a:spcAft>
                <a:spcPts val="0"/>
              </a:spcAft>
              <a:defRPr/>
            </a:pPr>
            <a:endParaRPr lang="en-GB" sz="1900">
              <a:solidFill>
                <a:srgbClr val="FFFFFF"/>
              </a:solidFill>
            </a:endParaRPr>
          </a:p>
        </p:txBody>
      </p:sp>
      <p:sp>
        <p:nvSpPr>
          <p:cNvPr id="17" name="Rectangle 16"/>
          <p:cNvSpPr/>
          <p:nvPr userDrawn="1"/>
        </p:nvSpPr>
        <p:spPr>
          <a:xfrm>
            <a:off x="7351583" y="1616951"/>
            <a:ext cx="2135319" cy="4705426"/>
          </a:xfrm>
          <a:prstGeom prst="rect">
            <a:avLst/>
          </a:prstGeom>
          <a:solidFill>
            <a:srgbClr val="A1A7C0"/>
          </a:solidFill>
          <a:ln>
            <a:noFill/>
          </a:ln>
        </p:spPr>
        <p:style>
          <a:lnRef idx="2">
            <a:schemeClr val="accent1">
              <a:shade val="50000"/>
            </a:schemeClr>
          </a:lnRef>
          <a:fillRef idx="1">
            <a:schemeClr val="accent1"/>
          </a:fillRef>
          <a:effectRef idx="0">
            <a:schemeClr val="accent1"/>
          </a:effectRef>
          <a:fontRef idx="minor">
            <a:schemeClr val="lt1"/>
          </a:fontRef>
        </p:style>
        <p:txBody>
          <a:bodyPr lIns="83841" tIns="41923" rIns="83841" bIns="41923" anchor="ctr"/>
          <a:lstStyle/>
          <a:p>
            <a:pPr algn="ctr" defTabSz="956420" fontAlgn="auto">
              <a:spcBef>
                <a:spcPts val="0"/>
              </a:spcBef>
              <a:spcAft>
                <a:spcPts val="0"/>
              </a:spcAft>
              <a:defRPr/>
            </a:pPr>
            <a:endParaRPr lang="en-GB" sz="1900">
              <a:solidFill>
                <a:srgbClr val="FFFFFF"/>
              </a:solidFill>
            </a:endParaRPr>
          </a:p>
        </p:txBody>
      </p:sp>
      <p:cxnSp>
        <p:nvCxnSpPr>
          <p:cNvPr id="18" name="Straight Connector 17"/>
          <p:cNvCxnSpPr/>
          <p:nvPr userDrawn="1"/>
        </p:nvCxnSpPr>
        <p:spPr>
          <a:xfrm>
            <a:off x="688244" y="3745047"/>
            <a:ext cx="1933848"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a:xfrm>
            <a:off x="2942683" y="3745047"/>
            <a:ext cx="1933846"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userDrawn="1"/>
        </p:nvCxnSpPr>
        <p:spPr>
          <a:xfrm>
            <a:off x="5197121" y="3745047"/>
            <a:ext cx="1933848"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userDrawn="1"/>
        </p:nvCxnSpPr>
        <p:spPr>
          <a:xfrm>
            <a:off x="7451561" y="3745047"/>
            <a:ext cx="1933846"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a:xfrm flipV="1">
            <a:off x="579420" y="1491683"/>
            <a:ext cx="8904518" cy="0"/>
          </a:xfrm>
          <a:prstGeom prst="line">
            <a:avLst/>
          </a:prstGeom>
          <a:ln>
            <a:solidFill>
              <a:srgbClr val="606B8D"/>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GB"/>
          </a:p>
        </p:txBody>
      </p:sp>
      <p:sp>
        <p:nvSpPr>
          <p:cNvPr id="10" name="Picture Placeholder 9"/>
          <p:cNvSpPr>
            <a:spLocks noGrp="1" noChangeAspect="1"/>
          </p:cNvSpPr>
          <p:nvPr>
            <p:ph type="pic" sz="quarter" idx="13"/>
          </p:nvPr>
        </p:nvSpPr>
        <p:spPr>
          <a:xfrm>
            <a:off x="688431" y="1696140"/>
            <a:ext cx="1934252" cy="1960262"/>
          </a:xfrm>
        </p:spPr>
        <p:txBody>
          <a:bodyPr rtlCol="0">
            <a:noAutofit/>
          </a:bodyPr>
          <a:lstStyle/>
          <a:p>
            <a:pPr lvl="0"/>
            <a:r>
              <a:rPr lang="en-US" noProof="0" smtClean="0"/>
              <a:t>Click icon to add picture</a:t>
            </a:r>
            <a:endParaRPr lang="en-GB" noProof="0"/>
          </a:p>
        </p:txBody>
      </p:sp>
      <p:sp>
        <p:nvSpPr>
          <p:cNvPr id="11" name="Picture Placeholder 9"/>
          <p:cNvSpPr>
            <a:spLocks noGrp="1" noChangeAspect="1"/>
          </p:cNvSpPr>
          <p:nvPr>
            <p:ph type="pic" sz="quarter" idx="14"/>
          </p:nvPr>
        </p:nvSpPr>
        <p:spPr>
          <a:xfrm>
            <a:off x="2942724" y="1696140"/>
            <a:ext cx="1934252" cy="1960262"/>
          </a:xfrm>
        </p:spPr>
        <p:txBody>
          <a:bodyPr rtlCol="0">
            <a:noAutofit/>
          </a:bodyPr>
          <a:lstStyle/>
          <a:p>
            <a:pPr lvl="0"/>
            <a:r>
              <a:rPr lang="en-US" noProof="0" smtClean="0"/>
              <a:t>Click icon to add picture</a:t>
            </a:r>
            <a:endParaRPr lang="en-GB" noProof="0"/>
          </a:p>
        </p:txBody>
      </p:sp>
      <p:sp>
        <p:nvSpPr>
          <p:cNvPr id="12" name="Picture Placeholder 9"/>
          <p:cNvSpPr>
            <a:spLocks noGrp="1" noChangeAspect="1"/>
          </p:cNvSpPr>
          <p:nvPr>
            <p:ph type="pic" sz="quarter" idx="15"/>
          </p:nvPr>
        </p:nvSpPr>
        <p:spPr>
          <a:xfrm>
            <a:off x="5197018" y="1696140"/>
            <a:ext cx="1934252" cy="1960262"/>
          </a:xfrm>
        </p:spPr>
        <p:txBody>
          <a:bodyPr rtlCol="0">
            <a:noAutofit/>
          </a:bodyPr>
          <a:lstStyle/>
          <a:p>
            <a:pPr lvl="0"/>
            <a:r>
              <a:rPr lang="en-US" noProof="0" smtClean="0"/>
              <a:t>Click icon to add picture</a:t>
            </a:r>
            <a:endParaRPr lang="en-GB" noProof="0"/>
          </a:p>
        </p:txBody>
      </p:sp>
      <p:sp>
        <p:nvSpPr>
          <p:cNvPr id="13" name="Picture Placeholder 9"/>
          <p:cNvSpPr>
            <a:spLocks noGrp="1" noChangeAspect="1"/>
          </p:cNvSpPr>
          <p:nvPr>
            <p:ph type="pic" sz="quarter" idx="16"/>
          </p:nvPr>
        </p:nvSpPr>
        <p:spPr>
          <a:xfrm>
            <a:off x="7451311" y="1696140"/>
            <a:ext cx="1934252" cy="1960262"/>
          </a:xfrm>
        </p:spPr>
        <p:txBody>
          <a:bodyPr rtlCol="0">
            <a:noAutofit/>
          </a:bodyPr>
          <a:lstStyle/>
          <a:p>
            <a:pPr lvl="0"/>
            <a:r>
              <a:rPr lang="en-US" noProof="0" smtClean="0"/>
              <a:t>Click icon to add picture</a:t>
            </a:r>
            <a:endParaRPr lang="en-GB" noProof="0"/>
          </a:p>
        </p:txBody>
      </p:sp>
      <p:sp>
        <p:nvSpPr>
          <p:cNvPr id="19" name="Text Placeholder 11"/>
          <p:cNvSpPr>
            <a:spLocks noGrp="1"/>
          </p:cNvSpPr>
          <p:nvPr>
            <p:ph type="body" sz="quarter" idx="17"/>
          </p:nvPr>
        </p:nvSpPr>
        <p:spPr>
          <a:xfrm>
            <a:off x="688431" y="3795344"/>
            <a:ext cx="1934252" cy="2477626"/>
          </a:xfrm>
        </p:spPr>
        <p:txBody>
          <a:bodyPr lIns="0" rIns="0">
            <a:normAutofit/>
          </a:bodyPr>
          <a:lstStyle>
            <a:lvl1pPr>
              <a:buClr>
                <a:schemeClr val="tx1"/>
              </a:buClr>
              <a:defRPr sz="1500"/>
            </a:lvl1pPr>
            <a:lvl2pPr>
              <a:defRPr sz="1500"/>
            </a:lvl2pPr>
            <a:lvl3pPr>
              <a:defRPr sz="1500"/>
            </a:lvl3pPr>
            <a:lvl4pPr>
              <a:buClr>
                <a:srgbClr val="606B8D"/>
              </a:buClr>
              <a:defRPr sz="1500"/>
            </a:lvl4pPr>
            <a:lvl5pPr>
              <a:buClr>
                <a:srgbClr val="606B8D"/>
              </a:buClr>
              <a:defRPr sz="15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20" name="Text Placeholder 11"/>
          <p:cNvSpPr>
            <a:spLocks noGrp="1"/>
          </p:cNvSpPr>
          <p:nvPr>
            <p:ph type="body" sz="quarter" idx="18"/>
          </p:nvPr>
        </p:nvSpPr>
        <p:spPr>
          <a:xfrm>
            <a:off x="2942724" y="3795344"/>
            <a:ext cx="1934252" cy="2477626"/>
          </a:xfrm>
        </p:spPr>
        <p:txBody>
          <a:bodyPr lIns="0" rIns="0">
            <a:normAutofit/>
          </a:bodyPr>
          <a:lstStyle>
            <a:lvl1pPr>
              <a:buClr>
                <a:schemeClr val="tx1"/>
              </a:buClr>
              <a:defRPr sz="1500"/>
            </a:lvl1pPr>
            <a:lvl2pPr>
              <a:defRPr sz="1500"/>
            </a:lvl2pPr>
            <a:lvl3pPr>
              <a:defRPr sz="1500"/>
            </a:lvl3pPr>
            <a:lvl4pPr>
              <a:buClr>
                <a:srgbClr val="606B8D"/>
              </a:buClr>
              <a:defRPr sz="1500"/>
            </a:lvl4pPr>
            <a:lvl5pPr>
              <a:buClr>
                <a:srgbClr val="606B8D"/>
              </a:buClr>
              <a:defRPr sz="15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21" name="Text Placeholder 11"/>
          <p:cNvSpPr>
            <a:spLocks noGrp="1"/>
          </p:cNvSpPr>
          <p:nvPr>
            <p:ph type="body" sz="quarter" idx="19"/>
          </p:nvPr>
        </p:nvSpPr>
        <p:spPr>
          <a:xfrm>
            <a:off x="5197018" y="3795344"/>
            <a:ext cx="1934252" cy="2477626"/>
          </a:xfrm>
        </p:spPr>
        <p:txBody>
          <a:bodyPr lIns="0" rIns="0">
            <a:normAutofit/>
          </a:bodyPr>
          <a:lstStyle>
            <a:lvl1pPr>
              <a:buClr>
                <a:schemeClr val="tx1"/>
              </a:buClr>
              <a:defRPr sz="1500"/>
            </a:lvl1pPr>
            <a:lvl2pPr>
              <a:defRPr sz="1500"/>
            </a:lvl2pPr>
            <a:lvl3pPr>
              <a:defRPr sz="1500"/>
            </a:lvl3pPr>
            <a:lvl4pPr>
              <a:buClr>
                <a:srgbClr val="606B8D"/>
              </a:buClr>
              <a:defRPr sz="1500"/>
            </a:lvl4pPr>
            <a:lvl5pPr>
              <a:buClr>
                <a:srgbClr val="606B8D"/>
              </a:buClr>
              <a:defRPr sz="15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22" name="Text Placeholder 11"/>
          <p:cNvSpPr>
            <a:spLocks noGrp="1"/>
          </p:cNvSpPr>
          <p:nvPr>
            <p:ph type="body" sz="quarter" idx="20"/>
          </p:nvPr>
        </p:nvSpPr>
        <p:spPr>
          <a:xfrm>
            <a:off x="7451311" y="3795344"/>
            <a:ext cx="1934252" cy="2477626"/>
          </a:xfrm>
        </p:spPr>
        <p:txBody>
          <a:bodyPr lIns="0" rIns="0">
            <a:normAutofit/>
          </a:bodyPr>
          <a:lstStyle>
            <a:lvl1pPr>
              <a:buClr>
                <a:schemeClr val="tx1"/>
              </a:buClr>
              <a:defRPr sz="1500"/>
            </a:lvl1pPr>
            <a:lvl2pPr>
              <a:defRPr sz="1500"/>
            </a:lvl2pPr>
            <a:lvl3pPr>
              <a:defRPr sz="1500"/>
            </a:lvl3pPr>
            <a:lvl4pPr>
              <a:buClr>
                <a:srgbClr val="606B8D"/>
              </a:buClr>
              <a:defRPr sz="1500"/>
            </a:lvl4pPr>
            <a:lvl5pPr>
              <a:buClr>
                <a:srgbClr val="606B8D"/>
              </a:buClr>
              <a:defRPr sz="15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23" name="Text Placeholder 8"/>
          <p:cNvSpPr>
            <a:spLocks noGrp="1"/>
          </p:cNvSpPr>
          <p:nvPr>
            <p:ph type="body" sz="quarter" idx="21"/>
          </p:nvPr>
        </p:nvSpPr>
        <p:spPr>
          <a:xfrm>
            <a:off x="498537" y="6254728"/>
            <a:ext cx="3980880" cy="388759"/>
          </a:xfrm>
        </p:spPr>
        <p:txBody>
          <a:bodyPr anchor="b"/>
          <a:lstStyle>
            <a:lvl1pPr marL="0" indent="0">
              <a:buFontTx/>
              <a:buNone/>
              <a:defRPr sz="900"/>
            </a:lvl1pPr>
          </a:lstStyle>
          <a:p>
            <a:pPr lvl="0"/>
            <a:r>
              <a:rPr lang="en-US" smtClean="0"/>
              <a:t>Click to edit Master text styles</a:t>
            </a:r>
          </a:p>
        </p:txBody>
      </p:sp>
      <p:sp>
        <p:nvSpPr>
          <p:cNvPr id="28" name="Date Placeholder 2"/>
          <p:cNvSpPr>
            <a:spLocks noGrp="1"/>
          </p:cNvSpPr>
          <p:nvPr>
            <p:ph type="dt" sz="half" idx="22"/>
          </p:nvPr>
        </p:nvSpPr>
        <p:spPr/>
        <p:txBody>
          <a:bodyPr/>
          <a:lstStyle>
            <a:lvl1pPr>
              <a:defRPr/>
            </a:lvl1pPr>
          </a:lstStyle>
          <a:p>
            <a:pPr>
              <a:defRPr/>
            </a:pPr>
            <a:fld id="{DE9757B4-F681-46D7-964F-E0BC71D9BAF2}" type="datetimeFigureOut">
              <a:rPr lang="en-GB">
                <a:solidFill>
                  <a:srgbClr val="002244"/>
                </a:solidFill>
              </a:rPr>
              <a:pPr>
                <a:defRPr/>
              </a:pPr>
              <a:t>07/03/2016</a:t>
            </a:fld>
            <a:endParaRPr lang="en-GB" dirty="0">
              <a:solidFill>
                <a:srgbClr val="002244"/>
              </a:solidFill>
            </a:endParaRPr>
          </a:p>
        </p:txBody>
      </p:sp>
      <p:sp>
        <p:nvSpPr>
          <p:cNvPr id="29" name="Footer Placeholder 3"/>
          <p:cNvSpPr>
            <a:spLocks noGrp="1"/>
          </p:cNvSpPr>
          <p:nvPr>
            <p:ph type="ftr" sz="quarter" idx="23"/>
          </p:nvPr>
        </p:nvSpPr>
        <p:spPr/>
        <p:txBody>
          <a:bodyPr/>
          <a:lstStyle>
            <a:lvl1pPr>
              <a:defRPr/>
            </a:lvl1pPr>
          </a:lstStyle>
          <a:p>
            <a:pPr>
              <a:defRPr/>
            </a:pPr>
            <a:endParaRPr lang="en-GB">
              <a:solidFill>
                <a:srgbClr val="002244"/>
              </a:solidFill>
            </a:endParaRPr>
          </a:p>
        </p:txBody>
      </p:sp>
      <p:sp>
        <p:nvSpPr>
          <p:cNvPr id="30" name="Slide Number Placeholder 4"/>
          <p:cNvSpPr>
            <a:spLocks noGrp="1"/>
          </p:cNvSpPr>
          <p:nvPr>
            <p:ph type="sldNum" sz="quarter" idx="24"/>
          </p:nvPr>
        </p:nvSpPr>
        <p:spPr/>
        <p:txBody>
          <a:bodyPr/>
          <a:lstStyle>
            <a:lvl1pPr>
              <a:defRPr/>
            </a:lvl1pPr>
          </a:lstStyle>
          <a:p>
            <a:pPr>
              <a:defRPr/>
            </a:pPr>
            <a:fld id="{9E2FAE43-214F-4274-BD4A-C4C9923D4B28}" type="slidenum">
              <a:rPr lang="en-GB">
                <a:solidFill>
                  <a:srgbClr val="002244"/>
                </a:solidFill>
              </a:rPr>
              <a:pPr>
                <a:defRPr/>
              </a:pPr>
              <a:t>‹#›</a:t>
            </a:fld>
            <a:endParaRPr lang="en-GB">
              <a:solidFill>
                <a:srgbClr val="002244"/>
              </a:solidFill>
            </a:endParaRPr>
          </a:p>
        </p:txBody>
      </p:sp>
    </p:spTree>
    <p:extLst>
      <p:ext uri="{BB962C8B-B14F-4D97-AF65-F5344CB8AC3E}">
        <p14:creationId xmlns:p14="http://schemas.microsoft.com/office/powerpoint/2010/main" val="1590440359"/>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18. 6 CASE STUDIES (PRINT ONLY)">
    <p:spTree>
      <p:nvGrpSpPr>
        <p:cNvPr id="1" name=""/>
        <p:cNvGrpSpPr/>
        <p:nvPr/>
      </p:nvGrpSpPr>
      <p:grpSpPr>
        <a:xfrm>
          <a:off x="0" y="0"/>
          <a:ext cx="0" cy="0"/>
          <a:chOff x="0" y="0"/>
          <a:chExt cx="0" cy="0"/>
        </a:xfrm>
      </p:grpSpPr>
      <p:sp>
        <p:nvSpPr>
          <p:cNvPr id="16" name="Rectangle 15"/>
          <p:cNvSpPr/>
          <p:nvPr userDrawn="1"/>
        </p:nvSpPr>
        <p:spPr>
          <a:xfrm>
            <a:off x="605890" y="1616951"/>
            <a:ext cx="1433842" cy="4705426"/>
          </a:xfrm>
          <a:prstGeom prst="rect">
            <a:avLst/>
          </a:prstGeom>
          <a:solidFill>
            <a:srgbClr val="A1A7C0"/>
          </a:solidFill>
          <a:ln>
            <a:noFill/>
          </a:ln>
        </p:spPr>
        <p:style>
          <a:lnRef idx="2">
            <a:schemeClr val="accent1">
              <a:shade val="50000"/>
            </a:schemeClr>
          </a:lnRef>
          <a:fillRef idx="1">
            <a:schemeClr val="accent1"/>
          </a:fillRef>
          <a:effectRef idx="0">
            <a:schemeClr val="accent1"/>
          </a:effectRef>
          <a:fontRef idx="minor">
            <a:schemeClr val="lt1"/>
          </a:fontRef>
        </p:style>
        <p:txBody>
          <a:bodyPr lIns="83841" tIns="41923" rIns="83841" bIns="41923" anchor="ctr"/>
          <a:lstStyle/>
          <a:p>
            <a:pPr algn="ctr" defTabSz="956420" fontAlgn="auto">
              <a:spcBef>
                <a:spcPts val="0"/>
              </a:spcBef>
              <a:spcAft>
                <a:spcPts val="0"/>
              </a:spcAft>
              <a:defRPr/>
            </a:pPr>
            <a:endParaRPr lang="en-GB" sz="1900">
              <a:solidFill>
                <a:srgbClr val="FFFFFF"/>
              </a:solidFill>
            </a:endParaRPr>
          </a:p>
        </p:txBody>
      </p:sp>
      <p:cxnSp>
        <p:nvCxnSpPr>
          <p:cNvPr id="18" name="Straight Connector 17"/>
          <p:cNvCxnSpPr/>
          <p:nvPr userDrawn="1"/>
        </p:nvCxnSpPr>
        <p:spPr>
          <a:xfrm>
            <a:off x="688243" y="3056799"/>
            <a:ext cx="126031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Rectangle 19"/>
          <p:cNvSpPr/>
          <p:nvPr userDrawn="1"/>
        </p:nvSpPr>
        <p:spPr>
          <a:xfrm>
            <a:off x="2095615" y="1616951"/>
            <a:ext cx="1433840" cy="4705426"/>
          </a:xfrm>
          <a:prstGeom prst="rect">
            <a:avLst/>
          </a:prstGeom>
          <a:solidFill>
            <a:srgbClr val="A1A7C0"/>
          </a:solidFill>
          <a:ln>
            <a:noFill/>
          </a:ln>
        </p:spPr>
        <p:style>
          <a:lnRef idx="2">
            <a:schemeClr val="accent1">
              <a:shade val="50000"/>
            </a:schemeClr>
          </a:lnRef>
          <a:fillRef idx="1">
            <a:schemeClr val="accent1"/>
          </a:fillRef>
          <a:effectRef idx="0">
            <a:schemeClr val="accent1"/>
          </a:effectRef>
          <a:fontRef idx="minor">
            <a:schemeClr val="lt1"/>
          </a:fontRef>
        </p:style>
        <p:txBody>
          <a:bodyPr lIns="83841" tIns="41923" rIns="83841" bIns="41923" anchor="ctr"/>
          <a:lstStyle/>
          <a:p>
            <a:pPr algn="ctr" defTabSz="956420" fontAlgn="auto">
              <a:spcBef>
                <a:spcPts val="0"/>
              </a:spcBef>
              <a:spcAft>
                <a:spcPts val="0"/>
              </a:spcAft>
              <a:defRPr/>
            </a:pPr>
            <a:endParaRPr lang="en-GB" sz="1900">
              <a:solidFill>
                <a:srgbClr val="FFFFFF"/>
              </a:solidFill>
            </a:endParaRPr>
          </a:p>
        </p:txBody>
      </p:sp>
      <p:sp>
        <p:nvSpPr>
          <p:cNvPr id="22" name="Rectangle 21"/>
          <p:cNvSpPr/>
          <p:nvPr userDrawn="1"/>
        </p:nvSpPr>
        <p:spPr>
          <a:xfrm>
            <a:off x="3585337" y="1616951"/>
            <a:ext cx="1433842" cy="4705426"/>
          </a:xfrm>
          <a:prstGeom prst="rect">
            <a:avLst/>
          </a:prstGeom>
          <a:solidFill>
            <a:srgbClr val="A1A7C0"/>
          </a:solidFill>
          <a:ln>
            <a:noFill/>
          </a:ln>
        </p:spPr>
        <p:style>
          <a:lnRef idx="2">
            <a:schemeClr val="accent1">
              <a:shade val="50000"/>
            </a:schemeClr>
          </a:lnRef>
          <a:fillRef idx="1">
            <a:schemeClr val="accent1"/>
          </a:fillRef>
          <a:effectRef idx="0">
            <a:schemeClr val="accent1"/>
          </a:effectRef>
          <a:fontRef idx="minor">
            <a:schemeClr val="lt1"/>
          </a:fontRef>
        </p:style>
        <p:txBody>
          <a:bodyPr lIns="83841" tIns="41923" rIns="83841" bIns="41923" anchor="ctr"/>
          <a:lstStyle/>
          <a:p>
            <a:pPr algn="ctr" defTabSz="956420" fontAlgn="auto">
              <a:spcBef>
                <a:spcPts val="0"/>
              </a:spcBef>
              <a:spcAft>
                <a:spcPts val="0"/>
              </a:spcAft>
              <a:defRPr/>
            </a:pPr>
            <a:endParaRPr lang="en-GB" sz="1900">
              <a:solidFill>
                <a:srgbClr val="FFFFFF"/>
              </a:solidFill>
            </a:endParaRPr>
          </a:p>
        </p:txBody>
      </p:sp>
      <p:sp>
        <p:nvSpPr>
          <p:cNvPr id="24" name="Rectangle 23"/>
          <p:cNvSpPr/>
          <p:nvPr userDrawn="1"/>
        </p:nvSpPr>
        <p:spPr>
          <a:xfrm>
            <a:off x="5075062" y="1616951"/>
            <a:ext cx="1433840" cy="4705426"/>
          </a:xfrm>
          <a:prstGeom prst="rect">
            <a:avLst/>
          </a:prstGeom>
          <a:solidFill>
            <a:srgbClr val="A1A7C0"/>
          </a:solidFill>
          <a:ln>
            <a:noFill/>
          </a:ln>
        </p:spPr>
        <p:style>
          <a:lnRef idx="2">
            <a:schemeClr val="accent1">
              <a:shade val="50000"/>
            </a:schemeClr>
          </a:lnRef>
          <a:fillRef idx="1">
            <a:schemeClr val="accent1"/>
          </a:fillRef>
          <a:effectRef idx="0">
            <a:schemeClr val="accent1"/>
          </a:effectRef>
          <a:fontRef idx="minor">
            <a:schemeClr val="lt1"/>
          </a:fontRef>
        </p:style>
        <p:txBody>
          <a:bodyPr lIns="83841" tIns="41923" rIns="83841" bIns="41923" anchor="ctr"/>
          <a:lstStyle/>
          <a:p>
            <a:pPr algn="ctr" defTabSz="956420" fontAlgn="auto">
              <a:spcBef>
                <a:spcPts val="0"/>
              </a:spcBef>
              <a:spcAft>
                <a:spcPts val="0"/>
              </a:spcAft>
              <a:defRPr/>
            </a:pPr>
            <a:endParaRPr lang="en-GB" sz="1900">
              <a:solidFill>
                <a:srgbClr val="FFFFFF"/>
              </a:solidFill>
            </a:endParaRPr>
          </a:p>
        </p:txBody>
      </p:sp>
      <p:sp>
        <p:nvSpPr>
          <p:cNvPr id="32" name="Rectangle 31"/>
          <p:cNvSpPr/>
          <p:nvPr userDrawn="1"/>
        </p:nvSpPr>
        <p:spPr>
          <a:xfrm>
            <a:off x="6564784" y="1616951"/>
            <a:ext cx="1433842" cy="4705426"/>
          </a:xfrm>
          <a:prstGeom prst="rect">
            <a:avLst/>
          </a:prstGeom>
          <a:solidFill>
            <a:srgbClr val="A1A7C0"/>
          </a:solidFill>
          <a:ln>
            <a:noFill/>
          </a:ln>
        </p:spPr>
        <p:style>
          <a:lnRef idx="2">
            <a:schemeClr val="accent1">
              <a:shade val="50000"/>
            </a:schemeClr>
          </a:lnRef>
          <a:fillRef idx="1">
            <a:schemeClr val="accent1"/>
          </a:fillRef>
          <a:effectRef idx="0">
            <a:schemeClr val="accent1"/>
          </a:effectRef>
          <a:fontRef idx="minor">
            <a:schemeClr val="lt1"/>
          </a:fontRef>
        </p:style>
        <p:txBody>
          <a:bodyPr lIns="83841" tIns="41923" rIns="83841" bIns="41923" anchor="ctr"/>
          <a:lstStyle/>
          <a:p>
            <a:pPr algn="ctr" defTabSz="956420" fontAlgn="auto">
              <a:spcBef>
                <a:spcPts val="0"/>
              </a:spcBef>
              <a:spcAft>
                <a:spcPts val="0"/>
              </a:spcAft>
              <a:defRPr/>
            </a:pPr>
            <a:endParaRPr lang="en-GB" sz="1900">
              <a:solidFill>
                <a:srgbClr val="FFFFFF"/>
              </a:solidFill>
            </a:endParaRPr>
          </a:p>
        </p:txBody>
      </p:sp>
      <p:sp>
        <p:nvSpPr>
          <p:cNvPr id="33" name="Rectangle 32"/>
          <p:cNvSpPr/>
          <p:nvPr userDrawn="1"/>
        </p:nvSpPr>
        <p:spPr>
          <a:xfrm>
            <a:off x="8055980" y="1616951"/>
            <a:ext cx="1433842" cy="4705426"/>
          </a:xfrm>
          <a:prstGeom prst="rect">
            <a:avLst/>
          </a:prstGeom>
          <a:solidFill>
            <a:srgbClr val="A1A7C0"/>
          </a:solidFill>
          <a:ln>
            <a:noFill/>
          </a:ln>
        </p:spPr>
        <p:style>
          <a:lnRef idx="2">
            <a:schemeClr val="accent1">
              <a:shade val="50000"/>
            </a:schemeClr>
          </a:lnRef>
          <a:fillRef idx="1">
            <a:schemeClr val="accent1"/>
          </a:fillRef>
          <a:effectRef idx="0">
            <a:schemeClr val="accent1"/>
          </a:effectRef>
          <a:fontRef idx="minor">
            <a:schemeClr val="lt1"/>
          </a:fontRef>
        </p:style>
        <p:txBody>
          <a:bodyPr lIns="83841" tIns="41923" rIns="83841" bIns="41923" anchor="ctr"/>
          <a:lstStyle/>
          <a:p>
            <a:pPr algn="ctr" defTabSz="956420" fontAlgn="auto">
              <a:spcBef>
                <a:spcPts val="0"/>
              </a:spcBef>
              <a:spcAft>
                <a:spcPts val="0"/>
              </a:spcAft>
              <a:defRPr/>
            </a:pPr>
            <a:endParaRPr lang="en-GB" sz="1900">
              <a:solidFill>
                <a:srgbClr val="FFFFFF"/>
              </a:solidFill>
            </a:endParaRPr>
          </a:p>
        </p:txBody>
      </p:sp>
      <p:cxnSp>
        <p:nvCxnSpPr>
          <p:cNvPr id="34" name="Straight Connector 33"/>
          <p:cNvCxnSpPr/>
          <p:nvPr userDrawn="1"/>
        </p:nvCxnSpPr>
        <p:spPr>
          <a:xfrm>
            <a:off x="2167673" y="3056799"/>
            <a:ext cx="126178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userDrawn="1"/>
        </p:nvCxnSpPr>
        <p:spPr>
          <a:xfrm>
            <a:off x="3669184" y="3056799"/>
            <a:ext cx="1260309"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userDrawn="1"/>
        </p:nvCxnSpPr>
        <p:spPr>
          <a:xfrm>
            <a:off x="5154477" y="3056799"/>
            <a:ext cx="126178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userDrawn="1"/>
        </p:nvCxnSpPr>
        <p:spPr>
          <a:xfrm>
            <a:off x="6653021" y="3056799"/>
            <a:ext cx="126031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userDrawn="1"/>
        </p:nvCxnSpPr>
        <p:spPr>
          <a:xfrm>
            <a:off x="8138333" y="3056799"/>
            <a:ext cx="126031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a:xfrm flipV="1">
            <a:off x="579420" y="1491683"/>
            <a:ext cx="8904518" cy="0"/>
          </a:xfrm>
          <a:prstGeom prst="line">
            <a:avLst/>
          </a:prstGeom>
          <a:ln>
            <a:solidFill>
              <a:srgbClr val="606B8D"/>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GB"/>
          </a:p>
        </p:txBody>
      </p:sp>
      <p:sp>
        <p:nvSpPr>
          <p:cNvPr id="7" name="Picture Placeholder 9"/>
          <p:cNvSpPr>
            <a:spLocks noGrp="1" noChangeAspect="1"/>
          </p:cNvSpPr>
          <p:nvPr>
            <p:ph type="pic" sz="quarter" idx="13"/>
          </p:nvPr>
        </p:nvSpPr>
        <p:spPr>
          <a:xfrm>
            <a:off x="688436" y="1696140"/>
            <a:ext cx="1260068" cy="1277012"/>
          </a:xfrm>
        </p:spPr>
        <p:txBody>
          <a:bodyPr rtlCol="0">
            <a:noAutofit/>
          </a:bodyPr>
          <a:lstStyle/>
          <a:p>
            <a:pPr lvl="0"/>
            <a:r>
              <a:rPr lang="en-US" noProof="0" smtClean="0"/>
              <a:t>Click icon to add picture</a:t>
            </a:r>
            <a:endParaRPr lang="en-GB" noProof="0"/>
          </a:p>
        </p:txBody>
      </p:sp>
      <p:sp>
        <p:nvSpPr>
          <p:cNvPr id="15" name="Picture Placeholder 9"/>
          <p:cNvSpPr>
            <a:spLocks noGrp="1" noChangeAspect="1"/>
          </p:cNvSpPr>
          <p:nvPr>
            <p:ph type="pic" sz="quarter" idx="16"/>
          </p:nvPr>
        </p:nvSpPr>
        <p:spPr>
          <a:xfrm>
            <a:off x="2168354" y="1696140"/>
            <a:ext cx="1260068" cy="1277012"/>
          </a:xfrm>
        </p:spPr>
        <p:txBody>
          <a:bodyPr rtlCol="0">
            <a:noAutofit/>
          </a:bodyPr>
          <a:lstStyle/>
          <a:p>
            <a:pPr lvl="0"/>
            <a:r>
              <a:rPr lang="en-US" noProof="0" smtClean="0"/>
              <a:t>Click icon to add picture</a:t>
            </a:r>
            <a:endParaRPr lang="en-GB" noProof="0"/>
          </a:p>
        </p:txBody>
      </p:sp>
      <p:sp>
        <p:nvSpPr>
          <p:cNvPr id="17" name="Picture Placeholder 9"/>
          <p:cNvSpPr>
            <a:spLocks noGrp="1" noChangeAspect="1"/>
          </p:cNvSpPr>
          <p:nvPr>
            <p:ph type="pic" sz="quarter" idx="18"/>
          </p:nvPr>
        </p:nvSpPr>
        <p:spPr>
          <a:xfrm>
            <a:off x="3668691" y="1696140"/>
            <a:ext cx="1260068" cy="1277012"/>
          </a:xfrm>
        </p:spPr>
        <p:txBody>
          <a:bodyPr rtlCol="0">
            <a:noAutofit/>
          </a:bodyPr>
          <a:lstStyle/>
          <a:p>
            <a:pPr lvl="0"/>
            <a:r>
              <a:rPr lang="en-US" noProof="0" smtClean="0"/>
              <a:t>Click icon to add picture</a:t>
            </a:r>
            <a:endParaRPr lang="en-GB" noProof="0"/>
          </a:p>
        </p:txBody>
      </p:sp>
      <p:sp>
        <p:nvSpPr>
          <p:cNvPr id="19" name="Picture Placeholder 9"/>
          <p:cNvSpPr>
            <a:spLocks noGrp="1" noChangeAspect="1"/>
          </p:cNvSpPr>
          <p:nvPr>
            <p:ph type="pic" sz="quarter" idx="20"/>
          </p:nvPr>
        </p:nvSpPr>
        <p:spPr>
          <a:xfrm>
            <a:off x="5155208" y="1696140"/>
            <a:ext cx="1260068" cy="1277012"/>
          </a:xfrm>
        </p:spPr>
        <p:txBody>
          <a:bodyPr rtlCol="0">
            <a:noAutofit/>
          </a:bodyPr>
          <a:lstStyle/>
          <a:p>
            <a:pPr lvl="0"/>
            <a:r>
              <a:rPr lang="en-US" noProof="0" smtClean="0"/>
              <a:t>Click icon to add picture</a:t>
            </a:r>
            <a:endParaRPr lang="en-GB" noProof="0"/>
          </a:p>
        </p:txBody>
      </p:sp>
      <p:sp>
        <p:nvSpPr>
          <p:cNvPr id="21" name="Picture Placeholder 9"/>
          <p:cNvSpPr>
            <a:spLocks noGrp="1" noChangeAspect="1"/>
          </p:cNvSpPr>
          <p:nvPr>
            <p:ph type="pic" sz="quarter" idx="22"/>
          </p:nvPr>
        </p:nvSpPr>
        <p:spPr>
          <a:xfrm>
            <a:off x="6652682" y="1696140"/>
            <a:ext cx="1260068" cy="1277012"/>
          </a:xfrm>
        </p:spPr>
        <p:txBody>
          <a:bodyPr rtlCol="0">
            <a:noAutofit/>
          </a:bodyPr>
          <a:lstStyle/>
          <a:p>
            <a:pPr lvl="0"/>
            <a:r>
              <a:rPr lang="en-US" noProof="0" smtClean="0"/>
              <a:t>Click icon to add picture</a:t>
            </a:r>
            <a:endParaRPr lang="en-GB" noProof="0"/>
          </a:p>
        </p:txBody>
      </p:sp>
      <p:sp>
        <p:nvSpPr>
          <p:cNvPr id="23" name="Picture Placeholder 9"/>
          <p:cNvSpPr>
            <a:spLocks noGrp="1" noChangeAspect="1"/>
          </p:cNvSpPr>
          <p:nvPr>
            <p:ph type="pic" sz="quarter" idx="24"/>
          </p:nvPr>
        </p:nvSpPr>
        <p:spPr>
          <a:xfrm>
            <a:off x="8138737" y="1696140"/>
            <a:ext cx="1260068" cy="1277012"/>
          </a:xfrm>
        </p:spPr>
        <p:txBody>
          <a:bodyPr rtlCol="0">
            <a:noAutofit/>
          </a:bodyPr>
          <a:lstStyle/>
          <a:p>
            <a:pPr lvl="0"/>
            <a:r>
              <a:rPr lang="en-US" noProof="0" smtClean="0"/>
              <a:t>Click icon to add picture</a:t>
            </a:r>
            <a:endParaRPr lang="en-GB" noProof="0"/>
          </a:p>
        </p:txBody>
      </p:sp>
      <p:sp>
        <p:nvSpPr>
          <p:cNvPr id="25" name="Text Placeholder 11"/>
          <p:cNvSpPr>
            <a:spLocks noGrp="1"/>
          </p:cNvSpPr>
          <p:nvPr>
            <p:ph type="body" sz="quarter" idx="17"/>
          </p:nvPr>
        </p:nvSpPr>
        <p:spPr>
          <a:xfrm>
            <a:off x="688430" y="3064406"/>
            <a:ext cx="1260599" cy="3276691"/>
          </a:xfrm>
        </p:spPr>
        <p:txBody>
          <a:bodyPr lIns="0" rIns="0">
            <a:noAutofit/>
          </a:bodyPr>
          <a:lstStyle>
            <a:lvl1pPr marL="170305" indent="-170305">
              <a:buClr>
                <a:schemeClr val="tx1"/>
              </a:buClr>
              <a:defRPr sz="1300"/>
            </a:lvl1pPr>
            <a:lvl2pPr marL="327518" indent="-171764">
              <a:defRPr sz="1300"/>
            </a:lvl2pPr>
            <a:lvl3pPr marL="540046" indent="-199428">
              <a:defRPr sz="1300"/>
            </a:lvl3pPr>
            <a:lvl4pPr marL="653583" indent="-142653">
              <a:buClr>
                <a:srgbClr val="606B8D"/>
              </a:buClr>
              <a:defRPr sz="1300"/>
            </a:lvl4pPr>
            <a:lvl5pPr>
              <a:buClr>
                <a:srgbClr val="606B8D"/>
              </a:buClr>
              <a:defRPr sz="13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26" name="Text Placeholder 11"/>
          <p:cNvSpPr>
            <a:spLocks noGrp="1"/>
          </p:cNvSpPr>
          <p:nvPr>
            <p:ph type="body" sz="quarter" idx="25"/>
          </p:nvPr>
        </p:nvSpPr>
        <p:spPr>
          <a:xfrm>
            <a:off x="2168355" y="3064406"/>
            <a:ext cx="1260599" cy="3276691"/>
          </a:xfrm>
        </p:spPr>
        <p:txBody>
          <a:bodyPr lIns="0" rIns="0">
            <a:noAutofit/>
          </a:bodyPr>
          <a:lstStyle>
            <a:lvl1pPr marL="170305" indent="-170305">
              <a:buClr>
                <a:schemeClr val="tx1"/>
              </a:buClr>
              <a:defRPr sz="1300"/>
            </a:lvl1pPr>
            <a:lvl2pPr marL="327518" indent="-171764">
              <a:defRPr sz="1300"/>
            </a:lvl2pPr>
            <a:lvl3pPr marL="540046" indent="-199428">
              <a:defRPr sz="1300"/>
            </a:lvl3pPr>
            <a:lvl4pPr marL="653583" indent="-142653">
              <a:buClr>
                <a:srgbClr val="606B8D"/>
              </a:buClr>
              <a:defRPr sz="1300"/>
            </a:lvl4pPr>
            <a:lvl5pPr>
              <a:buClr>
                <a:srgbClr val="606B8D"/>
              </a:buClr>
              <a:defRPr sz="13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27" name="Text Placeholder 11"/>
          <p:cNvSpPr>
            <a:spLocks noGrp="1"/>
          </p:cNvSpPr>
          <p:nvPr>
            <p:ph type="body" sz="quarter" idx="26"/>
          </p:nvPr>
        </p:nvSpPr>
        <p:spPr>
          <a:xfrm>
            <a:off x="3668697" y="3064406"/>
            <a:ext cx="1260599" cy="3276691"/>
          </a:xfrm>
        </p:spPr>
        <p:txBody>
          <a:bodyPr lIns="0" rIns="0">
            <a:noAutofit/>
          </a:bodyPr>
          <a:lstStyle>
            <a:lvl1pPr marL="170305" indent="-170305">
              <a:buClr>
                <a:schemeClr val="tx1"/>
              </a:buClr>
              <a:defRPr sz="1300"/>
            </a:lvl1pPr>
            <a:lvl2pPr marL="327518" indent="-171764">
              <a:defRPr sz="1300"/>
            </a:lvl2pPr>
            <a:lvl3pPr marL="540046" indent="-199428">
              <a:defRPr sz="1300"/>
            </a:lvl3pPr>
            <a:lvl4pPr marL="653583" indent="-142653">
              <a:buClr>
                <a:srgbClr val="606B8D"/>
              </a:buClr>
              <a:defRPr sz="1300"/>
            </a:lvl4pPr>
            <a:lvl5pPr>
              <a:buClr>
                <a:srgbClr val="606B8D"/>
              </a:buClr>
              <a:defRPr sz="13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28" name="Text Placeholder 11"/>
          <p:cNvSpPr>
            <a:spLocks noGrp="1"/>
          </p:cNvSpPr>
          <p:nvPr>
            <p:ph type="body" sz="quarter" idx="27"/>
          </p:nvPr>
        </p:nvSpPr>
        <p:spPr>
          <a:xfrm>
            <a:off x="5155213" y="3064406"/>
            <a:ext cx="1260599" cy="3276691"/>
          </a:xfrm>
        </p:spPr>
        <p:txBody>
          <a:bodyPr lIns="0" rIns="0">
            <a:noAutofit/>
          </a:bodyPr>
          <a:lstStyle>
            <a:lvl1pPr marL="170305" indent="-170305">
              <a:buClr>
                <a:schemeClr val="tx1"/>
              </a:buClr>
              <a:defRPr sz="1300"/>
            </a:lvl1pPr>
            <a:lvl2pPr marL="327518" indent="-171764">
              <a:defRPr sz="1300"/>
            </a:lvl2pPr>
            <a:lvl3pPr marL="540046" indent="-199428">
              <a:defRPr sz="1300"/>
            </a:lvl3pPr>
            <a:lvl4pPr marL="653583" indent="-142653">
              <a:buClr>
                <a:srgbClr val="606B8D"/>
              </a:buClr>
              <a:defRPr sz="1300"/>
            </a:lvl4pPr>
            <a:lvl5pPr>
              <a:buClr>
                <a:srgbClr val="606B8D"/>
              </a:buClr>
              <a:defRPr sz="13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29" name="Text Placeholder 11"/>
          <p:cNvSpPr>
            <a:spLocks noGrp="1"/>
          </p:cNvSpPr>
          <p:nvPr>
            <p:ph type="body" sz="quarter" idx="28"/>
          </p:nvPr>
        </p:nvSpPr>
        <p:spPr>
          <a:xfrm>
            <a:off x="6652687" y="3064406"/>
            <a:ext cx="1260599" cy="3276691"/>
          </a:xfrm>
        </p:spPr>
        <p:txBody>
          <a:bodyPr lIns="0" rIns="0">
            <a:noAutofit/>
          </a:bodyPr>
          <a:lstStyle>
            <a:lvl1pPr marL="170305" indent="-170305">
              <a:buClr>
                <a:schemeClr val="tx1"/>
              </a:buClr>
              <a:defRPr sz="1300"/>
            </a:lvl1pPr>
            <a:lvl2pPr marL="327518" indent="-171764">
              <a:defRPr sz="1300"/>
            </a:lvl2pPr>
            <a:lvl3pPr marL="540046" indent="-199428">
              <a:defRPr sz="1300"/>
            </a:lvl3pPr>
            <a:lvl4pPr marL="653583" indent="-142653">
              <a:buClr>
                <a:srgbClr val="606B8D"/>
              </a:buClr>
              <a:defRPr sz="1300"/>
            </a:lvl4pPr>
            <a:lvl5pPr>
              <a:buClr>
                <a:srgbClr val="606B8D"/>
              </a:buClr>
              <a:defRPr sz="13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30" name="Text Placeholder 11"/>
          <p:cNvSpPr>
            <a:spLocks noGrp="1"/>
          </p:cNvSpPr>
          <p:nvPr>
            <p:ph type="body" sz="quarter" idx="29"/>
          </p:nvPr>
        </p:nvSpPr>
        <p:spPr>
          <a:xfrm>
            <a:off x="8138739" y="3064406"/>
            <a:ext cx="1260599" cy="3276691"/>
          </a:xfrm>
        </p:spPr>
        <p:txBody>
          <a:bodyPr lIns="0" rIns="0">
            <a:noAutofit/>
          </a:bodyPr>
          <a:lstStyle>
            <a:lvl1pPr marL="170305" indent="-170305">
              <a:buClr>
                <a:schemeClr val="tx1"/>
              </a:buClr>
              <a:defRPr sz="1300"/>
            </a:lvl1pPr>
            <a:lvl2pPr marL="327518" indent="-171764">
              <a:defRPr sz="1300"/>
            </a:lvl2pPr>
            <a:lvl3pPr marL="540046" indent="-199428">
              <a:defRPr sz="1300"/>
            </a:lvl3pPr>
            <a:lvl4pPr marL="653583" indent="-142653">
              <a:buClr>
                <a:srgbClr val="606B8D"/>
              </a:buClr>
              <a:defRPr sz="1300"/>
            </a:lvl4pPr>
            <a:lvl5pPr>
              <a:buClr>
                <a:srgbClr val="606B8D"/>
              </a:buClr>
              <a:defRPr sz="13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31" name="Text Placeholder 8"/>
          <p:cNvSpPr>
            <a:spLocks noGrp="1"/>
          </p:cNvSpPr>
          <p:nvPr>
            <p:ph type="body" sz="quarter" idx="21"/>
          </p:nvPr>
        </p:nvSpPr>
        <p:spPr>
          <a:xfrm>
            <a:off x="498537" y="6254728"/>
            <a:ext cx="3980880" cy="388759"/>
          </a:xfrm>
        </p:spPr>
        <p:txBody>
          <a:bodyPr anchor="b"/>
          <a:lstStyle>
            <a:lvl1pPr marL="0" indent="0">
              <a:buFontTx/>
              <a:buNone/>
              <a:defRPr sz="900"/>
            </a:lvl1pPr>
          </a:lstStyle>
          <a:p>
            <a:pPr lvl="0"/>
            <a:r>
              <a:rPr lang="en-US" smtClean="0"/>
              <a:t>Click to edit Master text styles</a:t>
            </a:r>
          </a:p>
        </p:txBody>
      </p:sp>
      <p:sp>
        <p:nvSpPr>
          <p:cNvPr id="40" name="Date Placeholder 2"/>
          <p:cNvSpPr>
            <a:spLocks noGrp="1"/>
          </p:cNvSpPr>
          <p:nvPr>
            <p:ph type="dt" sz="half" idx="30"/>
          </p:nvPr>
        </p:nvSpPr>
        <p:spPr/>
        <p:txBody>
          <a:bodyPr/>
          <a:lstStyle>
            <a:lvl1pPr>
              <a:defRPr/>
            </a:lvl1pPr>
          </a:lstStyle>
          <a:p>
            <a:pPr>
              <a:defRPr/>
            </a:pPr>
            <a:fld id="{588898F1-6EDD-4D61-89B5-F58C82D7B6B4}" type="datetimeFigureOut">
              <a:rPr lang="en-GB">
                <a:solidFill>
                  <a:srgbClr val="002244"/>
                </a:solidFill>
              </a:rPr>
              <a:pPr>
                <a:defRPr/>
              </a:pPr>
              <a:t>07/03/2016</a:t>
            </a:fld>
            <a:endParaRPr lang="en-GB" dirty="0">
              <a:solidFill>
                <a:srgbClr val="002244"/>
              </a:solidFill>
            </a:endParaRPr>
          </a:p>
        </p:txBody>
      </p:sp>
      <p:sp>
        <p:nvSpPr>
          <p:cNvPr id="41" name="Footer Placeholder 3"/>
          <p:cNvSpPr>
            <a:spLocks noGrp="1"/>
          </p:cNvSpPr>
          <p:nvPr>
            <p:ph type="ftr" sz="quarter" idx="31"/>
          </p:nvPr>
        </p:nvSpPr>
        <p:spPr/>
        <p:txBody>
          <a:bodyPr/>
          <a:lstStyle>
            <a:lvl1pPr>
              <a:defRPr/>
            </a:lvl1pPr>
          </a:lstStyle>
          <a:p>
            <a:pPr>
              <a:defRPr/>
            </a:pPr>
            <a:endParaRPr lang="en-GB">
              <a:solidFill>
                <a:srgbClr val="002244"/>
              </a:solidFill>
            </a:endParaRPr>
          </a:p>
        </p:txBody>
      </p:sp>
      <p:sp>
        <p:nvSpPr>
          <p:cNvPr id="42" name="Slide Number Placeholder 4"/>
          <p:cNvSpPr>
            <a:spLocks noGrp="1"/>
          </p:cNvSpPr>
          <p:nvPr>
            <p:ph type="sldNum" sz="quarter" idx="32"/>
          </p:nvPr>
        </p:nvSpPr>
        <p:spPr/>
        <p:txBody>
          <a:bodyPr/>
          <a:lstStyle>
            <a:lvl1pPr>
              <a:defRPr/>
            </a:lvl1pPr>
          </a:lstStyle>
          <a:p>
            <a:pPr>
              <a:defRPr/>
            </a:pPr>
            <a:fld id="{F8B3B9F4-0BD6-4278-8066-99B1DFEC39F8}" type="slidenum">
              <a:rPr lang="en-GB">
                <a:solidFill>
                  <a:srgbClr val="002244"/>
                </a:solidFill>
              </a:rPr>
              <a:pPr>
                <a:defRPr/>
              </a:pPr>
              <a:t>‹#›</a:t>
            </a:fld>
            <a:endParaRPr lang="en-GB">
              <a:solidFill>
                <a:srgbClr val="002244"/>
              </a:solidFill>
            </a:endParaRPr>
          </a:p>
        </p:txBody>
      </p:sp>
    </p:spTree>
    <p:extLst>
      <p:ext uri="{BB962C8B-B14F-4D97-AF65-F5344CB8AC3E}">
        <p14:creationId xmlns:p14="http://schemas.microsoft.com/office/powerpoint/2010/main" val="21564309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ARROWS">
    <p:spTree>
      <p:nvGrpSpPr>
        <p:cNvPr id="1" name=""/>
        <p:cNvGrpSpPr/>
        <p:nvPr/>
      </p:nvGrpSpPr>
      <p:grpSpPr>
        <a:xfrm>
          <a:off x="0" y="0"/>
          <a:ext cx="0" cy="0"/>
          <a:chOff x="0" y="0"/>
          <a:chExt cx="0" cy="0"/>
        </a:xfrm>
      </p:grpSpPr>
      <p:sp>
        <p:nvSpPr>
          <p:cNvPr id="17" name="Text Placeholder 16"/>
          <p:cNvSpPr>
            <a:spLocks noGrp="1"/>
          </p:cNvSpPr>
          <p:nvPr>
            <p:ph type="body" sz="quarter" idx="12" hasCustomPrompt="1"/>
          </p:nvPr>
        </p:nvSpPr>
        <p:spPr>
          <a:xfrm>
            <a:off x="687499" y="1673785"/>
            <a:ext cx="7906755" cy="663482"/>
          </a:xfrm>
          <a:prstGeom prst="roundRect">
            <a:avLst>
              <a:gd name="adj" fmla="val 50000"/>
            </a:avLst>
          </a:prstGeom>
          <a:solidFill>
            <a:srgbClr val="A1A7C0"/>
          </a:solidFill>
        </p:spPr>
        <p:txBody>
          <a:bodyPr lIns="593896" anchor="ctr"/>
          <a:lstStyle>
            <a:lvl1pPr marL="0" indent="0">
              <a:buFontTx/>
              <a:buNone/>
              <a:defRPr sz="1700"/>
            </a:lvl1pPr>
          </a:lstStyle>
          <a:p>
            <a:pPr lvl="0"/>
            <a:r>
              <a:rPr lang="en-US" dirty="0" smtClean="0"/>
              <a:t>Enter agenda here, delete if not needed</a:t>
            </a:r>
            <a:endParaRPr lang="en-GB" dirty="0"/>
          </a:p>
        </p:txBody>
      </p:sp>
      <p:sp>
        <p:nvSpPr>
          <p:cNvPr id="15" name="Text Placeholder 14"/>
          <p:cNvSpPr>
            <a:spLocks noGrp="1"/>
          </p:cNvSpPr>
          <p:nvPr>
            <p:ph type="body" sz="quarter" idx="11" hasCustomPrompt="1"/>
          </p:nvPr>
        </p:nvSpPr>
        <p:spPr>
          <a:xfrm>
            <a:off x="601868" y="1659467"/>
            <a:ext cx="717656" cy="699766"/>
          </a:xfrm>
          <a:blipFill>
            <a:blip r:embed="rId2" cstate="email">
              <a:extLst>
                <a:ext uri="{28A0092B-C50C-407E-A947-70E740481C1C}">
                  <a14:useLocalDpi xmlns:a14="http://schemas.microsoft.com/office/drawing/2010/main"/>
                </a:ext>
              </a:extLst>
            </a:blip>
            <a:stretch>
              <a:fillRect/>
            </a:stretch>
          </a:blipFill>
        </p:spPr>
        <p:txBody>
          <a:bodyPr anchor="ctr"/>
          <a:lstStyle>
            <a:lvl1pPr algn="ctr">
              <a:buFontTx/>
              <a:buNone/>
              <a:defRPr sz="2200" b="0">
                <a:solidFill>
                  <a:schemeClr val="tx1"/>
                </a:solidFill>
              </a:defRPr>
            </a:lvl1pPr>
          </a:lstStyle>
          <a:p>
            <a:pPr lvl="0"/>
            <a:r>
              <a:rPr lang="en-GB" dirty="0" smtClean="0"/>
              <a:t>.</a:t>
            </a:r>
            <a:endParaRPr lang="en-GB" dirty="0"/>
          </a:p>
        </p:txBody>
      </p:sp>
      <p:sp>
        <p:nvSpPr>
          <p:cNvPr id="2" name="Title 1"/>
          <p:cNvSpPr>
            <a:spLocks noGrp="1"/>
          </p:cNvSpPr>
          <p:nvPr>
            <p:ph type="title"/>
          </p:nvPr>
        </p:nvSpPr>
        <p:spPr/>
        <p:txBody>
          <a:bodyPr/>
          <a:lstStyle/>
          <a:p>
            <a:r>
              <a:rPr lang="en-US" smtClean="0"/>
              <a:t>Click to edit Master title style</a:t>
            </a:r>
            <a:endParaRPr lang="en-GB" dirty="0"/>
          </a:p>
        </p:txBody>
      </p:sp>
      <p:sp>
        <p:nvSpPr>
          <p:cNvPr id="3" name="Slide Number Placeholder 2"/>
          <p:cNvSpPr>
            <a:spLocks noGrp="1"/>
          </p:cNvSpPr>
          <p:nvPr>
            <p:ph type="sldNum" sz="quarter" idx="10"/>
          </p:nvPr>
        </p:nvSpPr>
        <p:spPr/>
        <p:txBody>
          <a:bodyPr/>
          <a:lstStyle/>
          <a:p>
            <a:pPr>
              <a:defRPr/>
            </a:pPr>
            <a:fld id="{9E3FD055-00A3-4E1F-830A-86C1BE1F854C}" type="slidenum">
              <a:rPr lang="en-GB" smtClean="0">
                <a:solidFill>
                  <a:srgbClr val="002244"/>
                </a:solidFill>
              </a:rPr>
              <a:pPr>
                <a:defRPr/>
              </a:pPr>
              <a:t>‹#›</a:t>
            </a:fld>
            <a:endParaRPr lang="en-GB" dirty="0">
              <a:solidFill>
                <a:srgbClr val="002244"/>
              </a:solidFill>
            </a:endParaRPr>
          </a:p>
        </p:txBody>
      </p:sp>
      <p:cxnSp>
        <p:nvCxnSpPr>
          <p:cNvPr id="28" name="Straight Connector 27"/>
          <p:cNvCxnSpPr/>
          <p:nvPr userDrawn="1"/>
        </p:nvCxnSpPr>
        <p:spPr>
          <a:xfrm flipV="1">
            <a:off x="579810" y="1491683"/>
            <a:ext cx="8904228" cy="0"/>
          </a:xfrm>
          <a:prstGeom prst="line">
            <a:avLst/>
          </a:prstGeom>
          <a:ln>
            <a:solidFill>
              <a:srgbClr val="606B8D"/>
            </a:solidFill>
          </a:ln>
        </p:spPr>
        <p:style>
          <a:lnRef idx="1">
            <a:schemeClr val="accent1"/>
          </a:lnRef>
          <a:fillRef idx="0">
            <a:schemeClr val="accent1"/>
          </a:fillRef>
          <a:effectRef idx="0">
            <a:schemeClr val="accent1"/>
          </a:effectRef>
          <a:fontRef idx="minor">
            <a:schemeClr val="tx1"/>
          </a:fontRef>
        </p:style>
      </p:cxnSp>
      <p:sp>
        <p:nvSpPr>
          <p:cNvPr id="29" name="Text Placeholder 8"/>
          <p:cNvSpPr>
            <a:spLocks noGrp="1"/>
          </p:cNvSpPr>
          <p:nvPr>
            <p:ph type="body" sz="quarter" idx="23" hasCustomPrompt="1"/>
          </p:nvPr>
        </p:nvSpPr>
        <p:spPr>
          <a:xfrm>
            <a:off x="498542" y="6254742"/>
            <a:ext cx="3966522" cy="388759"/>
          </a:xfrm>
        </p:spPr>
        <p:txBody>
          <a:bodyPr anchor="b"/>
          <a:lstStyle>
            <a:lvl1pPr marL="0" indent="0">
              <a:buFontTx/>
              <a:buNone/>
              <a:defRPr sz="900"/>
            </a:lvl1pPr>
          </a:lstStyle>
          <a:p>
            <a:pPr lvl="0"/>
            <a:r>
              <a:rPr lang="en-US" dirty="0" smtClean="0"/>
              <a:t>Source: Enter source here</a:t>
            </a:r>
            <a:endParaRPr lang="en-GB" dirty="0"/>
          </a:p>
        </p:txBody>
      </p:sp>
      <p:sp>
        <p:nvSpPr>
          <p:cNvPr id="30" name="Date Placeholder 3"/>
          <p:cNvSpPr>
            <a:spLocks noGrp="1"/>
          </p:cNvSpPr>
          <p:nvPr>
            <p:ph type="dt" sz="half" idx="2"/>
          </p:nvPr>
        </p:nvSpPr>
        <p:spPr>
          <a:xfrm rot="5400000">
            <a:off x="-357284" y="751778"/>
            <a:ext cx="1173632" cy="372925"/>
          </a:xfrm>
          <a:prstGeom prst="rect">
            <a:avLst/>
          </a:prstGeom>
        </p:spPr>
        <p:txBody>
          <a:bodyPr vert="horz" lIns="95598" tIns="47798" rIns="95598" bIns="47798" rtlCol="0" anchor="ctr"/>
          <a:lstStyle>
            <a:lvl1pPr algn="l">
              <a:defRPr sz="900">
                <a:solidFill>
                  <a:schemeClr val="tx1">
                    <a:tint val="75000"/>
                  </a:schemeClr>
                </a:solidFill>
              </a:defRPr>
            </a:lvl1pPr>
          </a:lstStyle>
          <a:p>
            <a:fld id="{00B6CA34-6738-40AF-91D1-D098062861F9}" type="datetimeFigureOut">
              <a:rPr lang="en-GB" smtClean="0">
                <a:solidFill>
                  <a:srgbClr val="002244">
                    <a:tint val="75000"/>
                  </a:srgbClr>
                </a:solidFill>
              </a:rPr>
              <a:pPr/>
              <a:t>07/03/2016</a:t>
            </a:fld>
            <a:endParaRPr lang="en-GB" dirty="0">
              <a:solidFill>
                <a:srgbClr val="002244">
                  <a:tint val="75000"/>
                </a:srgbClr>
              </a:solidFill>
            </a:endParaRPr>
          </a:p>
        </p:txBody>
      </p:sp>
      <p:sp>
        <p:nvSpPr>
          <p:cNvPr id="31" name="Footer Placeholder 4"/>
          <p:cNvSpPr>
            <a:spLocks noGrp="1"/>
          </p:cNvSpPr>
          <p:nvPr>
            <p:ph type="ftr" sz="quarter" idx="3"/>
          </p:nvPr>
        </p:nvSpPr>
        <p:spPr>
          <a:xfrm>
            <a:off x="5831527" y="6342333"/>
            <a:ext cx="3737104" cy="365125"/>
          </a:xfrm>
          <a:prstGeom prst="rect">
            <a:avLst/>
          </a:prstGeom>
        </p:spPr>
        <p:txBody>
          <a:bodyPr vert="horz" lIns="95598" tIns="47798" rIns="95598" bIns="47798" rtlCol="0" anchor="ctr"/>
          <a:lstStyle>
            <a:lvl1pPr algn="r">
              <a:defRPr sz="1100">
                <a:solidFill>
                  <a:schemeClr val="tx1">
                    <a:tint val="75000"/>
                  </a:schemeClr>
                </a:solidFill>
              </a:defRPr>
            </a:lvl1pPr>
          </a:lstStyle>
          <a:p>
            <a:endParaRPr lang="en-GB" dirty="0">
              <a:solidFill>
                <a:srgbClr val="002244">
                  <a:tint val="75000"/>
                </a:srgbClr>
              </a:solidFill>
            </a:endParaRPr>
          </a:p>
        </p:txBody>
      </p:sp>
      <p:sp>
        <p:nvSpPr>
          <p:cNvPr id="35" name="Text Placeholder 16"/>
          <p:cNvSpPr>
            <a:spLocks noGrp="1"/>
          </p:cNvSpPr>
          <p:nvPr>
            <p:ph type="body" sz="quarter" idx="24" hasCustomPrompt="1"/>
          </p:nvPr>
        </p:nvSpPr>
        <p:spPr>
          <a:xfrm>
            <a:off x="687499" y="2445696"/>
            <a:ext cx="7906755" cy="663482"/>
          </a:xfrm>
          <a:prstGeom prst="roundRect">
            <a:avLst>
              <a:gd name="adj" fmla="val 50000"/>
            </a:avLst>
          </a:prstGeom>
          <a:solidFill>
            <a:srgbClr val="A1A7C0"/>
          </a:solidFill>
        </p:spPr>
        <p:txBody>
          <a:bodyPr lIns="593896" anchor="ctr"/>
          <a:lstStyle>
            <a:lvl1pPr marL="0" indent="0">
              <a:buFontTx/>
              <a:buNone/>
              <a:defRPr sz="1700"/>
            </a:lvl1pPr>
          </a:lstStyle>
          <a:p>
            <a:pPr lvl="0"/>
            <a:r>
              <a:rPr lang="en-US" dirty="0" smtClean="0"/>
              <a:t>Enter agenda here, delete if not needed</a:t>
            </a:r>
            <a:endParaRPr lang="en-GB" dirty="0"/>
          </a:p>
        </p:txBody>
      </p:sp>
      <p:sp>
        <p:nvSpPr>
          <p:cNvPr id="36" name="Text Placeholder 14"/>
          <p:cNvSpPr>
            <a:spLocks noGrp="1"/>
          </p:cNvSpPr>
          <p:nvPr>
            <p:ph type="body" sz="quarter" idx="25" hasCustomPrompt="1"/>
          </p:nvPr>
        </p:nvSpPr>
        <p:spPr>
          <a:xfrm>
            <a:off x="601868" y="2431378"/>
            <a:ext cx="717656" cy="699766"/>
          </a:xfrm>
          <a:blipFill>
            <a:blip r:embed="rId2" cstate="email">
              <a:extLst>
                <a:ext uri="{28A0092B-C50C-407E-A947-70E740481C1C}">
                  <a14:useLocalDpi xmlns:a14="http://schemas.microsoft.com/office/drawing/2010/main"/>
                </a:ext>
              </a:extLst>
            </a:blip>
            <a:stretch>
              <a:fillRect/>
            </a:stretch>
          </a:blipFill>
        </p:spPr>
        <p:txBody>
          <a:bodyPr anchor="ctr"/>
          <a:lstStyle>
            <a:lvl1pPr algn="ctr">
              <a:buFontTx/>
              <a:buNone/>
              <a:defRPr sz="2200" b="0">
                <a:solidFill>
                  <a:schemeClr val="tx1"/>
                </a:solidFill>
              </a:defRPr>
            </a:lvl1pPr>
          </a:lstStyle>
          <a:p>
            <a:pPr lvl="0"/>
            <a:r>
              <a:rPr lang="en-GB" dirty="0" smtClean="0"/>
              <a:t>.</a:t>
            </a:r>
            <a:endParaRPr lang="en-GB" dirty="0"/>
          </a:p>
        </p:txBody>
      </p:sp>
      <p:sp>
        <p:nvSpPr>
          <p:cNvPr id="37" name="Text Placeholder 16"/>
          <p:cNvSpPr>
            <a:spLocks noGrp="1"/>
          </p:cNvSpPr>
          <p:nvPr>
            <p:ph type="body" sz="quarter" idx="26" hasCustomPrompt="1"/>
          </p:nvPr>
        </p:nvSpPr>
        <p:spPr>
          <a:xfrm>
            <a:off x="687499" y="3217608"/>
            <a:ext cx="7906755" cy="663482"/>
          </a:xfrm>
          <a:prstGeom prst="roundRect">
            <a:avLst>
              <a:gd name="adj" fmla="val 50000"/>
            </a:avLst>
          </a:prstGeom>
          <a:solidFill>
            <a:srgbClr val="A1A7C0"/>
          </a:solidFill>
        </p:spPr>
        <p:txBody>
          <a:bodyPr lIns="593896" anchor="ctr"/>
          <a:lstStyle>
            <a:lvl1pPr marL="0" indent="0">
              <a:buFontTx/>
              <a:buNone/>
              <a:defRPr sz="1700"/>
            </a:lvl1pPr>
          </a:lstStyle>
          <a:p>
            <a:pPr lvl="0"/>
            <a:r>
              <a:rPr lang="en-US" dirty="0" smtClean="0"/>
              <a:t>Enter agenda here, delete if not needed</a:t>
            </a:r>
            <a:endParaRPr lang="en-GB" dirty="0"/>
          </a:p>
        </p:txBody>
      </p:sp>
      <p:sp>
        <p:nvSpPr>
          <p:cNvPr id="38" name="Text Placeholder 14"/>
          <p:cNvSpPr>
            <a:spLocks noGrp="1"/>
          </p:cNvSpPr>
          <p:nvPr>
            <p:ph type="body" sz="quarter" idx="27" hasCustomPrompt="1"/>
          </p:nvPr>
        </p:nvSpPr>
        <p:spPr>
          <a:xfrm>
            <a:off x="601868" y="3203289"/>
            <a:ext cx="717656" cy="699766"/>
          </a:xfrm>
          <a:blipFill>
            <a:blip r:embed="rId2" cstate="email">
              <a:extLst>
                <a:ext uri="{28A0092B-C50C-407E-A947-70E740481C1C}">
                  <a14:useLocalDpi xmlns:a14="http://schemas.microsoft.com/office/drawing/2010/main"/>
                </a:ext>
              </a:extLst>
            </a:blip>
            <a:stretch>
              <a:fillRect/>
            </a:stretch>
          </a:blipFill>
        </p:spPr>
        <p:txBody>
          <a:bodyPr anchor="ctr"/>
          <a:lstStyle>
            <a:lvl1pPr algn="ctr">
              <a:buFontTx/>
              <a:buNone/>
              <a:defRPr sz="2200" b="0">
                <a:solidFill>
                  <a:schemeClr val="tx1"/>
                </a:solidFill>
              </a:defRPr>
            </a:lvl1pPr>
          </a:lstStyle>
          <a:p>
            <a:pPr lvl="0"/>
            <a:r>
              <a:rPr lang="en-GB" dirty="0" smtClean="0"/>
              <a:t>.</a:t>
            </a:r>
            <a:endParaRPr lang="en-GB" dirty="0"/>
          </a:p>
        </p:txBody>
      </p:sp>
      <p:sp>
        <p:nvSpPr>
          <p:cNvPr id="39" name="Text Placeholder 16"/>
          <p:cNvSpPr>
            <a:spLocks noGrp="1"/>
          </p:cNvSpPr>
          <p:nvPr>
            <p:ph type="body" sz="quarter" idx="28" hasCustomPrompt="1"/>
          </p:nvPr>
        </p:nvSpPr>
        <p:spPr>
          <a:xfrm>
            <a:off x="687499" y="3989519"/>
            <a:ext cx="7906755" cy="663482"/>
          </a:xfrm>
          <a:prstGeom prst="roundRect">
            <a:avLst>
              <a:gd name="adj" fmla="val 50000"/>
            </a:avLst>
          </a:prstGeom>
          <a:solidFill>
            <a:srgbClr val="A1A7C0"/>
          </a:solidFill>
        </p:spPr>
        <p:txBody>
          <a:bodyPr lIns="593896" anchor="ctr"/>
          <a:lstStyle>
            <a:lvl1pPr marL="0" indent="0">
              <a:buFontTx/>
              <a:buNone/>
              <a:defRPr sz="1700"/>
            </a:lvl1pPr>
          </a:lstStyle>
          <a:p>
            <a:pPr lvl="0"/>
            <a:r>
              <a:rPr lang="en-US" dirty="0" smtClean="0"/>
              <a:t>Enter agenda here, delete if not needed</a:t>
            </a:r>
            <a:endParaRPr lang="en-GB" dirty="0"/>
          </a:p>
        </p:txBody>
      </p:sp>
      <p:sp>
        <p:nvSpPr>
          <p:cNvPr id="40" name="Text Placeholder 14"/>
          <p:cNvSpPr>
            <a:spLocks noGrp="1"/>
          </p:cNvSpPr>
          <p:nvPr>
            <p:ph type="body" sz="quarter" idx="29" hasCustomPrompt="1"/>
          </p:nvPr>
        </p:nvSpPr>
        <p:spPr>
          <a:xfrm>
            <a:off x="601868" y="3975200"/>
            <a:ext cx="717656" cy="699766"/>
          </a:xfrm>
          <a:blipFill>
            <a:blip r:embed="rId2" cstate="email">
              <a:extLst>
                <a:ext uri="{28A0092B-C50C-407E-A947-70E740481C1C}">
                  <a14:useLocalDpi xmlns:a14="http://schemas.microsoft.com/office/drawing/2010/main"/>
                </a:ext>
              </a:extLst>
            </a:blip>
            <a:stretch>
              <a:fillRect/>
            </a:stretch>
          </a:blipFill>
        </p:spPr>
        <p:txBody>
          <a:bodyPr anchor="ctr"/>
          <a:lstStyle>
            <a:lvl1pPr algn="ctr">
              <a:buFontTx/>
              <a:buNone/>
              <a:defRPr sz="2200" b="0">
                <a:solidFill>
                  <a:schemeClr val="tx1"/>
                </a:solidFill>
              </a:defRPr>
            </a:lvl1pPr>
          </a:lstStyle>
          <a:p>
            <a:pPr lvl="0"/>
            <a:r>
              <a:rPr lang="en-GB" dirty="0" smtClean="0"/>
              <a:t>.</a:t>
            </a:r>
            <a:endParaRPr lang="en-GB" dirty="0"/>
          </a:p>
        </p:txBody>
      </p:sp>
      <p:sp>
        <p:nvSpPr>
          <p:cNvPr id="41" name="Text Placeholder 16"/>
          <p:cNvSpPr>
            <a:spLocks noGrp="1"/>
          </p:cNvSpPr>
          <p:nvPr>
            <p:ph type="body" sz="quarter" idx="30" hasCustomPrompt="1"/>
          </p:nvPr>
        </p:nvSpPr>
        <p:spPr>
          <a:xfrm>
            <a:off x="687499" y="4761430"/>
            <a:ext cx="7906755" cy="663482"/>
          </a:xfrm>
          <a:prstGeom prst="roundRect">
            <a:avLst>
              <a:gd name="adj" fmla="val 50000"/>
            </a:avLst>
          </a:prstGeom>
          <a:solidFill>
            <a:srgbClr val="A1A7C0"/>
          </a:solidFill>
        </p:spPr>
        <p:txBody>
          <a:bodyPr lIns="593896" anchor="ctr"/>
          <a:lstStyle>
            <a:lvl1pPr marL="0" indent="0">
              <a:buFontTx/>
              <a:buNone/>
              <a:defRPr sz="1700"/>
            </a:lvl1pPr>
          </a:lstStyle>
          <a:p>
            <a:pPr lvl="0"/>
            <a:r>
              <a:rPr lang="en-US" dirty="0" smtClean="0"/>
              <a:t>Enter agenda here, delete if not needed</a:t>
            </a:r>
            <a:endParaRPr lang="en-GB" dirty="0"/>
          </a:p>
        </p:txBody>
      </p:sp>
      <p:sp>
        <p:nvSpPr>
          <p:cNvPr id="42" name="Text Placeholder 14"/>
          <p:cNvSpPr>
            <a:spLocks noGrp="1"/>
          </p:cNvSpPr>
          <p:nvPr>
            <p:ph type="body" sz="quarter" idx="31" hasCustomPrompt="1"/>
          </p:nvPr>
        </p:nvSpPr>
        <p:spPr>
          <a:xfrm>
            <a:off x="601868" y="4747112"/>
            <a:ext cx="717656" cy="699766"/>
          </a:xfrm>
          <a:blipFill>
            <a:blip r:embed="rId2" cstate="email">
              <a:extLst>
                <a:ext uri="{28A0092B-C50C-407E-A947-70E740481C1C}">
                  <a14:useLocalDpi xmlns:a14="http://schemas.microsoft.com/office/drawing/2010/main"/>
                </a:ext>
              </a:extLst>
            </a:blip>
            <a:stretch>
              <a:fillRect/>
            </a:stretch>
          </a:blipFill>
        </p:spPr>
        <p:txBody>
          <a:bodyPr anchor="ctr"/>
          <a:lstStyle>
            <a:lvl1pPr algn="ctr">
              <a:buFontTx/>
              <a:buNone/>
              <a:defRPr sz="2200" b="0">
                <a:solidFill>
                  <a:schemeClr val="tx1"/>
                </a:solidFill>
              </a:defRPr>
            </a:lvl1pPr>
          </a:lstStyle>
          <a:p>
            <a:pPr lvl="0"/>
            <a:r>
              <a:rPr lang="en-GB" dirty="0" smtClean="0"/>
              <a:t>.</a:t>
            </a:r>
            <a:endParaRPr lang="en-GB" dirty="0"/>
          </a:p>
        </p:txBody>
      </p:sp>
      <p:sp>
        <p:nvSpPr>
          <p:cNvPr id="43" name="Text Placeholder 16"/>
          <p:cNvSpPr>
            <a:spLocks noGrp="1"/>
          </p:cNvSpPr>
          <p:nvPr>
            <p:ph type="body" sz="quarter" idx="32" hasCustomPrompt="1"/>
          </p:nvPr>
        </p:nvSpPr>
        <p:spPr>
          <a:xfrm>
            <a:off x="687499" y="5533339"/>
            <a:ext cx="7906755" cy="663482"/>
          </a:xfrm>
          <a:prstGeom prst="roundRect">
            <a:avLst>
              <a:gd name="adj" fmla="val 50000"/>
            </a:avLst>
          </a:prstGeom>
          <a:solidFill>
            <a:srgbClr val="A1A7C0"/>
          </a:solidFill>
        </p:spPr>
        <p:txBody>
          <a:bodyPr lIns="593896" anchor="ctr"/>
          <a:lstStyle>
            <a:lvl1pPr marL="0" indent="0">
              <a:buFontTx/>
              <a:buNone/>
              <a:defRPr sz="1700"/>
            </a:lvl1pPr>
          </a:lstStyle>
          <a:p>
            <a:pPr lvl="0"/>
            <a:r>
              <a:rPr lang="en-US" dirty="0" smtClean="0"/>
              <a:t>Enter agenda here, delete if not needed</a:t>
            </a:r>
            <a:endParaRPr lang="en-GB" dirty="0"/>
          </a:p>
        </p:txBody>
      </p:sp>
      <p:sp>
        <p:nvSpPr>
          <p:cNvPr id="44" name="Text Placeholder 14"/>
          <p:cNvSpPr>
            <a:spLocks noGrp="1"/>
          </p:cNvSpPr>
          <p:nvPr>
            <p:ph type="body" sz="quarter" idx="33" hasCustomPrompt="1"/>
          </p:nvPr>
        </p:nvSpPr>
        <p:spPr>
          <a:xfrm>
            <a:off x="601868" y="5519021"/>
            <a:ext cx="717656" cy="699766"/>
          </a:xfrm>
          <a:blipFill>
            <a:blip r:embed="rId2" cstate="email">
              <a:extLst>
                <a:ext uri="{28A0092B-C50C-407E-A947-70E740481C1C}">
                  <a14:useLocalDpi xmlns:a14="http://schemas.microsoft.com/office/drawing/2010/main"/>
                </a:ext>
              </a:extLst>
            </a:blip>
            <a:stretch>
              <a:fillRect/>
            </a:stretch>
          </a:blipFill>
        </p:spPr>
        <p:txBody>
          <a:bodyPr anchor="ctr"/>
          <a:lstStyle>
            <a:lvl1pPr algn="ctr">
              <a:buFontTx/>
              <a:buNone/>
              <a:defRPr sz="2200" b="0">
                <a:solidFill>
                  <a:schemeClr val="tx1"/>
                </a:solidFill>
              </a:defRPr>
            </a:lvl1pPr>
          </a:lstStyle>
          <a:p>
            <a:pPr lvl="0"/>
            <a:r>
              <a:rPr lang="en-GB" dirty="0" smtClean="0"/>
              <a:t>.</a:t>
            </a:r>
            <a:endParaRPr lang="en-GB" dirty="0"/>
          </a:p>
        </p:txBody>
      </p:sp>
    </p:spTree>
    <p:extLst>
      <p:ext uri="{BB962C8B-B14F-4D97-AF65-F5344CB8AC3E}">
        <p14:creationId xmlns:p14="http://schemas.microsoft.com/office/powerpoint/2010/main" val="2876543991"/>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19. HALF SCREEN PICTURE">
    <p:spTree>
      <p:nvGrpSpPr>
        <p:cNvPr id="1" name=""/>
        <p:cNvGrpSpPr/>
        <p:nvPr/>
      </p:nvGrpSpPr>
      <p:grpSpPr>
        <a:xfrm>
          <a:off x="0" y="0"/>
          <a:ext cx="0" cy="0"/>
          <a:chOff x="0" y="0"/>
          <a:chExt cx="0" cy="0"/>
        </a:xfrm>
      </p:grpSpPr>
      <p:cxnSp>
        <p:nvCxnSpPr>
          <p:cNvPr id="7" name="Straight Connector 6"/>
          <p:cNvCxnSpPr/>
          <p:nvPr userDrawn="1"/>
        </p:nvCxnSpPr>
        <p:spPr>
          <a:xfrm flipV="1">
            <a:off x="579419" y="1491683"/>
            <a:ext cx="2535324" cy="0"/>
          </a:xfrm>
          <a:prstGeom prst="line">
            <a:avLst/>
          </a:prstGeom>
          <a:ln>
            <a:solidFill>
              <a:srgbClr val="606B8D"/>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95300" y="274639"/>
            <a:ext cx="2735048" cy="1143000"/>
          </a:xfrm>
        </p:spPr>
        <p:txBody>
          <a:bodyPr/>
          <a:lstStyle/>
          <a:p>
            <a:r>
              <a:rPr lang="en-US" smtClean="0"/>
              <a:t>Click to edit Master title style</a:t>
            </a:r>
            <a:endParaRPr lang="en-GB"/>
          </a:p>
        </p:txBody>
      </p:sp>
      <p:sp>
        <p:nvSpPr>
          <p:cNvPr id="6" name="Picture Placeholder 4"/>
          <p:cNvSpPr>
            <a:spLocks noGrp="1"/>
          </p:cNvSpPr>
          <p:nvPr>
            <p:ph type="pic" sz="quarter" idx="13"/>
          </p:nvPr>
        </p:nvSpPr>
        <p:spPr>
          <a:xfrm>
            <a:off x="3220626" y="120950"/>
            <a:ext cx="6564784" cy="6620425"/>
          </a:xfrm>
        </p:spPr>
        <p:txBody>
          <a:bodyPr rtlCol="0">
            <a:noAutofit/>
          </a:bodyPr>
          <a:lstStyle/>
          <a:p>
            <a:pPr lvl="0"/>
            <a:r>
              <a:rPr lang="en-US" noProof="0" smtClean="0"/>
              <a:t>Click icon to add picture</a:t>
            </a:r>
            <a:endParaRPr lang="en-GB" noProof="0"/>
          </a:p>
        </p:txBody>
      </p:sp>
      <p:sp>
        <p:nvSpPr>
          <p:cNvPr id="9" name="Text Placeholder 8"/>
          <p:cNvSpPr>
            <a:spLocks noGrp="1"/>
          </p:cNvSpPr>
          <p:nvPr>
            <p:ph type="body" sz="quarter" idx="14"/>
          </p:nvPr>
        </p:nvSpPr>
        <p:spPr>
          <a:xfrm>
            <a:off x="477051" y="1603237"/>
            <a:ext cx="2710249" cy="473785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10" name="Text Placeholder 8"/>
          <p:cNvSpPr>
            <a:spLocks noGrp="1"/>
          </p:cNvSpPr>
          <p:nvPr>
            <p:ph type="body" sz="quarter" idx="21"/>
          </p:nvPr>
        </p:nvSpPr>
        <p:spPr>
          <a:xfrm>
            <a:off x="498537" y="6254728"/>
            <a:ext cx="2674382" cy="388759"/>
          </a:xfrm>
        </p:spPr>
        <p:txBody>
          <a:bodyPr anchor="b"/>
          <a:lstStyle>
            <a:lvl1pPr marL="0" indent="0">
              <a:buFontTx/>
              <a:buNone/>
              <a:defRPr sz="900"/>
            </a:lvl1pPr>
          </a:lstStyle>
          <a:p>
            <a:pPr lvl="0"/>
            <a:r>
              <a:rPr lang="en-US" smtClean="0"/>
              <a:t>Click to edit Master text styles</a:t>
            </a:r>
          </a:p>
        </p:txBody>
      </p:sp>
      <p:sp>
        <p:nvSpPr>
          <p:cNvPr id="8" name="Date Placeholder 2"/>
          <p:cNvSpPr>
            <a:spLocks noGrp="1"/>
          </p:cNvSpPr>
          <p:nvPr>
            <p:ph type="dt" sz="half" idx="22"/>
          </p:nvPr>
        </p:nvSpPr>
        <p:spPr/>
        <p:txBody>
          <a:bodyPr/>
          <a:lstStyle>
            <a:lvl1pPr>
              <a:defRPr/>
            </a:lvl1pPr>
          </a:lstStyle>
          <a:p>
            <a:pPr>
              <a:defRPr/>
            </a:pPr>
            <a:fld id="{744FB60A-33D0-49BB-967B-BCE3781F43EA}" type="datetimeFigureOut">
              <a:rPr lang="en-GB">
                <a:solidFill>
                  <a:srgbClr val="002244"/>
                </a:solidFill>
              </a:rPr>
              <a:pPr>
                <a:defRPr/>
              </a:pPr>
              <a:t>07/03/2016</a:t>
            </a:fld>
            <a:endParaRPr lang="en-GB" dirty="0">
              <a:solidFill>
                <a:srgbClr val="002244"/>
              </a:solidFill>
            </a:endParaRPr>
          </a:p>
        </p:txBody>
      </p:sp>
      <p:sp>
        <p:nvSpPr>
          <p:cNvPr id="11" name="Footer Placeholder 3"/>
          <p:cNvSpPr>
            <a:spLocks noGrp="1"/>
          </p:cNvSpPr>
          <p:nvPr>
            <p:ph type="ftr" sz="quarter" idx="23"/>
          </p:nvPr>
        </p:nvSpPr>
        <p:spPr/>
        <p:txBody>
          <a:bodyPr/>
          <a:lstStyle>
            <a:lvl1pPr>
              <a:defRPr/>
            </a:lvl1pPr>
          </a:lstStyle>
          <a:p>
            <a:pPr>
              <a:defRPr/>
            </a:pPr>
            <a:endParaRPr lang="en-GB">
              <a:solidFill>
                <a:srgbClr val="002244"/>
              </a:solidFill>
            </a:endParaRPr>
          </a:p>
        </p:txBody>
      </p:sp>
      <p:sp>
        <p:nvSpPr>
          <p:cNvPr id="12" name="Slide Number Placeholder 4"/>
          <p:cNvSpPr>
            <a:spLocks noGrp="1"/>
          </p:cNvSpPr>
          <p:nvPr>
            <p:ph type="sldNum" sz="quarter" idx="24"/>
          </p:nvPr>
        </p:nvSpPr>
        <p:spPr/>
        <p:txBody>
          <a:bodyPr/>
          <a:lstStyle>
            <a:lvl1pPr>
              <a:defRPr/>
            </a:lvl1pPr>
          </a:lstStyle>
          <a:p>
            <a:pPr>
              <a:defRPr/>
            </a:pPr>
            <a:fld id="{FED65A87-D809-46D9-8464-77982F5D58DD}" type="slidenum">
              <a:rPr lang="en-GB">
                <a:solidFill>
                  <a:srgbClr val="002244"/>
                </a:solidFill>
              </a:rPr>
              <a:pPr>
                <a:defRPr/>
              </a:pPr>
              <a:t>‹#›</a:t>
            </a:fld>
            <a:endParaRPr lang="en-GB">
              <a:solidFill>
                <a:srgbClr val="002244"/>
              </a:solidFill>
            </a:endParaRPr>
          </a:p>
        </p:txBody>
      </p:sp>
    </p:spTree>
    <p:extLst>
      <p:ext uri="{BB962C8B-B14F-4D97-AF65-F5344CB8AC3E}">
        <p14:creationId xmlns:p14="http://schemas.microsoft.com/office/powerpoint/2010/main" val="2038228560"/>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20. FULL SCREEN PICTURE">
    <p:spTree>
      <p:nvGrpSpPr>
        <p:cNvPr id="1" name=""/>
        <p:cNvGrpSpPr/>
        <p:nvPr/>
      </p:nvGrpSpPr>
      <p:grpSpPr>
        <a:xfrm>
          <a:off x="0" y="0"/>
          <a:ext cx="0" cy="0"/>
          <a:chOff x="0" y="0"/>
          <a:chExt cx="0" cy="0"/>
        </a:xfrm>
      </p:grpSpPr>
      <p:sp>
        <p:nvSpPr>
          <p:cNvPr id="4" name="Frame 3"/>
          <p:cNvSpPr/>
          <p:nvPr userDrawn="1"/>
        </p:nvSpPr>
        <p:spPr>
          <a:xfrm>
            <a:off x="0" y="0"/>
            <a:ext cx="9906000" cy="6858000"/>
          </a:xfrm>
          <a:prstGeom prst="frame">
            <a:avLst>
              <a:gd name="adj1" fmla="val 1841"/>
            </a:avLst>
          </a:prstGeom>
          <a:solidFill>
            <a:srgbClr val="606B8D"/>
          </a:solidFill>
          <a:ln>
            <a:noFill/>
          </a:ln>
        </p:spPr>
        <p:style>
          <a:lnRef idx="2">
            <a:schemeClr val="accent1">
              <a:shade val="50000"/>
            </a:schemeClr>
          </a:lnRef>
          <a:fillRef idx="1">
            <a:schemeClr val="accent1"/>
          </a:fillRef>
          <a:effectRef idx="0">
            <a:schemeClr val="accent1"/>
          </a:effectRef>
          <a:fontRef idx="minor">
            <a:schemeClr val="lt1"/>
          </a:fontRef>
        </p:style>
        <p:txBody>
          <a:bodyPr lIns="83841" tIns="41923" rIns="83841" bIns="41923" anchor="ctr"/>
          <a:lstStyle/>
          <a:p>
            <a:pPr algn="ctr" defTabSz="956420" fontAlgn="auto">
              <a:spcBef>
                <a:spcPts val="0"/>
              </a:spcBef>
              <a:spcAft>
                <a:spcPts val="0"/>
              </a:spcAft>
              <a:defRPr/>
            </a:pPr>
            <a:endParaRPr lang="en-GB" sz="1900">
              <a:solidFill>
                <a:srgbClr val="002244"/>
              </a:solidFill>
            </a:endParaRPr>
          </a:p>
        </p:txBody>
      </p:sp>
      <p:pic>
        <p:nvPicPr>
          <p:cNvPr id="5" name="Picture 9" descr="logo.emf"/>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582479" y="414684"/>
            <a:ext cx="875011" cy="853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6"/>
          <p:cNvSpPr>
            <a:spLocks noGrp="1"/>
          </p:cNvSpPr>
          <p:nvPr>
            <p:ph type="body" sz="quarter" idx="13"/>
          </p:nvPr>
        </p:nvSpPr>
        <p:spPr>
          <a:xfrm>
            <a:off x="114880" y="1616976"/>
            <a:ext cx="4926529" cy="3516111"/>
          </a:xfrm>
          <a:solidFill>
            <a:schemeClr val="tx1"/>
          </a:solidFill>
        </p:spPr>
        <p:txBody>
          <a:bodyPr lIns="462138" tIns="99031"/>
          <a:lstStyle>
            <a:lvl1pPr>
              <a:buClr>
                <a:schemeClr val="bg1"/>
              </a:buClr>
              <a:defRPr>
                <a:solidFill>
                  <a:schemeClr val="bg1"/>
                </a:solidFill>
              </a:defRPr>
            </a:lvl1pPr>
            <a:lvl2pPr>
              <a:buClr>
                <a:srgbClr val="A1A7C0"/>
              </a:buClr>
              <a:defRPr>
                <a:solidFill>
                  <a:schemeClr val="bg1"/>
                </a:solidFill>
              </a:defRPr>
            </a:lvl2pPr>
            <a:lvl3pPr>
              <a:defRPr>
                <a:solidFill>
                  <a:schemeClr val="bg1"/>
                </a:solidFill>
              </a:defRPr>
            </a:lvl3pPr>
            <a:lvl4pPr>
              <a:buClr>
                <a:srgbClr val="606B8D"/>
              </a:buClr>
              <a:defRPr>
                <a:solidFill>
                  <a:schemeClr val="bg1"/>
                </a:solidFill>
              </a:defRPr>
            </a:lvl4pPr>
            <a:lvl5pPr>
              <a:buClr>
                <a:srgbClr val="606B8D"/>
              </a:buCl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8" name="Text Placeholder 8"/>
          <p:cNvSpPr>
            <a:spLocks noGrp="1"/>
          </p:cNvSpPr>
          <p:nvPr>
            <p:ph type="body" sz="quarter" idx="21"/>
          </p:nvPr>
        </p:nvSpPr>
        <p:spPr>
          <a:xfrm>
            <a:off x="498537" y="6254728"/>
            <a:ext cx="3980880" cy="388759"/>
          </a:xfrm>
        </p:spPr>
        <p:txBody>
          <a:bodyPr anchor="b"/>
          <a:lstStyle>
            <a:lvl1pPr marL="0" indent="0">
              <a:buFontTx/>
              <a:buNone/>
              <a:defRPr sz="900"/>
            </a:lvl1pPr>
          </a:lstStyle>
          <a:p>
            <a:pPr lvl="0"/>
            <a:r>
              <a:rPr lang="en-US" smtClean="0"/>
              <a:t>Click to edit Master text styles</a:t>
            </a:r>
          </a:p>
        </p:txBody>
      </p:sp>
      <p:sp>
        <p:nvSpPr>
          <p:cNvPr id="6" name="Date Placeholder 2"/>
          <p:cNvSpPr>
            <a:spLocks noGrp="1"/>
          </p:cNvSpPr>
          <p:nvPr>
            <p:ph type="dt" sz="half" idx="22"/>
          </p:nvPr>
        </p:nvSpPr>
        <p:spPr/>
        <p:txBody>
          <a:bodyPr/>
          <a:lstStyle>
            <a:lvl1pPr>
              <a:defRPr/>
            </a:lvl1pPr>
          </a:lstStyle>
          <a:p>
            <a:pPr>
              <a:defRPr/>
            </a:pPr>
            <a:fld id="{42DD69E6-3AB2-478A-8DF9-0B777429F12F}" type="datetimeFigureOut">
              <a:rPr lang="en-GB">
                <a:solidFill>
                  <a:srgbClr val="002244"/>
                </a:solidFill>
              </a:rPr>
              <a:pPr>
                <a:defRPr/>
              </a:pPr>
              <a:t>07/03/2016</a:t>
            </a:fld>
            <a:endParaRPr lang="en-GB" dirty="0">
              <a:solidFill>
                <a:srgbClr val="002244"/>
              </a:solidFill>
            </a:endParaRPr>
          </a:p>
        </p:txBody>
      </p:sp>
      <p:sp>
        <p:nvSpPr>
          <p:cNvPr id="9" name="Footer Placeholder 3"/>
          <p:cNvSpPr>
            <a:spLocks noGrp="1"/>
          </p:cNvSpPr>
          <p:nvPr>
            <p:ph type="ftr" sz="quarter" idx="23"/>
          </p:nvPr>
        </p:nvSpPr>
        <p:spPr/>
        <p:txBody>
          <a:bodyPr/>
          <a:lstStyle>
            <a:lvl1pPr>
              <a:defRPr/>
            </a:lvl1pPr>
          </a:lstStyle>
          <a:p>
            <a:pPr>
              <a:defRPr/>
            </a:pPr>
            <a:endParaRPr lang="en-GB">
              <a:solidFill>
                <a:srgbClr val="002244"/>
              </a:solidFill>
            </a:endParaRPr>
          </a:p>
        </p:txBody>
      </p:sp>
      <p:sp>
        <p:nvSpPr>
          <p:cNvPr id="10" name="Slide Number Placeholder 4"/>
          <p:cNvSpPr>
            <a:spLocks noGrp="1"/>
          </p:cNvSpPr>
          <p:nvPr>
            <p:ph type="sldNum" sz="quarter" idx="24"/>
          </p:nvPr>
        </p:nvSpPr>
        <p:spPr/>
        <p:txBody>
          <a:bodyPr/>
          <a:lstStyle>
            <a:lvl1pPr>
              <a:defRPr/>
            </a:lvl1pPr>
          </a:lstStyle>
          <a:p>
            <a:pPr>
              <a:defRPr/>
            </a:pPr>
            <a:fld id="{DD5BB200-BBD0-436B-8E8B-1FAEB872C2CF}" type="slidenum">
              <a:rPr lang="en-GB">
                <a:solidFill>
                  <a:srgbClr val="002244"/>
                </a:solidFill>
              </a:rPr>
              <a:pPr>
                <a:defRPr/>
              </a:pPr>
              <a:t>‹#›</a:t>
            </a:fld>
            <a:endParaRPr lang="en-GB">
              <a:solidFill>
                <a:srgbClr val="002244"/>
              </a:solidFill>
            </a:endParaRPr>
          </a:p>
        </p:txBody>
      </p:sp>
    </p:spTree>
    <p:extLst>
      <p:ext uri="{BB962C8B-B14F-4D97-AF65-F5344CB8AC3E}">
        <p14:creationId xmlns:p14="http://schemas.microsoft.com/office/powerpoint/2010/main" val="2934930418"/>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20. CHART">
    <p:spTree>
      <p:nvGrpSpPr>
        <p:cNvPr id="1" name=""/>
        <p:cNvGrpSpPr/>
        <p:nvPr/>
      </p:nvGrpSpPr>
      <p:grpSpPr>
        <a:xfrm>
          <a:off x="0" y="0"/>
          <a:ext cx="0" cy="0"/>
          <a:chOff x="0" y="0"/>
          <a:chExt cx="0" cy="0"/>
        </a:xfrm>
      </p:grpSpPr>
      <p:cxnSp>
        <p:nvCxnSpPr>
          <p:cNvPr id="5" name="Straight Connector 4"/>
          <p:cNvCxnSpPr/>
          <p:nvPr userDrawn="1"/>
        </p:nvCxnSpPr>
        <p:spPr>
          <a:xfrm flipV="1">
            <a:off x="579420" y="1491683"/>
            <a:ext cx="8904518" cy="0"/>
          </a:xfrm>
          <a:prstGeom prst="line">
            <a:avLst/>
          </a:prstGeom>
          <a:ln>
            <a:solidFill>
              <a:srgbClr val="606B8D"/>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GB"/>
          </a:p>
        </p:txBody>
      </p:sp>
      <p:sp>
        <p:nvSpPr>
          <p:cNvPr id="6" name="Chart Placeholder 18"/>
          <p:cNvSpPr>
            <a:spLocks noGrp="1"/>
          </p:cNvSpPr>
          <p:nvPr>
            <p:ph type="chart" sz="quarter" idx="13"/>
          </p:nvPr>
        </p:nvSpPr>
        <p:spPr>
          <a:xfrm>
            <a:off x="491207" y="1616955"/>
            <a:ext cx="8988067" cy="4610396"/>
          </a:xfrm>
        </p:spPr>
        <p:txBody>
          <a:bodyPr rtlCol="0">
            <a:noAutofit/>
          </a:bodyPr>
          <a:lstStyle/>
          <a:p>
            <a:pPr lvl="0"/>
            <a:r>
              <a:rPr lang="en-US" noProof="0" smtClean="0"/>
              <a:t>Click icon to add chart</a:t>
            </a:r>
            <a:endParaRPr lang="en-GB" noProof="0" dirty="0"/>
          </a:p>
        </p:txBody>
      </p:sp>
      <p:sp>
        <p:nvSpPr>
          <p:cNvPr id="7" name="Text Placeholder 8"/>
          <p:cNvSpPr>
            <a:spLocks noGrp="1"/>
          </p:cNvSpPr>
          <p:nvPr>
            <p:ph type="body" sz="quarter" idx="14"/>
          </p:nvPr>
        </p:nvSpPr>
        <p:spPr>
          <a:xfrm>
            <a:off x="498536" y="6254728"/>
            <a:ext cx="3952166" cy="388759"/>
          </a:xfrm>
        </p:spPr>
        <p:txBody>
          <a:bodyPr anchor="b"/>
          <a:lstStyle>
            <a:lvl1pPr marL="0" indent="0">
              <a:buFontTx/>
              <a:buNone/>
              <a:defRPr sz="900"/>
            </a:lvl1pPr>
          </a:lstStyle>
          <a:p>
            <a:pPr lvl="0"/>
            <a:r>
              <a:rPr lang="en-US" smtClean="0"/>
              <a:t>Click to edit Master text styles</a:t>
            </a:r>
          </a:p>
        </p:txBody>
      </p:sp>
      <p:sp>
        <p:nvSpPr>
          <p:cNvPr id="8" name="Date Placeholder 2"/>
          <p:cNvSpPr>
            <a:spLocks noGrp="1"/>
          </p:cNvSpPr>
          <p:nvPr>
            <p:ph type="dt" sz="half" idx="15"/>
          </p:nvPr>
        </p:nvSpPr>
        <p:spPr/>
        <p:txBody>
          <a:bodyPr/>
          <a:lstStyle>
            <a:lvl1pPr>
              <a:defRPr/>
            </a:lvl1pPr>
          </a:lstStyle>
          <a:p>
            <a:pPr>
              <a:defRPr/>
            </a:pPr>
            <a:fld id="{322B26BF-54C8-4B78-BA14-36758193FE3D}" type="datetimeFigureOut">
              <a:rPr lang="en-GB">
                <a:solidFill>
                  <a:srgbClr val="002244"/>
                </a:solidFill>
              </a:rPr>
              <a:pPr>
                <a:defRPr/>
              </a:pPr>
              <a:t>07/03/2016</a:t>
            </a:fld>
            <a:endParaRPr lang="en-GB" dirty="0">
              <a:solidFill>
                <a:srgbClr val="002244"/>
              </a:solidFill>
            </a:endParaRPr>
          </a:p>
        </p:txBody>
      </p:sp>
      <p:sp>
        <p:nvSpPr>
          <p:cNvPr id="9" name="Footer Placeholder 3"/>
          <p:cNvSpPr>
            <a:spLocks noGrp="1"/>
          </p:cNvSpPr>
          <p:nvPr>
            <p:ph type="ftr" sz="quarter" idx="16"/>
          </p:nvPr>
        </p:nvSpPr>
        <p:spPr/>
        <p:txBody>
          <a:bodyPr/>
          <a:lstStyle>
            <a:lvl1pPr>
              <a:defRPr/>
            </a:lvl1pPr>
          </a:lstStyle>
          <a:p>
            <a:pPr>
              <a:defRPr/>
            </a:pPr>
            <a:endParaRPr lang="en-GB">
              <a:solidFill>
                <a:srgbClr val="002244"/>
              </a:solidFill>
            </a:endParaRPr>
          </a:p>
        </p:txBody>
      </p:sp>
      <p:sp>
        <p:nvSpPr>
          <p:cNvPr id="10" name="Slide Number Placeholder 4"/>
          <p:cNvSpPr>
            <a:spLocks noGrp="1"/>
          </p:cNvSpPr>
          <p:nvPr>
            <p:ph type="sldNum" sz="quarter" idx="17"/>
          </p:nvPr>
        </p:nvSpPr>
        <p:spPr/>
        <p:txBody>
          <a:bodyPr/>
          <a:lstStyle>
            <a:lvl1pPr>
              <a:defRPr/>
            </a:lvl1pPr>
          </a:lstStyle>
          <a:p>
            <a:pPr>
              <a:defRPr/>
            </a:pPr>
            <a:fld id="{6F8C13A5-F867-4246-AFD8-872D308D1C9C}" type="slidenum">
              <a:rPr lang="en-GB">
                <a:solidFill>
                  <a:srgbClr val="002244"/>
                </a:solidFill>
              </a:rPr>
              <a:pPr>
                <a:defRPr/>
              </a:pPr>
              <a:t>‹#›</a:t>
            </a:fld>
            <a:endParaRPr lang="en-GB">
              <a:solidFill>
                <a:srgbClr val="002244"/>
              </a:solidFill>
            </a:endParaRPr>
          </a:p>
        </p:txBody>
      </p:sp>
    </p:spTree>
    <p:extLst>
      <p:ext uri="{BB962C8B-B14F-4D97-AF65-F5344CB8AC3E}">
        <p14:creationId xmlns:p14="http://schemas.microsoft.com/office/powerpoint/2010/main" val="3004752330"/>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21. CONTENT AND CHART">
    <p:spTree>
      <p:nvGrpSpPr>
        <p:cNvPr id="1" name=""/>
        <p:cNvGrpSpPr/>
        <p:nvPr/>
      </p:nvGrpSpPr>
      <p:grpSpPr>
        <a:xfrm>
          <a:off x="0" y="0"/>
          <a:ext cx="0" cy="0"/>
          <a:chOff x="0" y="0"/>
          <a:chExt cx="0" cy="0"/>
        </a:xfrm>
      </p:grpSpPr>
      <p:cxnSp>
        <p:nvCxnSpPr>
          <p:cNvPr id="6" name="Straight Connector 5"/>
          <p:cNvCxnSpPr/>
          <p:nvPr userDrawn="1"/>
        </p:nvCxnSpPr>
        <p:spPr>
          <a:xfrm flipV="1">
            <a:off x="579420" y="1491683"/>
            <a:ext cx="8904518" cy="0"/>
          </a:xfrm>
          <a:prstGeom prst="line">
            <a:avLst/>
          </a:prstGeom>
          <a:ln>
            <a:solidFill>
              <a:srgbClr val="606B8D"/>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GB"/>
          </a:p>
        </p:txBody>
      </p:sp>
      <p:sp>
        <p:nvSpPr>
          <p:cNvPr id="7" name="Text Placeholder 6"/>
          <p:cNvSpPr>
            <a:spLocks noGrp="1"/>
          </p:cNvSpPr>
          <p:nvPr>
            <p:ph type="body" sz="quarter" idx="13"/>
          </p:nvPr>
        </p:nvSpPr>
        <p:spPr>
          <a:xfrm>
            <a:off x="620601" y="1616951"/>
            <a:ext cx="2639738" cy="4640632"/>
          </a:xfrm>
          <a:solidFill>
            <a:srgbClr val="A1A7C0"/>
          </a:solidFill>
        </p:spPr>
        <p:txBody>
          <a:bodyPr tIns="99031"/>
          <a:lstStyle>
            <a:lvl1pPr>
              <a:buClr>
                <a:schemeClr val="tx1"/>
              </a:buClr>
              <a:defRPr/>
            </a:lvl1pPr>
            <a:lvl4pPr>
              <a:buClr>
                <a:srgbClr val="606B8D"/>
              </a:buClr>
              <a:defRPr/>
            </a:lvl4pPr>
            <a:lvl5pPr>
              <a:buClr>
                <a:srgbClr val="606B8D"/>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9" name="Text Placeholder 8"/>
          <p:cNvSpPr>
            <a:spLocks noGrp="1"/>
          </p:cNvSpPr>
          <p:nvPr>
            <p:ph type="body" sz="quarter" idx="15"/>
          </p:nvPr>
        </p:nvSpPr>
        <p:spPr>
          <a:xfrm>
            <a:off x="498537" y="6254728"/>
            <a:ext cx="3995236" cy="388759"/>
          </a:xfrm>
        </p:spPr>
        <p:txBody>
          <a:bodyPr anchor="b"/>
          <a:lstStyle>
            <a:lvl1pPr marL="0" indent="0">
              <a:buFontTx/>
              <a:buNone/>
              <a:defRPr sz="900"/>
            </a:lvl1pPr>
          </a:lstStyle>
          <a:p>
            <a:pPr lvl="0"/>
            <a:r>
              <a:rPr lang="en-US" smtClean="0"/>
              <a:t>Click to edit Master text styles</a:t>
            </a:r>
          </a:p>
        </p:txBody>
      </p:sp>
      <p:sp>
        <p:nvSpPr>
          <p:cNvPr id="14" name="Content Placeholder 13"/>
          <p:cNvSpPr>
            <a:spLocks noGrp="1"/>
          </p:cNvSpPr>
          <p:nvPr>
            <p:ph sz="quarter" idx="16"/>
          </p:nvPr>
        </p:nvSpPr>
        <p:spPr>
          <a:xfrm>
            <a:off x="3244945" y="1616951"/>
            <a:ext cx="6172931" cy="4610418"/>
          </a:xfrm>
        </p:spPr>
        <p:txBody>
          <a:bodyPr tIns="99031"/>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8" name="Date Placeholder 2"/>
          <p:cNvSpPr>
            <a:spLocks noGrp="1"/>
          </p:cNvSpPr>
          <p:nvPr>
            <p:ph type="dt" sz="half" idx="17"/>
          </p:nvPr>
        </p:nvSpPr>
        <p:spPr/>
        <p:txBody>
          <a:bodyPr/>
          <a:lstStyle>
            <a:lvl1pPr>
              <a:defRPr/>
            </a:lvl1pPr>
          </a:lstStyle>
          <a:p>
            <a:pPr>
              <a:defRPr/>
            </a:pPr>
            <a:fld id="{AF8B190F-CFB5-40DB-B0AB-1C0ECA7E22CC}" type="datetimeFigureOut">
              <a:rPr lang="en-GB">
                <a:solidFill>
                  <a:srgbClr val="002244"/>
                </a:solidFill>
              </a:rPr>
              <a:pPr>
                <a:defRPr/>
              </a:pPr>
              <a:t>07/03/2016</a:t>
            </a:fld>
            <a:endParaRPr lang="en-GB" dirty="0">
              <a:solidFill>
                <a:srgbClr val="002244"/>
              </a:solidFill>
            </a:endParaRPr>
          </a:p>
        </p:txBody>
      </p:sp>
      <p:sp>
        <p:nvSpPr>
          <p:cNvPr id="10" name="Footer Placeholder 3"/>
          <p:cNvSpPr>
            <a:spLocks noGrp="1"/>
          </p:cNvSpPr>
          <p:nvPr>
            <p:ph type="ftr" sz="quarter" idx="18"/>
          </p:nvPr>
        </p:nvSpPr>
        <p:spPr/>
        <p:txBody>
          <a:bodyPr/>
          <a:lstStyle>
            <a:lvl1pPr>
              <a:defRPr/>
            </a:lvl1pPr>
          </a:lstStyle>
          <a:p>
            <a:pPr>
              <a:defRPr/>
            </a:pPr>
            <a:endParaRPr lang="en-GB">
              <a:solidFill>
                <a:srgbClr val="002244"/>
              </a:solidFill>
            </a:endParaRPr>
          </a:p>
        </p:txBody>
      </p:sp>
      <p:sp>
        <p:nvSpPr>
          <p:cNvPr id="11" name="Slide Number Placeholder 4"/>
          <p:cNvSpPr>
            <a:spLocks noGrp="1"/>
          </p:cNvSpPr>
          <p:nvPr>
            <p:ph type="sldNum" sz="quarter" idx="19"/>
          </p:nvPr>
        </p:nvSpPr>
        <p:spPr/>
        <p:txBody>
          <a:bodyPr/>
          <a:lstStyle>
            <a:lvl1pPr>
              <a:defRPr/>
            </a:lvl1pPr>
          </a:lstStyle>
          <a:p>
            <a:pPr>
              <a:defRPr/>
            </a:pPr>
            <a:fld id="{35B8F4FC-64F7-439C-8D53-1DB2BDE62A33}" type="slidenum">
              <a:rPr lang="en-GB">
                <a:solidFill>
                  <a:srgbClr val="002244"/>
                </a:solidFill>
              </a:rPr>
              <a:pPr>
                <a:defRPr/>
              </a:pPr>
              <a:t>‹#›</a:t>
            </a:fld>
            <a:endParaRPr lang="en-GB">
              <a:solidFill>
                <a:srgbClr val="002244"/>
              </a:solidFill>
            </a:endParaRPr>
          </a:p>
        </p:txBody>
      </p:sp>
    </p:spTree>
    <p:extLst>
      <p:ext uri="{BB962C8B-B14F-4D97-AF65-F5344CB8AC3E}">
        <p14:creationId xmlns:p14="http://schemas.microsoft.com/office/powerpoint/2010/main" val="661282454"/>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22. TWO GRAPHS">
    <p:spTree>
      <p:nvGrpSpPr>
        <p:cNvPr id="1" name=""/>
        <p:cNvGrpSpPr/>
        <p:nvPr/>
      </p:nvGrpSpPr>
      <p:grpSpPr>
        <a:xfrm>
          <a:off x="0" y="0"/>
          <a:ext cx="0" cy="0"/>
          <a:chOff x="0" y="0"/>
          <a:chExt cx="0" cy="0"/>
        </a:xfrm>
      </p:grpSpPr>
      <p:cxnSp>
        <p:nvCxnSpPr>
          <p:cNvPr id="9" name="Straight Connector 8"/>
          <p:cNvCxnSpPr/>
          <p:nvPr userDrawn="1"/>
        </p:nvCxnSpPr>
        <p:spPr>
          <a:xfrm flipV="1">
            <a:off x="579420" y="1491683"/>
            <a:ext cx="8904518" cy="0"/>
          </a:xfrm>
          <a:prstGeom prst="line">
            <a:avLst/>
          </a:prstGeom>
          <a:ln>
            <a:solidFill>
              <a:srgbClr val="606B8D"/>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GB"/>
          </a:p>
        </p:txBody>
      </p:sp>
      <p:sp>
        <p:nvSpPr>
          <p:cNvPr id="6" name="Chart Placeholder 18"/>
          <p:cNvSpPr>
            <a:spLocks noGrp="1"/>
          </p:cNvSpPr>
          <p:nvPr>
            <p:ph type="chart" sz="quarter" idx="13"/>
          </p:nvPr>
        </p:nvSpPr>
        <p:spPr>
          <a:xfrm>
            <a:off x="604421" y="1686089"/>
            <a:ext cx="4361816" cy="4541283"/>
          </a:xfrm>
        </p:spPr>
        <p:txBody>
          <a:bodyPr rtlCol="0">
            <a:noAutofit/>
          </a:bodyPr>
          <a:lstStyle/>
          <a:p>
            <a:pPr lvl="0"/>
            <a:r>
              <a:rPr lang="en-US" noProof="0" smtClean="0"/>
              <a:t>Click icon to add chart</a:t>
            </a:r>
            <a:endParaRPr lang="en-GB" noProof="0"/>
          </a:p>
        </p:txBody>
      </p:sp>
      <p:sp>
        <p:nvSpPr>
          <p:cNvPr id="7" name="Chart Placeholder 18"/>
          <p:cNvSpPr>
            <a:spLocks noGrp="1"/>
          </p:cNvSpPr>
          <p:nvPr>
            <p:ph type="chart" sz="quarter" idx="14"/>
          </p:nvPr>
        </p:nvSpPr>
        <p:spPr>
          <a:xfrm>
            <a:off x="5042708" y="1686089"/>
            <a:ext cx="4319168" cy="4541283"/>
          </a:xfrm>
        </p:spPr>
        <p:txBody>
          <a:bodyPr rtlCol="0">
            <a:noAutofit/>
          </a:bodyPr>
          <a:lstStyle/>
          <a:p>
            <a:pPr lvl="0"/>
            <a:r>
              <a:rPr lang="en-US" noProof="0" smtClean="0"/>
              <a:t>Click icon to add chart</a:t>
            </a:r>
            <a:endParaRPr lang="en-GB" noProof="0"/>
          </a:p>
        </p:txBody>
      </p:sp>
      <p:sp>
        <p:nvSpPr>
          <p:cNvPr id="8" name="Text Placeholder 8"/>
          <p:cNvSpPr>
            <a:spLocks noGrp="1"/>
          </p:cNvSpPr>
          <p:nvPr>
            <p:ph type="body" sz="quarter" idx="15"/>
          </p:nvPr>
        </p:nvSpPr>
        <p:spPr>
          <a:xfrm>
            <a:off x="498537" y="6254728"/>
            <a:ext cx="3995236" cy="388759"/>
          </a:xfrm>
        </p:spPr>
        <p:txBody>
          <a:bodyPr anchor="b"/>
          <a:lstStyle>
            <a:lvl1pPr marL="0" indent="0">
              <a:buFontTx/>
              <a:buNone/>
              <a:defRPr sz="900"/>
            </a:lvl1pPr>
          </a:lstStyle>
          <a:p>
            <a:pPr lvl="0"/>
            <a:r>
              <a:rPr lang="en-US" smtClean="0"/>
              <a:t>Click to edit Master text styles</a:t>
            </a:r>
          </a:p>
        </p:txBody>
      </p:sp>
      <p:sp>
        <p:nvSpPr>
          <p:cNvPr id="10" name="Date Placeholder 2"/>
          <p:cNvSpPr>
            <a:spLocks noGrp="1"/>
          </p:cNvSpPr>
          <p:nvPr>
            <p:ph type="dt" sz="half" idx="16"/>
          </p:nvPr>
        </p:nvSpPr>
        <p:spPr/>
        <p:txBody>
          <a:bodyPr/>
          <a:lstStyle>
            <a:lvl1pPr>
              <a:defRPr/>
            </a:lvl1pPr>
          </a:lstStyle>
          <a:p>
            <a:pPr>
              <a:defRPr/>
            </a:pPr>
            <a:fld id="{C041EE47-6E0C-489A-9473-6602FFCA6AFB}" type="datetimeFigureOut">
              <a:rPr lang="en-GB">
                <a:solidFill>
                  <a:srgbClr val="002244"/>
                </a:solidFill>
              </a:rPr>
              <a:pPr>
                <a:defRPr/>
              </a:pPr>
              <a:t>07/03/2016</a:t>
            </a:fld>
            <a:endParaRPr lang="en-GB" dirty="0">
              <a:solidFill>
                <a:srgbClr val="002244"/>
              </a:solidFill>
            </a:endParaRPr>
          </a:p>
        </p:txBody>
      </p:sp>
      <p:sp>
        <p:nvSpPr>
          <p:cNvPr id="11" name="Footer Placeholder 3"/>
          <p:cNvSpPr>
            <a:spLocks noGrp="1"/>
          </p:cNvSpPr>
          <p:nvPr>
            <p:ph type="ftr" sz="quarter" idx="17"/>
          </p:nvPr>
        </p:nvSpPr>
        <p:spPr/>
        <p:txBody>
          <a:bodyPr/>
          <a:lstStyle>
            <a:lvl1pPr>
              <a:defRPr/>
            </a:lvl1pPr>
          </a:lstStyle>
          <a:p>
            <a:pPr>
              <a:defRPr/>
            </a:pPr>
            <a:endParaRPr lang="en-GB">
              <a:solidFill>
                <a:srgbClr val="002244"/>
              </a:solidFill>
            </a:endParaRPr>
          </a:p>
        </p:txBody>
      </p:sp>
      <p:sp>
        <p:nvSpPr>
          <p:cNvPr id="12" name="Slide Number Placeholder 4"/>
          <p:cNvSpPr>
            <a:spLocks noGrp="1"/>
          </p:cNvSpPr>
          <p:nvPr>
            <p:ph type="sldNum" sz="quarter" idx="18"/>
          </p:nvPr>
        </p:nvSpPr>
        <p:spPr/>
        <p:txBody>
          <a:bodyPr/>
          <a:lstStyle>
            <a:lvl1pPr>
              <a:defRPr/>
            </a:lvl1pPr>
          </a:lstStyle>
          <a:p>
            <a:pPr>
              <a:defRPr/>
            </a:pPr>
            <a:fld id="{1BA62843-E0FE-4941-91B4-66DF17CF9517}" type="slidenum">
              <a:rPr lang="en-GB">
                <a:solidFill>
                  <a:srgbClr val="002244"/>
                </a:solidFill>
              </a:rPr>
              <a:pPr>
                <a:defRPr/>
              </a:pPr>
              <a:t>‹#›</a:t>
            </a:fld>
            <a:endParaRPr lang="en-GB">
              <a:solidFill>
                <a:srgbClr val="002244"/>
              </a:solidFill>
            </a:endParaRPr>
          </a:p>
        </p:txBody>
      </p:sp>
    </p:spTree>
    <p:extLst>
      <p:ext uri="{BB962C8B-B14F-4D97-AF65-F5344CB8AC3E}">
        <p14:creationId xmlns:p14="http://schemas.microsoft.com/office/powerpoint/2010/main" val="2553293506"/>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23. CHART AND TABLE">
    <p:spTree>
      <p:nvGrpSpPr>
        <p:cNvPr id="1" name=""/>
        <p:cNvGrpSpPr/>
        <p:nvPr/>
      </p:nvGrpSpPr>
      <p:grpSpPr>
        <a:xfrm>
          <a:off x="0" y="0"/>
          <a:ext cx="0" cy="0"/>
          <a:chOff x="0" y="0"/>
          <a:chExt cx="0" cy="0"/>
        </a:xfrm>
      </p:grpSpPr>
      <p:cxnSp>
        <p:nvCxnSpPr>
          <p:cNvPr id="9" name="Straight Connector 8"/>
          <p:cNvCxnSpPr/>
          <p:nvPr userDrawn="1"/>
        </p:nvCxnSpPr>
        <p:spPr>
          <a:xfrm flipV="1">
            <a:off x="579420" y="1491683"/>
            <a:ext cx="8904518" cy="0"/>
          </a:xfrm>
          <a:prstGeom prst="line">
            <a:avLst/>
          </a:prstGeom>
          <a:ln>
            <a:solidFill>
              <a:srgbClr val="606B8D"/>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GB"/>
          </a:p>
        </p:txBody>
      </p:sp>
      <p:sp>
        <p:nvSpPr>
          <p:cNvPr id="6" name="Chart Placeholder 18"/>
          <p:cNvSpPr>
            <a:spLocks noGrp="1"/>
          </p:cNvSpPr>
          <p:nvPr>
            <p:ph type="chart" sz="quarter" idx="13"/>
          </p:nvPr>
        </p:nvSpPr>
        <p:spPr>
          <a:xfrm>
            <a:off x="604421" y="1686091"/>
            <a:ext cx="4361816" cy="4541281"/>
          </a:xfrm>
        </p:spPr>
        <p:txBody>
          <a:bodyPr rtlCol="0">
            <a:noAutofit/>
          </a:bodyPr>
          <a:lstStyle/>
          <a:p>
            <a:pPr lvl="0"/>
            <a:r>
              <a:rPr lang="en-US" noProof="0" smtClean="0"/>
              <a:t>Click icon to add chart</a:t>
            </a:r>
            <a:endParaRPr lang="en-GB" noProof="0"/>
          </a:p>
        </p:txBody>
      </p:sp>
      <p:sp>
        <p:nvSpPr>
          <p:cNvPr id="7" name="Text Placeholder 8"/>
          <p:cNvSpPr>
            <a:spLocks noGrp="1"/>
          </p:cNvSpPr>
          <p:nvPr>
            <p:ph type="body" sz="quarter" idx="14"/>
          </p:nvPr>
        </p:nvSpPr>
        <p:spPr>
          <a:xfrm>
            <a:off x="498560" y="6254728"/>
            <a:ext cx="3923451" cy="388759"/>
          </a:xfrm>
        </p:spPr>
        <p:txBody>
          <a:bodyPr anchor="b"/>
          <a:lstStyle>
            <a:lvl1pPr marL="0" indent="0">
              <a:buFontTx/>
              <a:buNone/>
              <a:defRPr sz="900"/>
            </a:lvl1pPr>
          </a:lstStyle>
          <a:p>
            <a:pPr lvl="0"/>
            <a:r>
              <a:rPr lang="en-US" smtClean="0"/>
              <a:t>Click to edit Master text styles</a:t>
            </a:r>
          </a:p>
        </p:txBody>
      </p:sp>
      <p:sp>
        <p:nvSpPr>
          <p:cNvPr id="8" name="Table Placeholder 10"/>
          <p:cNvSpPr>
            <a:spLocks noGrp="1"/>
          </p:cNvSpPr>
          <p:nvPr>
            <p:ph type="tbl" sz="quarter" idx="15"/>
          </p:nvPr>
        </p:nvSpPr>
        <p:spPr>
          <a:xfrm>
            <a:off x="5042711" y="1686065"/>
            <a:ext cx="4461818" cy="4541646"/>
          </a:xfrm>
        </p:spPr>
        <p:txBody>
          <a:bodyPr rtlCol="0">
            <a:noAutofit/>
          </a:bodyPr>
          <a:lstStyle/>
          <a:p>
            <a:pPr lvl="0"/>
            <a:r>
              <a:rPr lang="en-US" noProof="0" smtClean="0"/>
              <a:t>Click icon to add table</a:t>
            </a:r>
            <a:endParaRPr lang="en-GB" noProof="0"/>
          </a:p>
        </p:txBody>
      </p:sp>
      <p:sp>
        <p:nvSpPr>
          <p:cNvPr id="10" name="Date Placeholder 2"/>
          <p:cNvSpPr>
            <a:spLocks noGrp="1"/>
          </p:cNvSpPr>
          <p:nvPr>
            <p:ph type="dt" sz="half" idx="16"/>
          </p:nvPr>
        </p:nvSpPr>
        <p:spPr/>
        <p:txBody>
          <a:bodyPr/>
          <a:lstStyle>
            <a:lvl1pPr>
              <a:defRPr/>
            </a:lvl1pPr>
          </a:lstStyle>
          <a:p>
            <a:pPr>
              <a:defRPr/>
            </a:pPr>
            <a:fld id="{D65E3F33-CA31-4555-8A57-CB3110EAB663}" type="datetimeFigureOut">
              <a:rPr lang="en-GB">
                <a:solidFill>
                  <a:srgbClr val="002244"/>
                </a:solidFill>
              </a:rPr>
              <a:pPr>
                <a:defRPr/>
              </a:pPr>
              <a:t>07/03/2016</a:t>
            </a:fld>
            <a:endParaRPr lang="en-GB" dirty="0">
              <a:solidFill>
                <a:srgbClr val="002244"/>
              </a:solidFill>
            </a:endParaRPr>
          </a:p>
        </p:txBody>
      </p:sp>
      <p:sp>
        <p:nvSpPr>
          <p:cNvPr id="11" name="Footer Placeholder 3"/>
          <p:cNvSpPr>
            <a:spLocks noGrp="1"/>
          </p:cNvSpPr>
          <p:nvPr>
            <p:ph type="ftr" sz="quarter" idx="17"/>
          </p:nvPr>
        </p:nvSpPr>
        <p:spPr/>
        <p:txBody>
          <a:bodyPr/>
          <a:lstStyle>
            <a:lvl1pPr>
              <a:defRPr/>
            </a:lvl1pPr>
          </a:lstStyle>
          <a:p>
            <a:pPr>
              <a:defRPr/>
            </a:pPr>
            <a:endParaRPr lang="en-GB">
              <a:solidFill>
                <a:srgbClr val="002244"/>
              </a:solidFill>
            </a:endParaRPr>
          </a:p>
        </p:txBody>
      </p:sp>
      <p:sp>
        <p:nvSpPr>
          <p:cNvPr id="12" name="Slide Number Placeholder 4"/>
          <p:cNvSpPr>
            <a:spLocks noGrp="1"/>
          </p:cNvSpPr>
          <p:nvPr>
            <p:ph type="sldNum" sz="quarter" idx="18"/>
          </p:nvPr>
        </p:nvSpPr>
        <p:spPr/>
        <p:txBody>
          <a:bodyPr/>
          <a:lstStyle>
            <a:lvl1pPr>
              <a:defRPr/>
            </a:lvl1pPr>
          </a:lstStyle>
          <a:p>
            <a:pPr>
              <a:defRPr/>
            </a:pPr>
            <a:fld id="{F36EE97D-86CA-481D-9010-E8FB43BCA477}" type="slidenum">
              <a:rPr lang="en-GB">
                <a:solidFill>
                  <a:srgbClr val="002244"/>
                </a:solidFill>
              </a:rPr>
              <a:pPr>
                <a:defRPr/>
              </a:pPr>
              <a:t>‹#›</a:t>
            </a:fld>
            <a:endParaRPr lang="en-GB">
              <a:solidFill>
                <a:srgbClr val="002244"/>
              </a:solidFill>
            </a:endParaRPr>
          </a:p>
        </p:txBody>
      </p:sp>
    </p:spTree>
    <p:extLst>
      <p:ext uri="{BB962C8B-B14F-4D97-AF65-F5344CB8AC3E}">
        <p14:creationId xmlns:p14="http://schemas.microsoft.com/office/powerpoint/2010/main" val="322525679"/>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24. THREE CHARTS">
    <p:spTree>
      <p:nvGrpSpPr>
        <p:cNvPr id="1" name=""/>
        <p:cNvGrpSpPr/>
        <p:nvPr/>
      </p:nvGrpSpPr>
      <p:grpSpPr>
        <a:xfrm>
          <a:off x="0" y="0"/>
          <a:ext cx="0" cy="0"/>
          <a:chOff x="0" y="0"/>
          <a:chExt cx="0" cy="0"/>
        </a:xfrm>
      </p:grpSpPr>
      <p:cxnSp>
        <p:nvCxnSpPr>
          <p:cNvPr id="10" name="Straight Connector 9"/>
          <p:cNvCxnSpPr/>
          <p:nvPr userDrawn="1"/>
        </p:nvCxnSpPr>
        <p:spPr>
          <a:xfrm flipV="1">
            <a:off x="579420" y="1491683"/>
            <a:ext cx="8904518" cy="0"/>
          </a:xfrm>
          <a:prstGeom prst="line">
            <a:avLst/>
          </a:prstGeom>
          <a:ln>
            <a:solidFill>
              <a:srgbClr val="606B8D"/>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GB"/>
          </a:p>
        </p:txBody>
      </p:sp>
      <p:sp>
        <p:nvSpPr>
          <p:cNvPr id="6" name="Chart Placeholder 18"/>
          <p:cNvSpPr>
            <a:spLocks noGrp="1"/>
          </p:cNvSpPr>
          <p:nvPr>
            <p:ph type="chart" sz="quarter" idx="13"/>
          </p:nvPr>
        </p:nvSpPr>
        <p:spPr>
          <a:xfrm>
            <a:off x="604423" y="1686089"/>
            <a:ext cx="2834679" cy="4541283"/>
          </a:xfrm>
        </p:spPr>
        <p:txBody>
          <a:bodyPr rtlCol="0">
            <a:noAutofit/>
          </a:bodyPr>
          <a:lstStyle/>
          <a:p>
            <a:pPr lvl="0"/>
            <a:r>
              <a:rPr lang="en-US" noProof="0" smtClean="0"/>
              <a:t>Click icon to add chart</a:t>
            </a:r>
            <a:endParaRPr lang="en-GB" noProof="0"/>
          </a:p>
        </p:txBody>
      </p:sp>
      <p:sp>
        <p:nvSpPr>
          <p:cNvPr id="7" name="Text Placeholder 8"/>
          <p:cNvSpPr>
            <a:spLocks noGrp="1"/>
          </p:cNvSpPr>
          <p:nvPr>
            <p:ph type="body" sz="quarter" idx="14"/>
          </p:nvPr>
        </p:nvSpPr>
        <p:spPr>
          <a:xfrm>
            <a:off x="498560" y="6254728"/>
            <a:ext cx="3952165" cy="388759"/>
          </a:xfrm>
        </p:spPr>
        <p:txBody>
          <a:bodyPr anchor="b"/>
          <a:lstStyle>
            <a:lvl1pPr marL="0" indent="0">
              <a:buFontTx/>
              <a:buNone/>
              <a:defRPr sz="900"/>
            </a:lvl1pPr>
          </a:lstStyle>
          <a:p>
            <a:pPr lvl="0"/>
            <a:r>
              <a:rPr lang="en-US" smtClean="0"/>
              <a:t>Click to edit Master text styles</a:t>
            </a:r>
          </a:p>
        </p:txBody>
      </p:sp>
      <p:sp>
        <p:nvSpPr>
          <p:cNvPr id="8" name="Chart Placeholder 18"/>
          <p:cNvSpPr>
            <a:spLocks noGrp="1"/>
          </p:cNvSpPr>
          <p:nvPr>
            <p:ph type="chart" sz="quarter" idx="15"/>
          </p:nvPr>
        </p:nvSpPr>
        <p:spPr>
          <a:xfrm>
            <a:off x="3560345" y="1686089"/>
            <a:ext cx="2834679" cy="4541283"/>
          </a:xfrm>
        </p:spPr>
        <p:txBody>
          <a:bodyPr rtlCol="0">
            <a:noAutofit/>
          </a:bodyPr>
          <a:lstStyle/>
          <a:p>
            <a:pPr lvl="0"/>
            <a:r>
              <a:rPr lang="en-US" noProof="0" smtClean="0"/>
              <a:t>Click icon to add chart</a:t>
            </a:r>
            <a:endParaRPr lang="en-GB" noProof="0"/>
          </a:p>
        </p:txBody>
      </p:sp>
      <p:sp>
        <p:nvSpPr>
          <p:cNvPr id="9" name="Chart Placeholder 18"/>
          <p:cNvSpPr>
            <a:spLocks noGrp="1"/>
          </p:cNvSpPr>
          <p:nvPr>
            <p:ph type="chart" sz="quarter" idx="16"/>
          </p:nvPr>
        </p:nvSpPr>
        <p:spPr>
          <a:xfrm>
            <a:off x="6516256" y="1686089"/>
            <a:ext cx="2834679" cy="4541283"/>
          </a:xfrm>
        </p:spPr>
        <p:txBody>
          <a:bodyPr rtlCol="0">
            <a:noAutofit/>
          </a:bodyPr>
          <a:lstStyle/>
          <a:p>
            <a:pPr lvl="0"/>
            <a:r>
              <a:rPr lang="en-US" noProof="0" smtClean="0"/>
              <a:t>Click icon to add chart</a:t>
            </a:r>
            <a:endParaRPr lang="en-GB" noProof="0"/>
          </a:p>
        </p:txBody>
      </p:sp>
      <p:sp>
        <p:nvSpPr>
          <p:cNvPr id="11" name="Date Placeholder 2"/>
          <p:cNvSpPr>
            <a:spLocks noGrp="1"/>
          </p:cNvSpPr>
          <p:nvPr>
            <p:ph type="dt" sz="half" idx="17"/>
          </p:nvPr>
        </p:nvSpPr>
        <p:spPr/>
        <p:txBody>
          <a:bodyPr/>
          <a:lstStyle>
            <a:lvl1pPr>
              <a:defRPr/>
            </a:lvl1pPr>
          </a:lstStyle>
          <a:p>
            <a:pPr>
              <a:defRPr/>
            </a:pPr>
            <a:fld id="{06994B5D-D6EF-4051-ACAA-8E882EBA0D3E}" type="datetimeFigureOut">
              <a:rPr lang="en-GB">
                <a:solidFill>
                  <a:srgbClr val="002244"/>
                </a:solidFill>
              </a:rPr>
              <a:pPr>
                <a:defRPr/>
              </a:pPr>
              <a:t>07/03/2016</a:t>
            </a:fld>
            <a:endParaRPr lang="en-GB" dirty="0">
              <a:solidFill>
                <a:srgbClr val="002244"/>
              </a:solidFill>
            </a:endParaRPr>
          </a:p>
        </p:txBody>
      </p:sp>
      <p:sp>
        <p:nvSpPr>
          <p:cNvPr id="12" name="Footer Placeholder 3"/>
          <p:cNvSpPr>
            <a:spLocks noGrp="1"/>
          </p:cNvSpPr>
          <p:nvPr>
            <p:ph type="ftr" sz="quarter" idx="18"/>
          </p:nvPr>
        </p:nvSpPr>
        <p:spPr/>
        <p:txBody>
          <a:bodyPr/>
          <a:lstStyle>
            <a:lvl1pPr>
              <a:defRPr/>
            </a:lvl1pPr>
          </a:lstStyle>
          <a:p>
            <a:pPr>
              <a:defRPr/>
            </a:pPr>
            <a:endParaRPr lang="en-GB">
              <a:solidFill>
                <a:srgbClr val="002244"/>
              </a:solidFill>
            </a:endParaRPr>
          </a:p>
        </p:txBody>
      </p:sp>
      <p:sp>
        <p:nvSpPr>
          <p:cNvPr id="13" name="Slide Number Placeholder 4"/>
          <p:cNvSpPr>
            <a:spLocks noGrp="1"/>
          </p:cNvSpPr>
          <p:nvPr>
            <p:ph type="sldNum" sz="quarter" idx="19"/>
          </p:nvPr>
        </p:nvSpPr>
        <p:spPr/>
        <p:txBody>
          <a:bodyPr/>
          <a:lstStyle>
            <a:lvl1pPr>
              <a:defRPr/>
            </a:lvl1pPr>
          </a:lstStyle>
          <a:p>
            <a:pPr>
              <a:defRPr/>
            </a:pPr>
            <a:fld id="{3595130D-C6EF-410F-ACBA-5FF98AE48FE4}" type="slidenum">
              <a:rPr lang="en-GB">
                <a:solidFill>
                  <a:srgbClr val="002244"/>
                </a:solidFill>
              </a:rPr>
              <a:pPr>
                <a:defRPr/>
              </a:pPr>
              <a:t>‹#›</a:t>
            </a:fld>
            <a:endParaRPr lang="en-GB">
              <a:solidFill>
                <a:srgbClr val="002244"/>
              </a:solidFill>
            </a:endParaRPr>
          </a:p>
        </p:txBody>
      </p:sp>
    </p:spTree>
    <p:extLst>
      <p:ext uri="{BB962C8B-B14F-4D97-AF65-F5344CB8AC3E}">
        <p14:creationId xmlns:p14="http://schemas.microsoft.com/office/powerpoint/2010/main" val="3353984812"/>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25. FOUR CHARTS">
    <p:spTree>
      <p:nvGrpSpPr>
        <p:cNvPr id="1" name=""/>
        <p:cNvGrpSpPr/>
        <p:nvPr/>
      </p:nvGrpSpPr>
      <p:grpSpPr>
        <a:xfrm>
          <a:off x="0" y="0"/>
          <a:ext cx="0" cy="0"/>
          <a:chOff x="0" y="0"/>
          <a:chExt cx="0" cy="0"/>
        </a:xfrm>
      </p:grpSpPr>
      <p:cxnSp>
        <p:nvCxnSpPr>
          <p:cNvPr id="11" name="Straight Connector 10"/>
          <p:cNvCxnSpPr/>
          <p:nvPr userDrawn="1"/>
        </p:nvCxnSpPr>
        <p:spPr>
          <a:xfrm flipV="1">
            <a:off x="579420" y="1491683"/>
            <a:ext cx="8904518" cy="0"/>
          </a:xfrm>
          <a:prstGeom prst="line">
            <a:avLst/>
          </a:prstGeom>
          <a:ln>
            <a:solidFill>
              <a:srgbClr val="606B8D"/>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GB"/>
          </a:p>
        </p:txBody>
      </p:sp>
      <p:sp>
        <p:nvSpPr>
          <p:cNvPr id="6" name="Chart Placeholder 18"/>
          <p:cNvSpPr>
            <a:spLocks noGrp="1"/>
          </p:cNvSpPr>
          <p:nvPr>
            <p:ph type="chart" sz="quarter" idx="13"/>
          </p:nvPr>
        </p:nvSpPr>
        <p:spPr>
          <a:xfrm>
            <a:off x="604420" y="1669811"/>
            <a:ext cx="4268694" cy="2184250"/>
          </a:xfrm>
        </p:spPr>
        <p:txBody>
          <a:bodyPr rtlCol="0">
            <a:noAutofit/>
          </a:bodyPr>
          <a:lstStyle/>
          <a:p>
            <a:pPr lvl="0"/>
            <a:r>
              <a:rPr lang="en-US" noProof="0" smtClean="0"/>
              <a:t>Click icon to add chart</a:t>
            </a:r>
            <a:endParaRPr lang="en-GB" noProof="0"/>
          </a:p>
        </p:txBody>
      </p:sp>
      <p:sp>
        <p:nvSpPr>
          <p:cNvPr id="7" name="Text Placeholder 8"/>
          <p:cNvSpPr>
            <a:spLocks noGrp="1"/>
          </p:cNvSpPr>
          <p:nvPr>
            <p:ph type="body" sz="quarter" idx="14"/>
          </p:nvPr>
        </p:nvSpPr>
        <p:spPr>
          <a:xfrm>
            <a:off x="498536" y="3828169"/>
            <a:ext cx="4177990" cy="388759"/>
          </a:xfrm>
        </p:spPr>
        <p:txBody>
          <a:bodyPr/>
          <a:lstStyle>
            <a:lvl1pPr marL="0" indent="0">
              <a:buFontTx/>
              <a:buNone/>
              <a:defRPr sz="900"/>
            </a:lvl1pPr>
          </a:lstStyle>
          <a:p>
            <a:pPr lvl="0"/>
            <a:r>
              <a:rPr lang="en-US" smtClean="0"/>
              <a:t>Click to edit Master text styles</a:t>
            </a:r>
          </a:p>
        </p:txBody>
      </p:sp>
      <p:sp>
        <p:nvSpPr>
          <p:cNvPr id="8" name="Chart Placeholder 18"/>
          <p:cNvSpPr>
            <a:spLocks noGrp="1"/>
          </p:cNvSpPr>
          <p:nvPr>
            <p:ph type="chart" sz="quarter" idx="15"/>
          </p:nvPr>
        </p:nvSpPr>
        <p:spPr>
          <a:xfrm>
            <a:off x="5088298" y="1669811"/>
            <a:ext cx="4268694" cy="2184250"/>
          </a:xfrm>
        </p:spPr>
        <p:txBody>
          <a:bodyPr rtlCol="0">
            <a:noAutofit/>
          </a:bodyPr>
          <a:lstStyle/>
          <a:p>
            <a:pPr lvl="0"/>
            <a:r>
              <a:rPr lang="en-US" noProof="0" smtClean="0"/>
              <a:t>Click icon to add chart</a:t>
            </a:r>
            <a:endParaRPr lang="en-GB" noProof="0"/>
          </a:p>
        </p:txBody>
      </p:sp>
      <p:sp>
        <p:nvSpPr>
          <p:cNvPr id="9" name="Text Placeholder 8"/>
          <p:cNvSpPr>
            <a:spLocks noGrp="1"/>
          </p:cNvSpPr>
          <p:nvPr>
            <p:ph type="body" sz="quarter" idx="16"/>
          </p:nvPr>
        </p:nvSpPr>
        <p:spPr>
          <a:xfrm>
            <a:off x="5007414" y="3828169"/>
            <a:ext cx="4177990" cy="388759"/>
          </a:xfrm>
        </p:spPr>
        <p:txBody>
          <a:bodyPr/>
          <a:lstStyle>
            <a:lvl1pPr marL="0" indent="0">
              <a:buFontTx/>
              <a:buNone/>
              <a:defRPr sz="900"/>
            </a:lvl1pPr>
          </a:lstStyle>
          <a:p>
            <a:pPr lvl="0"/>
            <a:r>
              <a:rPr lang="en-US" smtClean="0"/>
              <a:t>Click to edit Master text styles</a:t>
            </a:r>
          </a:p>
        </p:txBody>
      </p:sp>
      <p:sp>
        <p:nvSpPr>
          <p:cNvPr id="10" name="Chart Placeholder 18"/>
          <p:cNvSpPr>
            <a:spLocks noGrp="1"/>
          </p:cNvSpPr>
          <p:nvPr>
            <p:ph type="chart" sz="quarter" idx="17"/>
          </p:nvPr>
        </p:nvSpPr>
        <p:spPr>
          <a:xfrm>
            <a:off x="604420" y="4225963"/>
            <a:ext cx="4268694" cy="2184250"/>
          </a:xfrm>
        </p:spPr>
        <p:txBody>
          <a:bodyPr rtlCol="0">
            <a:noAutofit/>
          </a:bodyPr>
          <a:lstStyle/>
          <a:p>
            <a:pPr lvl="0"/>
            <a:r>
              <a:rPr lang="en-US" noProof="0" smtClean="0"/>
              <a:t>Click icon to add chart</a:t>
            </a:r>
            <a:endParaRPr lang="en-GB" noProof="0"/>
          </a:p>
        </p:txBody>
      </p:sp>
      <p:sp>
        <p:nvSpPr>
          <p:cNvPr id="12" name="Chart Placeholder 18"/>
          <p:cNvSpPr>
            <a:spLocks noGrp="1"/>
          </p:cNvSpPr>
          <p:nvPr>
            <p:ph type="chart" sz="quarter" idx="19"/>
          </p:nvPr>
        </p:nvSpPr>
        <p:spPr>
          <a:xfrm>
            <a:off x="5088298" y="4225963"/>
            <a:ext cx="4268694" cy="2184250"/>
          </a:xfrm>
        </p:spPr>
        <p:txBody>
          <a:bodyPr rtlCol="0">
            <a:noAutofit/>
          </a:bodyPr>
          <a:lstStyle/>
          <a:p>
            <a:pPr lvl="0"/>
            <a:r>
              <a:rPr lang="en-US" noProof="0" smtClean="0"/>
              <a:t>Click icon to add chart</a:t>
            </a:r>
            <a:endParaRPr lang="en-GB" noProof="0"/>
          </a:p>
        </p:txBody>
      </p:sp>
      <p:sp>
        <p:nvSpPr>
          <p:cNvPr id="13" name="Text Placeholder 8"/>
          <p:cNvSpPr>
            <a:spLocks noGrp="1"/>
          </p:cNvSpPr>
          <p:nvPr>
            <p:ph type="body" sz="quarter" idx="20"/>
          </p:nvPr>
        </p:nvSpPr>
        <p:spPr>
          <a:xfrm>
            <a:off x="498560" y="6254728"/>
            <a:ext cx="3952165" cy="388759"/>
          </a:xfrm>
        </p:spPr>
        <p:txBody>
          <a:bodyPr anchor="b"/>
          <a:lstStyle>
            <a:lvl1pPr marL="0" indent="0">
              <a:buFontTx/>
              <a:buNone/>
              <a:defRPr sz="900"/>
            </a:lvl1pPr>
          </a:lstStyle>
          <a:p>
            <a:pPr lvl="0"/>
            <a:r>
              <a:rPr lang="en-US" smtClean="0"/>
              <a:t>Click to edit Master text styles</a:t>
            </a:r>
          </a:p>
        </p:txBody>
      </p:sp>
      <p:sp>
        <p:nvSpPr>
          <p:cNvPr id="14" name="Date Placeholder 2"/>
          <p:cNvSpPr>
            <a:spLocks noGrp="1"/>
          </p:cNvSpPr>
          <p:nvPr>
            <p:ph type="dt" sz="half" idx="21"/>
          </p:nvPr>
        </p:nvSpPr>
        <p:spPr/>
        <p:txBody>
          <a:bodyPr/>
          <a:lstStyle>
            <a:lvl1pPr>
              <a:defRPr/>
            </a:lvl1pPr>
          </a:lstStyle>
          <a:p>
            <a:pPr>
              <a:defRPr/>
            </a:pPr>
            <a:fld id="{AC709D18-3749-4964-A373-9EB5F53D0DC9}" type="datetimeFigureOut">
              <a:rPr lang="en-GB">
                <a:solidFill>
                  <a:srgbClr val="002244"/>
                </a:solidFill>
              </a:rPr>
              <a:pPr>
                <a:defRPr/>
              </a:pPr>
              <a:t>07/03/2016</a:t>
            </a:fld>
            <a:endParaRPr lang="en-GB" dirty="0">
              <a:solidFill>
                <a:srgbClr val="002244"/>
              </a:solidFill>
            </a:endParaRPr>
          </a:p>
        </p:txBody>
      </p:sp>
      <p:sp>
        <p:nvSpPr>
          <p:cNvPr id="15" name="Footer Placeholder 3"/>
          <p:cNvSpPr>
            <a:spLocks noGrp="1"/>
          </p:cNvSpPr>
          <p:nvPr>
            <p:ph type="ftr" sz="quarter" idx="22"/>
          </p:nvPr>
        </p:nvSpPr>
        <p:spPr/>
        <p:txBody>
          <a:bodyPr/>
          <a:lstStyle>
            <a:lvl1pPr>
              <a:defRPr/>
            </a:lvl1pPr>
          </a:lstStyle>
          <a:p>
            <a:pPr>
              <a:defRPr/>
            </a:pPr>
            <a:endParaRPr lang="en-GB">
              <a:solidFill>
                <a:srgbClr val="002244"/>
              </a:solidFill>
            </a:endParaRPr>
          </a:p>
        </p:txBody>
      </p:sp>
      <p:sp>
        <p:nvSpPr>
          <p:cNvPr id="16" name="Slide Number Placeholder 4"/>
          <p:cNvSpPr>
            <a:spLocks noGrp="1"/>
          </p:cNvSpPr>
          <p:nvPr>
            <p:ph type="sldNum" sz="quarter" idx="23"/>
          </p:nvPr>
        </p:nvSpPr>
        <p:spPr/>
        <p:txBody>
          <a:bodyPr/>
          <a:lstStyle>
            <a:lvl1pPr>
              <a:defRPr/>
            </a:lvl1pPr>
          </a:lstStyle>
          <a:p>
            <a:pPr>
              <a:defRPr/>
            </a:pPr>
            <a:fld id="{A05F15EF-7544-417A-8545-FF38BA3F02D0}" type="slidenum">
              <a:rPr lang="en-GB">
                <a:solidFill>
                  <a:srgbClr val="002244"/>
                </a:solidFill>
              </a:rPr>
              <a:pPr>
                <a:defRPr/>
              </a:pPr>
              <a:t>‹#›</a:t>
            </a:fld>
            <a:endParaRPr lang="en-GB">
              <a:solidFill>
                <a:srgbClr val="002244"/>
              </a:solidFill>
            </a:endParaRPr>
          </a:p>
        </p:txBody>
      </p:sp>
    </p:spTree>
    <p:extLst>
      <p:ext uri="{BB962C8B-B14F-4D97-AF65-F5344CB8AC3E}">
        <p14:creationId xmlns:p14="http://schemas.microsoft.com/office/powerpoint/2010/main" val="1946229059"/>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cxnSp>
        <p:nvCxnSpPr>
          <p:cNvPr id="4" name="Straight Connector 3"/>
          <p:cNvCxnSpPr/>
          <p:nvPr userDrawn="1"/>
        </p:nvCxnSpPr>
        <p:spPr>
          <a:xfrm flipV="1">
            <a:off x="579420" y="1491683"/>
            <a:ext cx="8904518" cy="0"/>
          </a:xfrm>
          <a:prstGeom prst="line">
            <a:avLst/>
          </a:prstGeom>
          <a:ln>
            <a:solidFill>
              <a:srgbClr val="606B8D"/>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GB"/>
          </a:p>
        </p:txBody>
      </p:sp>
      <p:sp>
        <p:nvSpPr>
          <p:cNvPr id="6" name="Text Placeholder 7"/>
          <p:cNvSpPr>
            <a:spLocks noGrp="1"/>
          </p:cNvSpPr>
          <p:nvPr>
            <p:ph type="body" sz="quarter" idx="13"/>
          </p:nvPr>
        </p:nvSpPr>
        <p:spPr>
          <a:xfrm>
            <a:off x="488451" y="6128777"/>
            <a:ext cx="4105829" cy="533570"/>
          </a:xfrm>
        </p:spPr>
        <p:txBody>
          <a:bodyPr anchor="b">
            <a:noAutofit/>
          </a:bodyPr>
          <a:lstStyle>
            <a:lvl1pPr marL="0" indent="0">
              <a:buFontTx/>
              <a:buNone/>
              <a:defRPr sz="1000" baseline="0"/>
            </a:lvl1pPr>
          </a:lstStyle>
          <a:p>
            <a:pPr lvl="0"/>
            <a:r>
              <a:rPr lang="en-US" smtClean="0"/>
              <a:t>Click to edit Master text styles</a:t>
            </a:r>
          </a:p>
        </p:txBody>
      </p:sp>
      <p:sp>
        <p:nvSpPr>
          <p:cNvPr id="5" name="Date Placeholder 2"/>
          <p:cNvSpPr>
            <a:spLocks noGrp="1"/>
          </p:cNvSpPr>
          <p:nvPr>
            <p:ph type="dt" sz="half" idx="14"/>
          </p:nvPr>
        </p:nvSpPr>
        <p:spPr/>
        <p:txBody>
          <a:bodyPr/>
          <a:lstStyle>
            <a:lvl1pPr>
              <a:defRPr/>
            </a:lvl1pPr>
          </a:lstStyle>
          <a:p>
            <a:pPr>
              <a:defRPr/>
            </a:pPr>
            <a:fld id="{9A623103-3CBD-47E0-89D1-84B8CB74FB1E}" type="datetimeFigureOut">
              <a:rPr lang="en-GB">
                <a:solidFill>
                  <a:srgbClr val="002244"/>
                </a:solidFill>
              </a:rPr>
              <a:pPr>
                <a:defRPr/>
              </a:pPr>
              <a:t>07/03/2016</a:t>
            </a:fld>
            <a:endParaRPr lang="en-GB">
              <a:solidFill>
                <a:srgbClr val="002244"/>
              </a:solidFill>
            </a:endParaRPr>
          </a:p>
        </p:txBody>
      </p:sp>
      <p:sp>
        <p:nvSpPr>
          <p:cNvPr id="7" name="Footer Placeholder 3"/>
          <p:cNvSpPr>
            <a:spLocks noGrp="1"/>
          </p:cNvSpPr>
          <p:nvPr>
            <p:ph type="ftr" sz="quarter" idx="15"/>
          </p:nvPr>
        </p:nvSpPr>
        <p:spPr/>
        <p:txBody>
          <a:bodyPr/>
          <a:lstStyle>
            <a:lvl1pPr>
              <a:defRPr/>
            </a:lvl1pPr>
          </a:lstStyle>
          <a:p>
            <a:pPr>
              <a:defRPr/>
            </a:pPr>
            <a:endParaRPr lang="en-GB">
              <a:solidFill>
                <a:srgbClr val="002244"/>
              </a:solidFill>
            </a:endParaRPr>
          </a:p>
        </p:txBody>
      </p:sp>
      <p:sp>
        <p:nvSpPr>
          <p:cNvPr id="8" name="Slide Number Placeholder 4"/>
          <p:cNvSpPr>
            <a:spLocks noGrp="1"/>
          </p:cNvSpPr>
          <p:nvPr>
            <p:ph type="sldNum" sz="quarter" idx="16"/>
          </p:nvPr>
        </p:nvSpPr>
        <p:spPr/>
        <p:txBody>
          <a:bodyPr/>
          <a:lstStyle>
            <a:lvl1pPr>
              <a:defRPr/>
            </a:lvl1pPr>
          </a:lstStyle>
          <a:p>
            <a:pPr>
              <a:defRPr/>
            </a:pPr>
            <a:fld id="{8F537A47-CB52-492A-8105-435390F4C99C}" type="slidenum">
              <a:rPr lang="en-GB">
                <a:solidFill>
                  <a:srgbClr val="002244"/>
                </a:solidFill>
              </a:rPr>
              <a:pPr>
                <a:defRPr/>
              </a:pPr>
              <a:t>‹#›</a:t>
            </a:fld>
            <a:endParaRPr lang="en-GB">
              <a:solidFill>
                <a:srgbClr val="002244"/>
              </a:solidFill>
            </a:endParaRPr>
          </a:p>
        </p:txBody>
      </p:sp>
    </p:spTree>
    <p:extLst>
      <p:ext uri="{BB962C8B-B14F-4D97-AF65-F5344CB8AC3E}">
        <p14:creationId xmlns:p14="http://schemas.microsoft.com/office/powerpoint/2010/main" val="673760659"/>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Text Placeholder 7"/>
          <p:cNvSpPr>
            <a:spLocks noGrp="1"/>
          </p:cNvSpPr>
          <p:nvPr>
            <p:ph type="body" sz="quarter" idx="13"/>
          </p:nvPr>
        </p:nvSpPr>
        <p:spPr>
          <a:xfrm>
            <a:off x="488451" y="6128777"/>
            <a:ext cx="4105829" cy="533570"/>
          </a:xfrm>
        </p:spPr>
        <p:txBody>
          <a:bodyPr anchor="b">
            <a:noAutofit/>
          </a:bodyPr>
          <a:lstStyle>
            <a:lvl1pPr marL="0" indent="0">
              <a:buFontTx/>
              <a:buNone/>
              <a:defRPr sz="1000" baseline="0"/>
            </a:lvl1pPr>
          </a:lstStyle>
          <a:p>
            <a:pPr lvl="0"/>
            <a:r>
              <a:rPr lang="en-US" smtClean="0"/>
              <a:t>Click to edit Master text styles</a:t>
            </a:r>
          </a:p>
        </p:txBody>
      </p:sp>
      <p:sp>
        <p:nvSpPr>
          <p:cNvPr id="3" name="Date Placeholder 3"/>
          <p:cNvSpPr>
            <a:spLocks noGrp="1"/>
          </p:cNvSpPr>
          <p:nvPr>
            <p:ph type="dt" sz="half" idx="14"/>
          </p:nvPr>
        </p:nvSpPr>
        <p:spPr/>
        <p:txBody>
          <a:bodyPr/>
          <a:lstStyle>
            <a:lvl1pPr>
              <a:defRPr/>
            </a:lvl1pPr>
          </a:lstStyle>
          <a:p>
            <a:pPr>
              <a:defRPr/>
            </a:pPr>
            <a:fld id="{632298AD-5E73-485B-BF1D-614311E6A5D6}" type="datetimeFigureOut">
              <a:rPr lang="en-GB">
                <a:solidFill>
                  <a:srgbClr val="002244"/>
                </a:solidFill>
              </a:rPr>
              <a:pPr>
                <a:defRPr/>
              </a:pPr>
              <a:t>07/03/2016</a:t>
            </a:fld>
            <a:endParaRPr lang="en-GB">
              <a:solidFill>
                <a:srgbClr val="002244"/>
              </a:solidFill>
            </a:endParaRPr>
          </a:p>
        </p:txBody>
      </p:sp>
      <p:sp>
        <p:nvSpPr>
          <p:cNvPr id="4" name="Footer Placeholder 4"/>
          <p:cNvSpPr>
            <a:spLocks noGrp="1"/>
          </p:cNvSpPr>
          <p:nvPr>
            <p:ph type="ftr" sz="quarter" idx="15"/>
          </p:nvPr>
        </p:nvSpPr>
        <p:spPr/>
        <p:txBody>
          <a:bodyPr/>
          <a:lstStyle>
            <a:lvl1pPr>
              <a:defRPr/>
            </a:lvl1pPr>
          </a:lstStyle>
          <a:p>
            <a:pPr>
              <a:defRPr/>
            </a:pPr>
            <a:endParaRPr lang="en-GB">
              <a:solidFill>
                <a:srgbClr val="002244"/>
              </a:solidFill>
            </a:endParaRPr>
          </a:p>
        </p:txBody>
      </p:sp>
      <p:sp>
        <p:nvSpPr>
          <p:cNvPr id="6" name="Slide Number Placeholder 5"/>
          <p:cNvSpPr>
            <a:spLocks noGrp="1"/>
          </p:cNvSpPr>
          <p:nvPr>
            <p:ph type="sldNum" sz="quarter" idx="16"/>
          </p:nvPr>
        </p:nvSpPr>
        <p:spPr/>
        <p:txBody>
          <a:bodyPr/>
          <a:lstStyle>
            <a:lvl1pPr>
              <a:defRPr/>
            </a:lvl1pPr>
          </a:lstStyle>
          <a:p>
            <a:pPr>
              <a:defRPr/>
            </a:pPr>
            <a:fld id="{8FBC08AE-36F7-45A3-B2E3-1CDEAC40FD95}" type="slidenum">
              <a:rPr lang="en-GB">
                <a:solidFill>
                  <a:srgbClr val="002244"/>
                </a:solidFill>
              </a:rPr>
              <a:pPr>
                <a:defRPr/>
              </a:pPr>
              <a:t>‹#›</a:t>
            </a:fld>
            <a:endParaRPr lang="en-GB">
              <a:solidFill>
                <a:srgbClr val="002244"/>
              </a:solidFill>
            </a:endParaRPr>
          </a:p>
        </p:txBody>
      </p:sp>
    </p:spTree>
    <p:extLst>
      <p:ext uri="{BB962C8B-B14F-4D97-AF65-F5344CB8AC3E}">
        <p14:creationId xmlns:p14="http://schemas.microsoft.com/office/powerpoint/2010/main" val="38801732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ARROWS SUBTLE">
    <p:spTree>
      <p:nvGrpSpPr>
        <p:cNvPr id="1" name=""/>
        <p:cNvGrpSpPr/>
        <p:nvPr/>
      </p:nvGrpSpPr>
      <p:grpSpPr>
        <a:xfrm>
          <a:off x="0" y="0"/>
          <a:ext cx="0" cy="0"/>
          <a:chOff x="0" y="0"/>
          <a:chExt cx="0" cy="0"/>
        </a:xfrm>
      </p:grpSpPr>
      <p:sp>
        <p:nvSpPr>
          <p:cNvPr id="17" name="Text Placeholder 16"/>
          <p:cNvSpPr>
            <a:spLocks noGrp="1"/>
          </p:cNvSpPr>
          <p:nvPr>
            <p:ph type="body" sz="quarter" idx="12" hasCustomPrompt="1"/>
          </p:nvPr>
        </p:nvSpPr>
        <p:spPr>
          <a:xfrm>
            <a:off x="687499" y="1673785"/>
            <a:ext cx="7906755" cy="663482"/>
          </a:xfrm>
          <a:prstGeom prst="roundRect">
            <a:avLst>
              <a:gd name="adj" fmla="val 50000"/>
            </a:avLst>
          </a:prstGeom>
          <a:solidFill>
            <a:srgbClr val="A1A7C0"/>
          </a:solidFill>
        </p:spPr>
        <p:txBody>
          <a:bodyPr lIns="593896" anchor="ctr"/>
          <a:lstStyle>
            <a:lvl1pPr marL="0" indent="0">
              <a:buFontTx/>
              <a:buNone/>
              <a:defRPr sz="1700"/>
            </a:lvl1pPr>
          </a:lstStyle>
          <a:p>
            <a:pPr lvl="0"/>
            <a:r>
              <a:rPr lang="en-US" dirty="0" smtClean="0"/>
              <a:t>Enter agenda here, delete if not needed</a:t>
            </a:r>
            <a:endParaRPr lang="en-GB" dirty="0"/>
          </a:p>
        </p:txBody>
      </p:sp>
      <p:sp>
        <p:nvSpPr>
          <p:cNvPr id="15" name="Text Placeholder 14"/>
          <p:cNvSpPr>
            <a:spLocks noGrp="1"/>
          </p:cNvSpPr>
          <p:nvPr>
            <p:ph type="body" sz="quarter" idx="11" hasCustomPrompt="1"/>
          </p:nvPr>
        </p:nvSpPr>
        <p:spPr>
          <a:xfrm>
            <a:off x="601868" y="1659467"/>
            <a:ext cx="717656" cy="699766"/>
          </a:xfrm>
          <a:blipFill>
            <a:blip r:embed="rId2" cstate="email">
              <a:extLst>
                <a:ext uri="{28A0092B-C50C-407E-A947-70E740481C1C}">
                  <a14:useLocalDpi xmlns:a14="http://schemas.microsoft.com/office/drawing/2010/main"/>
                </a:ext>
              </a:extLst>
            </a:blip>
            <a:stretch>
              <a:fillRect/>
            </a:stretch>
          </a:blipFill>
        </p:spPr>
        <p:txBody>
          <a:bodyPr anchor="ctr"/>
          <a:lstStyle>
            <a:lvl1pPr algn="ctr">
              <a:buFontTx/>
              <a:buNone/>
              <a:defRPr sz="2200" b="0">
                <a:solidFill>
                  <a:srgbClr val="606B8D"/>
                </a:solidFill>
              </a:defRPr>
            </a:lvl1pPr>
          </a:lstStyle>
          <a:p>
            <a:pPr lvl="0"/>
            <a:r>
              <a:rPr lang="en-GB" dirty="0" smtClean="0"/>
              <a:t>.</a:t>
            </a:r>
            <a:endParaRPr lang="en-GB" dirty="0"/>
          </a:p>
        </p:txBody>
      </p:sp>
      <p:sp>
        <p:nvSpPr>
          <p:cNvPr id="2" name="Title 1"/>
          <p:cNvSpPr>
            <a:spLocks noGrp="1"/>
          </p:cNvSpPr>
          <p:nvPr>
            <p:ph type="title"/>
          </p:nvPr>
        </p:nvSpPr>
        <p:spPr/>
        <p:txBody>
          <a:bodyPr/>
          <a:lstStyle/>
          <a:p>
            <a:r>
              <a:rPr lang="en-US" smtClean="0"/>
              <a:t>Click to edit Master title style</a:t>
            </a:r>
            <a:endParaRPr lang="en-GB" dirty="0"/>
          </a:p>
        </p:txBody>
      </p:sp>
      <p:sp>
        <p:nvSpPr>
          <p:cNvPr id="3" name="Slide Number Placeholder 2"/>
          <p:cNvSpPr>
            <a:spLocks noGrp="1"/>
          </p:cNvSpPr>
          <p:nvPr>
            <p:ph type="sldNum" sz="quarter" idx="10"/>
          </p:nvPr>
        </p:nvSpPr>
        <p:spPr/>
        <p:txBody>
          <a:bodyPr/>
          <a:lstStyle/>
          <a:p>
            <a:pPr>
              <a:defRPr/>
            </a:pPr>
            <a:fld id="{9E3FD055-00A3-4E1F-830A-86C1BE1F854C}" type="slidenum">
              <a:rPr lang="en-GB" smtClean="0">
                <a:solidFill>
                  <a:srgbClr val="002244"/>
                </a:solidFill>
              </a:rPr>
              <a:pPr>
                <a:defRPr/>
              </a:pPr>
              <a:t>‹#›</a:t>
            </a:fld>
            <a:endParaRPr lang="en-GB" dirty="0">
              <a:solidFill>
                <a:srgbClr val="002244"/>
              </a:solidFill>
            </a:endParaRPr>
          </a:p>
        </p:txBody>
      </p:sp>
      <p:cxnSp>
        <p:nvCxnSpPr>
          <p:cNvPr id="28" name="Straight Connector 27"/>
          <p:cNvCxnSpPr/>
          <p:nvPr userDrawn="1"/>
        </p:nvCxnSpPr>
        <p:spPr>
          <a:xfrm flipV="1">
            <a:off x="579810" y="1491683"/>
            <a:ext cx="8904228" cy="0"/>
          </a:xfrm>
          <a:prstGeom prst="line">
            <a:avLst/>
          </a:prstGeom>
          <a:ln>
            <a:solidFill>
              <a:srgbClr val="606B8D"/>
            </a:solidFill>
          </a:ln>
        </p:spPr>
        <p:style>
          <a:lnRef idx="1">
            <a:schemeClr val="accent1"/>
          </a:lnRef>
          <a:fillRef idx="0">
            <a:schemeClr val="accent1"/>
          </a:fillRef>
          <a:effectRef idx="0">
            <a:schemeClr val="accent1"/>
          </a:effectRef>
          <a:fontRef idx="minor">
            <a:schemeClr val="tx1"/>
          </a:fontRef>
        </p:style>
      </p:cxnSp>
      <p:sp>
        <p:nvSpPr>
          <p:cNvPr id="29" name="Text Placeholder 8"/>
          <p:cNvSpPr>
            <a:spLocks noGrp="1"/>
          </p:cNvSpPr>
          <p:nvPr>
            <p:ph type="body" sz="quarter" idx="23" hasCustomPrompt="1"/>
          </p:nvPr>
        </p:nvSpPr>
        <p:spPr>
          <a:xfrm>
            <a:off x="498542" y="6254742"/>
            <a:ext cx="3966522" cy="388759"/>
          </a:xfrm>
        </p:spPr>
        <p:txBody>
          <a:bodyPr anchor="b"/>
          <a:lstStyle>
            <a:lvl1pPr marL="0" indent="0">
              <a:buFontTx/>
              <a:buNone/>
              <a:defRPr sz="900"/>
            </a:lvl1pPr>
          </a:lstStyle>
          <a:p>
            <a:pPr lvl="0"/>
            <a:r>
              <a:rPr lang="en-US" dirty="0" smtClean="0"/>
              <a:t>Source: Enter source here</a:t>
            </a:r>
            <a:endParaRPr lang="en-GB" dirty="0"/>
          </a:p>
        </p:txBody>
      </p:sp>
      <p:sp>
        <p:nvSpPr>
          <p:cNvPr id="30" name="Date Placeholder 3"/>
          <p:cNvSpPr>
            <a:spLocks noGrp="1"/>
          </p:cNvSpPr>
          <p:nvPr>
            <p:ph type="dt" sz="half" idx="2"/>
          </p:nvPr>
        </p:nvSpPr>
        <p:spPr>
          <a:xfrm rot="5400000">
            <a:off x="-357284" y="751778"/>
            <a:ext cx="1173632" cy="372925"/>
          </a:xfrm>
          <a:prstGeom prst="rect">
            <a:avLst/>
          </a:prstGeom>
        </p:spPr>
        <p:txBody>
          <a:bodyPr vert="horz" lIns="95598" tIns="47798" rIns="95598" bIns="47798" rtlCol="0" anchor="ctr"/>
          <a:lstStyle>
            <a:lvl1pPr algn="l">
              <a:defRPr sz="900">
                <a:solidFill>
                  <a:schemeClr val="tx1">
                    <a:tint val="75000"/>
                  </a:schemeClr>
                </a:solidFill>
              </a:defRPr>
            </a:lvl1pPr>
          </a:lstStyle>
          <a:p>
            <a:fld id="{00B6CA34-6738-40AF-91D1-D098062861F9}" type="datetimeFigureOut">
              <a:rPr lang="en-GB" smtClean="0">
                <a:solidFill>
                  <a:srgbClr val="002244">
                    <a:tint val="75000"/>
                  </a:srgbClr>
                </a:solidFill>
              </a:rPr>
              <a:pPr/>
              <a:t>07/03/2016</a:t>
            </a:fld>
            <a:endParaRPr lang="en-GB" dirty="0">
              <a:solidFill>
                <a:srgbClr val="002244">
                  <a:tint val="75000"/>
                </a:srgbClr>
              </a:solidFill>
            </a:endParaRPr>
          </a:p>
        </p:txBody>
      </p:sp>
      <p:sp>
        <p:nvSpPr>
          <p:cNvPr id="31" name="Footer Placeholder 4"/>
          <p:cNvSpPr>
            <a:spLocks noGrp="1"/>
          </p:cNvSpPr>
          <p:nvPr>
            <p:ph type="ftr" sz="quarter" idx="3"/>
          </p:nvPr>
        </p:nvSpPr>
        <p:spPr>
          <a:xfrm>
            <a:off x="5831527" y="6342333"/>
            <a:ext cx="3737104" cy="365125"/>
          </a:xfrm>
          <a:prstGeom prst="rect">
            <a:avLst/>
          </a:prstGeom>
        </p:spPr>
        <p:txBody>
          <a:bodyPr vert="horz" lIns="95598" tIns="47798" rIns="95598" bIns="47798" rtlCol="0" anchor="ctr"/>
          <a:lstStyle>
            <a:lvl1pPr algn="r">
              <a:defRPr sz="1100">
                <a:solidFill>
                  <a:schemeClr val="tx1">
                    <a:tint val="75000"/>
                  </a:schemeClr>
                </a:solidFill>
              </a:defRPr>
            </a:lvl1pPr>
          </a:lstStyle>
          <a:p>
            <a:endParaRPr lang="en-GB" dirty="0">
              <a:solidFill>
                <a:srgbClr val="002244">
                  <a:tint val="75000"/>
                </a:srgbClr>
              </a:solidFill>
            </a:endParaRPr>
          </a:p>
        </p:txBody>
      </p:sp>
      <p:sp>
        <p:nvSpPr>
          <p:cNvPr id="35" name="Text Placeholder 16"/>
          <p:cNvSpPr>
            <a:spLocks noGrp="1"/>
          </p:cNvSpPr>
          <p:nvPr>
            <p:ph type="body" sz="quarter" idx="24" hasCustomPrompt="1"/>
          </p:nvPr>
        </p:nvSpPr>
        <p:spPr>
          <a:xfrm>
            <a:off x="687499" y="2445696"/>
            <a:ext cx="7906755" cy="663482"/>
          </a:xfrm>
          <a:prstGeom prst="roundRect">
            <a:avLst>
              <a:gd name="adj" fmla="val 50000"/>
            </a:avLst>
          </a:prstGeom>
          <a:solidFill>
            <a:srgbClr val="A1A7C0"/>
          </a:solidFill>
        </p:spPr>
        <p:txBody>
          <a:bodyPr lIns="593896" anchor="ctr"/>
          <a:lstStyle>
            <a:lvl1pPr marL="0" indent="0">
              <a:buFontTx/>
              <a:buNone/>
              <a:defRPr sz="1700"/>
            </a:lvl1pPr>
          </a:lstStyle>
          <a:p>
            <a:pPr lvl="0"/>
            <a:r>
              <a:rPr lang="en-US" dirty="0" smtClean="0"/>
              <a:t>Enter agenda here, delete if not needed</a:t>
            </a:r>
            <a:endParaRPr lang="en-GB" dirty="0"/>
          </a:p>
        </p:txBody>
      </p:sp>
      <p:sp>
        <p:nvSpPr>
          <p:cNvPr id="36" name="Text Placeholder 14"/>
          <p:cNvSpPr>
            <a:spLocks noGrp="1"/>
          </p:cNvSpPr>
          <p:nvPr>
            <p:ph type="body" sz="quarter" idx="25" hasCustomPrompt="1"/>
          </p:nvPr>
        </p:nvSpPr>
        <p:spPr>
          <a:xfrm>
            <a:off x="601868" y="2431378"/>
            <a:ext cx="717656" cy="699766"/>
          </a:xfrm>
          <a:blipFill>
            <a:blip r:embed="rId2" cstate="email">
              <a:extLst>
                <a:ext uri="{28A0092B-C50C-407E-A947-70E740481C1C}">
                  <a14:useLocalDpi xmlns:a14="http://schemas.microsoft.com/office/drawing/2010/main"/>
                </a:ext>
              </a:extLst>
            </a:blip>
            <a:stretch>
              <a:fillRect/>
            </a:stretch>
          </a:blipFill>
        </p:spPr>
        <p:txBody>
          <a:bodyPr anchor="ctr"/>
          <a:lstStyle>
            <a:lvl1pPr algn="ctr">
              <a:buFontTx/>
              <a:buNone/>
              <a:defRPr sz="2200" b="0">
                <a:solidFill>
                  <a:srgbClr val="606B8D"/>
                </a:solidFill>
              </a:defRPr>
            </a:lvl1pPr>
          </a:lstStyle>
          <a:p>
            <a:pPr lvl="0"/>
            <a:r>
              <a:rPr lang="en-GB" dirty="0" smtClean="0"/>
              <a:t>.</a:t>
            </a:r>
            <a:endParaRPr lang="en-GB" dirty="0"/>
          </a:p>
        </p:txBody>
      </p:sp>
      <p:sp>
        <p:nvSpPr>
          <p:cNvPr id="37" name="Text Placeholder 16"/>
          <p:cNvSpPr>
            <a:spLocks noGrp="1"/>
          </p:cNvSpPr>
          <p:nvPr>
            <p:ph type="body" sz="quarter" idx="26" hasCustomPrompt="1"/>
          </p:nvPr>
        </p:nvSpPr>
        <p:spPr>
          <a:xfrm>
            <a:off x="687499" y="3217608"/>
            <a:ext cx="7906755" cy="663482"/>
          </a:xfrm>
          <a:prstGeom prst="roundRect">
            <a:avLst>
              <a:gd name="adj" fmla="val 50000"/>
            </a:avLst>
          </a:prstGeom>
          <a:solidFill>
            <a:srgbClr val="A1A7C0"/>
          </a:solidFill>
        </p:spPr>
        <p:txBody>
          <a:bodyPr lIns="593896" anchor="ctr"/>
          <a:lstStyle>
            <a:lvl1pPr marL="0" indent="0">
              <a:buFontTx/>
              <a:buNone/>
              <a:defRPr sz="1700"/>
            </a:lvl1pPr>
          </a:lstStyle>
          <a:p>
            <a:pPr lvl="0"/>
            <a:r>
              <a:rPr lang="en-US" dirty="0" smtClean="0"/>
              <a:t>Enter agenda here, delete if not needed</a:t>
            </a:r>
            <a:endParaRPr lang="en-GB" dirty="0"/>
          </a:p>
        </p:txBody>
      </p:sp>
      <p:sp>
        <p:nvSpPr>
          <p:cNvPr id="38" name="Text Placeholder 14"/>
          <p:cNvSpPr>
            <a:spLocks noGrp="1"/>
          </p:cNvSpPr>
          <p:nvPr>
            <p:ph type="body" sz="quarter" idx="27" hasCustomPrompt="1"/>
          </p:nvPr>
        </p:nvSpPr>
        <p:spPr>
          <a:xfrm>
            <a:off x="601868" y="3203289"/>
            <a:ext cx="717656" cy="699766"/>
          </a:xfrm>
          <a:blipFill>
            <a:blip r:embed="rId2" cstate="email">
              <a:extLst>
                <a:ext uri="{28A0092B-C50C-407E-A947-70E740481C1C}">
                  <a14:useLocalDpi xmlns:a14="http://schemas.microsoft.com/office/drawing/2010/main"/>
                </a:ext>
              </a:extLst>
            </a:blip>
            <a:stretch>
              <a:fillRect/>
            </a:stretch>
          </a:blipFill>
        </p:spPr>
        <p:txBody>
          <a:bodyPr anchor="ctr"/>
          <a:lstStyle>
            <a:lvl1pPr algn="ctr">
              <a:buFontTx/>
              <a:buNone/>
              <a:defRPr sz="2200" b="0">
                <a:solidFill>
                  <a:srgbClr val="606B8D"/>
                </a:solidFill>
              </a:defRPr>
            </a:lvl1pPr>
          </a:lstStyle>
          <a:p>
            <a:pPr lvl="0"/>
            <a:r>
              <a:rPr lang="en-GB" dirty="0" smtClean="0"/>
              <a:t>.</a:t>
            </a:r>
            <a:endParaRPr lang="en-GB" dirty="0"/>
          </a:p>
        </p:txBody>
      </p:sp>
      <p:sp>
        <p:nvSpPr>
          <p:cNvPr id="39" name="Text Placeholder 16"/>
          <p:cNvSpPr>
            <a:spLocks noGrp="1"/>
          </p:cNvSpPr>
          <p:nvPr>
            <p:ph type="body" sz="quarter" idx="28" hasCustomPrompt="1"/>
          </p:nvPr>
        </p:nvSpPr>
        <p:spPr>
          <a:xfrm>
            <a:off x="687499" y="3989519"/>
            <a:ext cx="7906755" cy="663482"/>
          </a:xfrm>
          <a:prstGeom prst="roundRect">
            <a:avLst>
              <a:gd name="adj" fmla="val 50000"/>
            </a:avLst>
          </a:prstGeom>
          <a:solidFill>
            <a:srgbClr val="A1A7C0"/>
          </a:solidFill>
        </p:spPr>
        <p:txBody>
          <a:bodyPr lIns="593896" anchor="ctr"/>
          <a:lstStyle>
            <a:lvl1pPr marL="0" indent="0">
              <a:buFontTx/>
              <a:buNone/>
              <a:defRPr sz="1700"/>
            </a:lvl1pPr>
          </a:lstStyle>
          <a:p>
            <a:pPr lvl="0"/>
            <a:r>
              <a:rPr lang="en-US" dirty="0" smtClean="0"/>
              <a:t>Enter agenda here, delete if not needed</a:t>
            </a:r>
            <a:endParaRPr lang="en-GB" dirty="0"/>
          </a:p>
        </p:txBody>
      </p:sp>
      <p:sp>
        <p:nvSpPr>
          <p:cNvPr id="40" name="Text Placeholder 14"/>
          <p:cNvSpPr>
            <a:spLocks noGrp="1"/>
          </p:cNvSpPr>
          <p:nvPr>
            <p:ph type="body" sz="quarter" idx="29" hasCustomPrompt="1"/>
          </p:nvPr>
        </p:nvSpPr>
        <p:spPr>
          <a:xfrm>
            <a:off x="601868" y="3975200"/>
            <a:ext cx="717656" cy="699766"/>
          </a:xfrm>
          <a:blipFill>
            <a:blip r:embed="rId2" cstate="email">
              <a:extLst>
                <a:ext uri="{28A0092B-C50C-407E-A947-70E740481C1C}">
                  <a14:useLocalDpi xmlns:a14="http://schemas.microsoft.com/office/drawing/2010/main"/>
                </a:ext>
              </a:extLst>
            </a:blip>
            <a:stretch>
              <a:fillRect/>
            </a:stretch>
          </a:blipFill>
        </p:spPr>
        <p:txBody>
          <a:bodyPr anchor="ctr"/>
          <a:lstStyle>
            <a:lvl1pPr algn="ctr">
              <a:buFontTx/>
              <a:buNone/>
              <a:defRPr sz="2200" b="0">
                <a:solidFill>
                  <a:srgbClr val="606B8D"/>
                </a:solidFill>
              </a:defRPr>
            </a:lvl1pPr>
          </a:lstStyle>
          <a:p>
            <a:pPr lvl="0"/>
            <a:r>
              <a:rPr lang="en-GB" dirty="0" smtClean="0"/>
              <a:t>.</a:t>
            </a:r>
            <a:endParaRPr lang="en-GB" dirty="0"/>
          </a:p>
        </p:txBody>
      </p:sp>
      <p:sp>
        <p:nvSpPr>
          <p:cNvPr id="41" name="Text Placeholder 16"/>
          <p:cNvSpPr>
            <a:spLocks noGrp="1"/>
          </p:cNvSpPr>
          <p:nvPr>
            <p:ph type="body" sz="quarter" idx="30" hasCustomPrompt="1"/>
          </p:nvPr>
        </p:nvSpPr>
        <p:spPr>
          <a:xfrm>
            <a:off x="687499" y="4761430"/>
            <a:ext cx="7906755" cy="663482"/>
          </a:xfrm>
          <a:prstGeom prst="roundRect">
            <a:avLst>
              <a:gd name="adj" fmla="val 50000"/>
            </a:avLst>
          </a:prstGeom>
          <a:solidFill>
            <a:srgbClr val="A1A7C0"/>
          </a:solidFill>
        </p:spPr>
        <p:txBody>
          <a:bodyPr lIns="593896" anchor="ctr"/>
          <a:lstStyle>
            <a:lvl1pPr marL="0" indent="0">
              <a:buFontTx/>
              <a:buNone/>
              <a:defRPr sz="1700"/>
            </a:lvl1pPr>
          </a:lstStyle>
          <a:p>
            <a:pPr lvl="0"/>
            <a:r>
              <a:rPr lang="en-US" dirty="0" smtClean="0"/>
              <a:t>Enter agenda here, delete if not needed</a:t>
            </a:r>
            <a:endParaRPr lang="en-GB" dirty="0"/>
          </a:p>
        </p:txBody>
      </p:sp>
      <p:sp>
        <p:nvSpPr>
          <p:cNvPr id="42" name="Text Placeholder 14"/>
          <p:cNvSpPr>
            <a:spLocks noGrp="1"/>
          </p:cNvSpPr>
          <p:nvPr>
            <p:ph type="body" sz="quarter" idx="31" hasCustomPrompt="1"/>
          </p:nvPr>
        </p:nvSpPr>
        <p:spPr>
          <a:xfrm>
            <a:off x="601868" y="4747112"/>
            <a:ext cx="717656" cy="699766"/>
          </a:xfrm>
          <a:blipFill>
            <a:blip r:embed="rId2" cstate="email">
              <a:extLst>
                <a:ext uri="{28A0092B-C50C-407E-A947-70E740481C1C}">
                  <a14:useLocalDpi xmlns:a14="http://schemas.microsoft.com/office/drawing/2010/main"/>
                </a:ext>
              </a:extLst>
            </a:blip>
            <a:stretch>
              <a:fillRect/>
            </a:stretch>
          </a:blipFill>
        </p:spPr>
        <p:txBody>
          <a:bodyPr anchor="ctr"/>
          <a:lstStyle>
            <a:lvl1pPr algn="ctr">
              <a:buFontTx/>
              <a:buNone/>
              <a:defRPr sz="2200" b="0">
                <a:solidFill>
                  <a:srgbClr val="606B8D"/>
                </a:solidFill>
              </a:defRPr>
            </a:lvl1pPr>
          </a:lstStyle>
          <a:p>
            <a:pPr lvl="0"/>
            <a:r>
              <a:rPr lang="en-GB" dirty="0" smtClean="0"/>
              <a:t>.</a:t>
            </a:r>
            <a:endParaRPr lang="en-GB" dirty="0"/>
          </a:p>
        </p:txBody>
      </p:sp>
      <p:sp>
        <p:nvSpPr>
          <p:cNvPr id="43" name="Text Placeholder 16"/>
          <p:cNvSpPr>
            <a:spLocks noGrp="1"/>
          </p:cNvSpPr>
          <p:nvPr>
            <p:ph type="body" sz="quarter" idx="32" hasCustomPrompt="1"/>
          </p:nvPr>
        </p:nvSpPr>
        <p:spPr>
          <a:xfrm>
            <a:off x="687499" y="5533339"/>
            <a:ext cx="7906755" cy="663482"/>
          </a:xfrm>
          <a:prstGeom prst="roundRect">
            <a:avLst>
              <a:gd name="adj" fmla="val 50000"/>
            </a:avLst>
          </a:prstGeom>
          <a:solidFill>
            <a:srgbClr val="A1A7C0"/>
          </a:solidFill>
        </p:spPr>
        <p:txBody>
          <a:bodyPr lIns="593896" anchor="ctr"/>
          <a:lstStyle>
            <a:lvl1pPr marL="0" indent="0">
              <a:buFontTx/>
              <a:buNone/>
              <a:defRPr sz="1700"/>
            </a:lvl1pPr>
          </a:lstStyle>
          <a:p>
            <a:pPr lvl="0"/>
            <a:r>
              <a:rPr lang="en-US" dirty="0" smtClean="0"/>
              <a:t>Enter agenda here, delete if not needed</a:t>
            </a:r>
            <a:endParaRPr lang="en-GB" dirty="0"/>
          </a:p>
        </p:txBody>
      </p:sp>
      <p:sp>
        <p:nvSpPr>
          <p:cNvPr id="44" name="Text Placeholder 14"/>
          <p:cNvSpPr>
            <a:spLocks noGrp="1"/>
          </p:cNvSpPr>
          <p:nvPr>
            <p:ph type="body" sz="quarter" idx="33" hasCustomPrompt="1"/>
          </p:nvPr>
        </p:nvSpPr>
        <p:spPr>
          <a:xfrm>
            <a:off x="601868" y="5519021"/>
            <a:ext cx="717656" cy="699766"/>
          </a:xfrm>
          <a:blipFill>
            <a:blip r:embed="rId2" cstate="email">
              <a:extLst>
                <a:ext uri="{28A0092B-C50C-407E-A947-70E740481C1C}">
                  <a14:useLocalDpi xmlns:a14="http://schemas.microsoft.com/office/drawing/2010/main"/>
                </a:ext>
              </a:extLst>
            </a:blip>
            <a:stretch>
              <a:fillRect/>
            </a:stretch>
          </a:blipFill>
        </p:spPr>
        <p:txBody>
          <a:bodyPr anchor="ctr"/>
          <a:lstStyle>
            <a:lvl1pPr algn="ctr">
              <a:buFontTx/>
              <a:buNone/>
              <a:defRPr sz="2200" b="0">
                <a:solidFill>
                  <a:srgbClr val="606B8D"/>
                </a:solidFill>
              </a:defRPr>
            </a:lvl1pPr>
          </a:lstStyle>
          <a:p>
            <a:pPr lvl="0"/>
            <a:r>
              <a:rPr lang="en-GB" dirty="0" smtClean="0"/>
              <a:t>.</a:t>
            </a:r>
            <a:endParaRPr lang="en-GB" dirty="0"/>
          </a:p>
        </p:txBody>
      </p:sp>
    </p:spTree>
    <p:extLst>
      <p:ext uri="{BB962C8B-B14F-4D97-AF65-F5344CB8AC3E}">
        <p14:creationId xmlns:p14="http://schemas.microsoft.com/office/powerpoint/2010/main" val="3136032687"/>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5" name="Text Placeholder 7"/>
          <p:cNvSpPr>
            <a:spLocks noGrp="1"/>
          </p:cNvSpPr>
          <p:nvPr>
            <p:ph type="body" sz="quarter" idx="13"/>
          </p:nvPr>
        </p:nvSpPr>
        <p:spPr>
          <a:xfrm>
            <a:off x="488451" y="6128777"/>
            <a:ext cx="4105829" cy="533570"/>
          </a:xfrm>
        </p:spPr>
        <p:txBody>
          <a:bodyPr anchor="b">
            <a:noAutofit/>
          </a:bodyPr>
          <a:lstStyle>
            <a:lvl1pPr marL="0" indent="0">
              <a:buFontTx/>
              <a:buNone/>
              <a:defRPr sz="1000" baseline="0"/>
            </a:lvl1pPr>
          </a:lstStyle>
          <a:p>
            <a:pPr lvl="0"/>
            <a:r>
              <a:rPr lang="en-US" smtClean="0"/>
              <a:t>Click to edit Master text styles</a:t>
            </a:r>
          </a:p>
        </p:txBody>
      </p:sp>
      <p:sp>
        <p:nvSpPr>
          <p:cNvPr id="3" name="Date Placeholder 3"/>
          <p:cNvSpPr>
            <a:spLocks noGrp="1"/>
          </p:cNvSpPr>
          <p:nvPr>
            <p:ph type="dt" sz="half" idx="14"/>
          </p:nvPr>
        </p:nvSpPr>
        <p:spPr/>
        <p:txBody>
          <a:bodyPr/>
          <a:lstStyle>
            <a:lvl1pPr>
              <a:defRPr/>
            </a:lvl1pPr>
          </a:lstStyle>
          <a:p>
            <a:pPr>
              <a:defRPr/>
            </a:pPr>
            <a:fld id="{AFB8AA79-B0A5-4BF6-A97E-B4FC7B304F97}" type="datetimeFigureOut">
              <a:rPr lang="en-GB">
                <a:solidFill>
                  <a:srgbClr val="002244"/>
                </a:solidFill>
              </a:rPr>
              <a:pPr>
                <a:defRPr/>
              </a:pPr>
              <a:t>07/03/2016</a:t>
            </a:fld>
            <a:endParaRPr lang="en-GB">
              <a:solidFill>
                <a:srgbClr val="002244"/>
              </a:solidFill>
            </a:endParaRPr>
          </a:p>
        </p:txBody>
      </p:sp>
      <p:sp>
        <p:nvSpPr>
          <p:cNvPr id="4" name="Footer Placeholder 4"/>
          <p:cNvSpPr>
            <a:spLocks noGrp="1"/>
          </p:cNvSpPr>
          <p:nvPr>
            <p:ph type="ftr" sz="quarter" idx="15"/>
          </p:nvPr>
        </p:nvSpPr>
        <p:spPr/>
        <p:txBody>
          <a:bodyPr/>
          <a:lstStyle>
            <a:lvl1pPr>
              <a:defRPr/>
            </a:lvl1pPr>
          </a:lstStyle>
          <a:p>
            <a:pPr>
              <a:defRPr/>
            </a:pPr>
            <a:endParaRPr lang="en-GB">
              <a:solidFill>
                <a:srgbClr val="002244"/>
              </a:solidFill>
            </a:endParaRPr>
          </a:p>
        </p:txBody>
      </p:sp>
      <p:sp>
        <p:nvSpPr>
          <p:cNvPr id="6" name="Slide Number Placeholder 5"/>
          <p:cNvSpPr>
            <a:spLocks noGrp="1"/>
          </p:cNvSpPr>
          <p:nvPr>
            <p:ph type="sldNum" sz="quarter" idx="16"/>
          </p:nvPr>
        </p:nvSpPr>
        <p:spPr/>
        <p:txBody>
          <a:bodyPr/>
          <a:lstStyle>
            <a:lvl1pPr>
              <a:defRPr/>
            </a:lvl1pPr>
          </a:lstStyle>
          <a:p>
            <a:pPr>
              <a:defRPr/>
            </a:pPr>
            <a:fld id="{92706593-4D6B-4304-B214-843D6EDEB796}" type="slidenum">
              <a:rPr lang="en-GB">
                <a:solidFill>
                  <a:srgbClr val="002244"/>
                </a:solidFill>
              </a:rPr>
              <a:pPr>
                <a:defRPr/>
              </a:pPr>
              <a:t>‹#›</a:t>
            </a:fld>
            <a:endParaRPr lang="en-GB">
              <a:solidFill>
                <a:srgbClr val="002244"/>
              </a:solidFill>
            </a:endParaRPr>
          </a:p>
        </p:txBody>
      </p:sp>
    </p:spTree>
    <p:extLst>
      <p:ext uri="{BB962C8B-B14F-4D97-AF65-F5344CB8AC3E}">
        <p14:creationId xmlns:p14="http://schemas.microsoft.com/office/powerpoint/2010/main" val="997720861"/>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6512" y="764706"/>
            <a:ext cx="7475956" cy="713096"/>
          </a:xfrm>
        </p:spPr>
        <p:txBody>
          <a:bodyPr>
            <a:noAutofit/>
          </a:bodyPr>
          <a:lstStyle>
            <a:lvl1pPr>
              <a:lnSpc>
                <a:spcPct val="90000"/>
              </a:lnSpc>
              <a:defRPr sz="3000">
                <a:latin typeface="Arial" pitchFamily="34" charset="0"/>
                <a:cs typeface="Arial" pitchFamily="34" charset="0"/>
              </a:defRPr>
            </a:lvl1pPr>
          </a:lstStyle>
          <a:p>
            <a:r>
              <a:rPr lang="en-US" dirty="0" smtClean="0"/>
              <a:t>Click to edit Master title style</a:t>
            </a:r>
            <a:endParaRPr lang="en-GB" dirty="0"/>
          </a:p>
        </p:txBody>
      </p:sp>
      <p:sp>
        <p:nvSpPr>
          <p:cNvPr id="3" name="Content Placeholder 2"/>
          <p:cNvSpPr>
            <a:spLocks noGrp="1"/>
          </p:cNvSpPr>
          <p:nvPr>
            <p:ph idx="1"/>
          </p:nvPr>
        </p:nvSpPr>
        <p:spPr>
          <a:xfrm>
            <a:off x="495302" y="1928828"/>
            <a:ext cx="7475956" cy="4197361"/>
          </a:xfrm>
        </p:spPr>
        <p:txBody>
          <a:bodyPr>
            <a:normAutofit/>
          </a:bodyPr>
          <a:lstStyle>
            <a:lvl1pPr>
              <a:spcBef>
                <a:spcPts val="0"/>
              </a:spcBef>
              <a:spcAft>
                <a:spcPts val="0"/>
              </a:spcAft>
              <a:defRPr sz="1800"/>
            </a:lvl1pPr>
            <a:lvl2pPr>
              <a:spcBef>
                <a:spcPts val="0"/>
              </a:spcBef>
              <a:defRPr sz="1800"/>
            </a:lvl2pPr>
            <a:lvl3pPr>
              <a:spcBef>
                <a:spcPts val="0"/>
              </a:spcBef>
              <a:defRPr sz="1800"/>
            </a:lvl3pPr>
            <a:lvl4pPr>
              <a:spcBef>
                <a:spcPts val="0"/>
              </a:spcBef>
              <a:defRPr sz="1800"/>
            </a:lvl4pPr>
            <a:lvl5pPr>
              <a:spcBef>
                <a:spcPts val="0"/>
              </a:spcBef>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2264667090"/>
      </p:ext>
    </p:extLst>
  </p:cSld>
  <p:clrMapOvr>
    <a:masterClrMapping/>
  </p:clrMapOvr>
  <p:transition spd="med">
    <p:wipe dir="r"/>
  </p:transition>
  <p:timing>
    <p:tnLst>
      <p:par>
        <p:cTn id="1" dur="indefinite" restart="never" nodeType="tmRoot"/>
      </p:par>
    </p:tnLst>
  </p:timing>
</p:sldLayout>
</file>

<file path=ppt/slideLayouts/slideLayout1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34607" y="1928828"/>
            <a:ext cx="4170494" cy="450859"/>
          </a:xfrm>
        </p:spPr>
        <p:txBody>
          <a:bodyPr lIns="0" rtlCol="0" anchor="t">
            <a:noAutofit/>
          </a:bodyPr>
          <a:lstStyle>
            <a:lvl1pPr algn="l" defTabSz="913045" rtl="0" eaLnBrk="1" latinLnBrk="0" hangingPunct="1">
              <a:spcBef>
                <a:spcPct val="0"/>
              </a:spcBef>
              <a:buNone/>
              <a:defRPr lang="en-GB" sz="2000" kern="1200" dirty="0" smtClean="0">
                <a:solidFill>
                  <a:srgbClr val="2F5626"/>
                </a:solidFill>
                <a:latin typeface="Arial" pitchFamily="34" charset="0"/>
                <a:ea typeface="+mj-ea"/>
                <a:cs typeface="Times New Roman" pitchFamily="18" charset="0"/>
              </a:defRPr>
            </a:lvl1pPr>
          </a:lstStyle>
          <a:p>
            <a:r>
              <a:rPr lang="en-US" smtClean="0"/>
              <a:t>Click to edit Master title style</a:t>
            </a:r>
            <a:endParaRPr lang="en-GB" dirty="0"/>
          </a:p>
        </p:txBody>
      </p:sp>
      <p:sp>
        <p:nvSpPr>
          <p:cNvPr id="3" name="Text Placeholder 2"/>
          <p:cNvSpPr>
            <a:spLocks noGrp="1"/>
          </p:cNvSpPr>
          <p:nvPr>
            <p:ph type="body" idx="1"/>
          </p:nvPr>
        </p:nvSpPr>
        <p:spPr>
          <a:xfrm>
            <a:off x="634607" y="5470546"/>
            <a:ext cx="4170494" cy="406396"/>
          </a:xfrm>
        </p:spPr>
        <p:txBody>
          <a:bodyPr lIns="0" rtlCol="0">
            <a:noAutofit/>
          </a:bodyPr>
          <a:lstStyle>
            <a:lvl1pPr marL="0" indent="0" algn="l" defTabSz="913045" rtl="0" eaLnBrk="1" latinLnBrk="0" hangingPunct="1">
              <a:lnSpc>
                <a:spcPct val="85000"/>
              </a:lnSpc>
              <a:spcBef>
                <a:spcPts val="0"/>
              </a:spcBef>
              <a:buFont typeface="Arial" pitchFamily="34" charset="0"/>
              <a:buNone/>
              <a:defRPr lang="en-US" sz="1600" b="1" kern="1200" baseline="0" smtClean="0">
                <a:solidFill>
                  <a:srgbClr val="003300"/>
                </a:solidFill>
                <a:latin typeface="Arial" pitchFamily="34" charset="0"/>
                <a:ea typeface="+mn-ea"/>
                <a:cs typeface="Arial" pitchFamily="34" charset="0"/>
              </a:defRPr>
            </a:lvl1pPr>
            <a:lvl2pPr marL="456523" indent="0">
              <a:buNone/>
              <a:defRPr sz="1800">
                <a:solidFill>
                  <a:schemeClr val="tx1">
                    <a:tint val="75000"/>
                  </a:schemeClr>
                </a:solidFill>
              </a:defRPr>
            </a:lvl2pPr>
            <a:lvl3pPr marL="913045" indent="0">
              <a:buNone/>
              <a:defRPr sz="1600">
                <a:solidFill>
                  <a:schemeClr val="tx1">
                    <a:tint val="75000"/>
                  </a:schemeClr>
                </a:solidFill>
              </a:defRPr>
            </a:lvl3pPr>
            <a:lvl4pPr marL="1369568" indent="0">
              <a:buNone/>
              <a:defRPr sz="1400">
                <a:solidFill>
                  <a:schemeClr val="tx1">
                    <a:tint val="75000"/>
                  </a:schemeClr>
                </a:solidFill>
              </a:defRPr>
            </a:lvl4pPr>
            <a:lvl5pPr marL="1826091" indent="0">
              <a:buNone/>
              <a:defRPr sz="1400">
                <a:solidFill>
                  <a:schemeClr val="tx1">
                    <a:tint val="75000"/>
                  </a:schemeClr>
                </a:solidFill>
              </a:defRPr>
            </a:lvl5pPr>
            <a:lvl6pPr marL="2282613" indent="0">
              <a:buNone/>
              <a:defRPr sz="1400">
                <a:solidFill>
                  <a:schemeClr val="tx1">
                    <a:tint val="75000"/>
                  </a:schemeClr>
                </a:solidFill>
              </a:defRPr>
            </a:lvl6pPr>
            <a:lvl7pPr marL="2739134" indent="0">
              <a:buNone/>
              <a:defRPr sz="1400">
                <a:solidFill>
                  <a:schemeClr val="tx1">
                    <a:tint val="75000"/>
                  </a:schemeClr>
                </a:solidFill>
              </a:defRPr>
            </a:lvl7pPr>
            <a:lvl8pPr marL="3195656" indent="0">
              <a:buNone/>
              <a:defRPr sz="1400">
                <a:solidFill>
                  <a:schemeClr val="tx1">
                    <a:tint val="75000"/>
                  </a:schemeClr>
                </a:solidFill>
              </a:defRPr>
            </a:lvl8pPr>
            <a:lvl9pPr marL="3652184"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4017740341"/>
      </p:ext>
    </p:extLst>
  </p:cSld>
  <p:clrMapOvr>
    <a:masterClrMapping/>
  </p:clrMapOvr>
  <p:transition spd="med">
    <p:wipe dir="r"/>
  </p:transition>
  <p:timing>
    <p:tnLst>
      <p:par>
        <p:cTn id="1" dur="indefinite" restart="never" nodeType="tmRoot"/>
      </p:par>
    </p:tnLst>
  </p:timing>
</p:sldLayout>
</file>

<file path=ppt/slideLayouts/slideLayout1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dirty="0"/>
          </a:p>
        </p:txBody>
      </p:sp>
      <p:sp>
        <p:nvSpPr>
          <p:cNvPr id="3" name="Content Placeholder 2"/>
          <p:cNvSpPr>
            <a:spLocks noGrp="1"/>
          </p:cNvSpPr>
          <p:nvPr>
            <p:ph sz="half" idx="1"/>
          </p:nvPr>
        </p:nvSpPr>
        <p:spPr>
          <a:xfrm>
            <a:off x="495300" y="2114545"/>
            <a:ext cx="4375150" cy="4054485"/>
          </a:xfrm>
        </p:spPr>
        <p:txBody>
          <a:bodyPr>
            <a:normAutofit/>
          </a:bodyPr>
          <a:lstStyle>
            <a:lvl1pPr>
              <a:spcBef>
                <a:spcPts val="0"/>
              </a:spcBef>
              <a:defRPr sz="1800"/>
            </a:lvl1pPr>
            <a:lvl2pPr>
              <a:spcBef>
                <a:spcPts val="0"/>
              </a:spcBef>
              <a:defRPr sz="1800"/>
            </a:lvl2pPr>
            <a:lvl3pPr>
              <a:spcBef>
                <a:spcPts val="0"/>
              </a:spcBef>
              <a:defRPr sz="1800"/>
            </a:lvl3pPr>
            <a:lvl4pPr>
              <a:spcBef>
                <a:spcPts val="0"/>
              </a:spcBef>
              <a:defRPr sz="1800"/>
            </a:lvl4pPr>
            <a:lvl5pPr>
              <a:spcBef>
                <a:spcPts val="0"/>
              </a:spcBef>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Content Placeholder 3"/>
          <p:cNvSpPr>
            <a:spLocks noGrp="1"/>
          </p:cNvSpPr>
          <p:nvPr>
            <p:ph sz="half" idx="2"/>
          </p:nvPr>
        </p:nvSpPr>
        <p:spPr>
          <a:xfrm>
            <a:off x="5035550" y="2114545"/>
            <a:ext cx="4375150" cy="4054485"/>
          </a:xfrm>
        </p:spPr>
        <p:txBody>
          <a:bodyPr>
            <a:normAutofit/>
          </a:bodyPr>
          <a:lstStyle>
            <a:lvl1pPr>
              <a:spcBef>
                <a:spcPts val="0"/>
              </a:spcBef>
              <a:defRPr sz="1800"/>
            </a:lvl1pPr>
            <a:lvl2pPr>
              <a:spcBef>
                <a:spcPts val="0"/>
              </a:spcBef>
              <a:defRPr sz="1800"/>
            </a:lvl2pPr>
            <a:lvl3pPr>
              <a:spcBef>
                <a:spcPts val="0"/>
              </a:spcBef>
              <a:defRPr sz="1800"/>
            </a:lvl3pPr>
            <a:lvl4pPr>
              <a:spcBef>
                <a:spcPts val="0"/>
              </a:spcBef>
              <a:defRPr sz="1800"/>
            </a:lvl4pPr>
            <a:lvl5pPr>
              <a:spcBef>
                <a:spcPts val="0"/>
              </a:spcBef>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696515425"/>
      </p:ext>
    </p:extLst>
  </p:cSld>
  <p:clrMapOvr>
    <a:masterClrMapping/>
  </p:clrMapOvr>
  <p:transition spd="med">
    <p:wipe dir="r"/>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6511" y="334800"/>
            <a:ext cx="7500012" cy="1143000"/>
          </a:xfrm>
        </p:spPr>
        <p:txBody>
          <a:bodyPr/>
          <a:lstStyle/>
          <a:p>
            <a:r>
              <a:rPr lang="en-US" smtClean="0"/>
              <a:t>Click to edit Master title style</a:t>
            </a:r>
            <a:endParaRPr lang="en-GB" dirty="0"/>
          </a:p>
        </p:txBody>
      </p:sp>
    </p:spTree>
    <p:extLst>
      <p:ext uri="{BB962C8B-B14F-4D97-AF65-F5344CB8AC3E}">
        <p14:creationId xmlns:p14="http://schemas.microsoft.com/office/powerpoint/2010/main" val="2883680749"/>
      </p:ext>
    </p:extLst>
  </p:cSld>
  <p:clrMapOvr>
    <a:masterClrMapping/>
  </p:clrMapOvr>
  <p:transition spd="med">
    <p:wipe dir="r"/>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1_Title Only WITH SUBTITLE">
    <p:spTree>
      <p:nvGrpSpPr>
        <p:cNvPr id="1" name=""/>
        <p:cNvGrpSpPr/>
        <p:nvPr/>
      </p:nvGrpSpPr>
      <p:grpSpPr>
        <a:xfrm>
          <a:off x="0" y="0"/>
          <a:ext cx="0" cy="0"/>
          <a:chOff x="0" y="0"/>
          <a:chExt cx="0" cy="0"/>
        </a:xfrm>
      </p:grpSpPr>
      <p:sp>
        <p:nvSpPr>
          <p:cNvPr id="2" name="Title 1"/>
          <p:cNvSpPr>
            <a:spLocks noGrp="1"/>
          </p:cNvSpPr>
          <p:nvPr>
            <p:ph type="title"/>
          </p:nvPr>
        </p:nvSpPr>
        <p:spPr>
          <a:xfrm>
            <a:off x="603685" y="766752"/>
            <a:ext cx="7391630" cy="590546"/>
          </a:xfrm>
        </p:spPr>
        <p:txBody>
          <a:bodyPr lIns="0" rtlCol="0" anchor="t">
            <a:noAutofit/>
          </a:bodyPr>
          <a:lstStyle>
            <a:lvl1pPr algn="l" defTabSz="913045" rtl="0" eaLnBrk="1" latinLnBrk="0" hangingPunct="1">
              <a:spcBef>
                <a:spcPct val="0"/>
              </a:spcBef>
              <a:buNone/>
              <a:defRPr lang="en-GB" sz="5400" kern="1200" dirty="0" smtClean="0">
                <a:solidFill>
                  <a:srgbClr val="969118"/>
                </a:solidFill>
                <a:latin typeface="Arial" pitchFamily="34" charset="0"/>
                <a:ea typeface="+mj-ea"/>
                <a:cs typeface="Times New Roman" pitchFamily="18" charset="0"/>
              </a:defRPr>
            </a:lvl1pPr>
          </a:lstStyle>
          <a:p>
            <a:r>
              <a:rPr lang="en-US" smtClean="0"/>
              <a:t>Click to edit Master title style</a:t>
            </a:r>
            <a:endParaRPr lang="en-GB" dirty="0"/>
          </a:p>
        </p:txBody>
      </p:sp>
      <p:sp>
        <p:nvSpPr>
          <p:cNvPr id="7" name="Content Placeholder 6"/>
          <p:cNvSpPr>
            <a:spLocks noGrp="1"/>
          </p:cNvSpPr>
          <p:nvPr>
            <p:ph sz="quarter" idx="13"/>
          </p:nvPr>
        </p:nvSpPr>
        <p:spPr>
          <a:xfrm>
            <a:off x="536600" y="1819272"/>
            <a:ext cx="4256485" cy="333377"/>
          </a:xfrm>
        </p:spPr>
        <p:txBody>
          <a:bodyPr/>
          <a:lstStyle>
            <a:lvl1pPr>
              <a:defRPr sz="1800" b="0"/>
            </a:lvl1pPr>
          </a:lstStyle>
          <a:p>
            <a:pPr lvl="0"/>
            <a:r>
              <a:rPr lang="en-US" smtClean="0"/>
              <a:t>Click to edit Master text styles</a:t>
            </a:r>
          </a:p>
        </p:txBody>
      </p:sp>
    </p:spTree>
    <p:extLst>
      <p:ext uri="{BB962C8B-B14F-4D97-AF65-F5344CB8AC3E}">
        <p14:creationId xmlns:p14="http://schemas.microsoft.com/office/powerpoint/2010/main" val="1643237655"/>
      </p:ext>
    </p:extLst>
  </p:cSld>
  <p:clrMapOvr>
    <a:masterClrMapping/>
  </p:clrMapOvr>
  <p:transition spd="med">
    <p:wipe dir="r"/>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Tree>
    <p:extLst>
      <p:ext uri="{BB962C8B-B14F-4D97-AF65-F5344CB8AC3E}">
        <p14:creationId xmlns:p14="http://schemas.microsoft.com/office/powerpoint/2010/main" val="738434214"/>
      </p:ext>
    </p:extLst>
  </p:cSld>
  <p:clrMapOvr>
    <a:masterClrMapping/>
  </p:clrMapOvr>
  <p:transition spd="med">
    <p:wipe dir="r"/>
  </p:transition>
  <p:timing>
    <p:tnLst>
      <p:par>
        <p:cTn id="1" dur="indefinite" restart="never" nodeType="tmRoot"/>
      </p:par>
    </p:tnLst>
  </p:timing>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84528" y="2130444"/>
            <a:ext cx="8689515" cy="1470025"/>
          </a:xfrm>
        </p:spPr>
        <p:txBody>
          <a:bodyPr/>
          <a:lstStyle>
            <a:lvl1pPr algn="l">
              <a:defRPr sz="3300"/>
            </a:lvl1pPr>
          </a:lstStyle>
          <a:p>
            <a:r>
              <a:rPr lang="en-US" smtClean="0"/>
              <a:t>Click to edit Master title style</a:t>
            </a:r>
            <a:endParaRPr lang="en-GB"/>
          </a:p>
        </p:txBody>
      </p:sp>
      <p:sp>
        <p:nvSpPr>
          <p:cNvPr id="3" name="Subtitle 2"/>
          <p:cNvSpPr>
            <a:spLocks noGrp="1"/>
          </p:cNvSpPr>
          <p:nvPr>
            <p:ph type="subTitle" idx="1"/>
          </p:nvPr>
        </p:nvSpPr>
        <p:spPr>
          <a:xfrm>
            <a:off x="484528" y="3633188"/>
            <a:ext cx="8689515" cy="1752600"/>
          </a:xfrm>
        </p:spPr>
        <p:txBody>
          <a:bodyPr/>
          <a:lstStyle>
            <a:lvl1pPr marL="0" indent="0" algn="l">
              <a:buNone/>
              <a:defRPr sz="2200">
                <a:solidFill>
                  <a:srgbClr val="606B8D"/>
                </a:solidFill>
              </a:defRPr>
            </a:lvl1pPr>
            <a:lvl2pPr marL="478334" indent="0" algn="ctr">
              <a:buNone/>
              <a:defRPr>
                <a:solidFill>
                  <a:schemeClr val="tx1">
                    <a:tint val="75000"/>
                  </a:schemeClr>
                </a:solidFill>
              </a:defRPr>
            </a:lvl2pPr>
            <a:lvl3pPr marL="956660" indent="0" algn="ctr">
              <a:buNone/>
              <a:defRPr>
                <a:solidFill>
                  <a:schemeClr val="tx1">
                    <a:tint val="75000"/>
                  </a:schemeClr>
                </a:solidFill>
              </a:defRPr>
            </a:lvl3pPr>
            <a:lvl4pPr marL="1435001" indent="0" algn="ctr">
              <a:buNone/>
              <a:defRPr>
                <a:solidFill>
                  <a:schemeClr val="tx1">
                    <a:tint val="75000"/>
                  </a:schemeClr>
                </a:solidFill>
              </a:defRPr>
            </a:lvl4pPr>
            <a:lvl5pPr marL="1913321" indent="0" algn="ctr">
              <a:buNone/>
              <a:defRPr>
                <a:solidFill>
                  <a:schemeClr val="tx1">
                    <a:tint val="75000"/>
                  </a:schemeClr>
                </a:solidFill>
              </a:defRPr>
            </a:lvl5pPr>
            <a:lvl6pPr marL="2391652" indent="0" algn="ctr">
              <a:buNone/>
              <a:defRPr>
                <a:solidFill>
                  <a:schemeClr val="tx1">
                    <a:tint val="75000"/>
                  </a:schemeClr>
                </a:solidFill>
              </a:defRPr>
            </a:lvl6pPr>
            <a:lvl7pPr marL="2869981" indent="0" algn="ctr">
              <a:buNone/>
              <a:defRPr>
                <a:solidFill>
                  <a:schemeClr val="tx1">
                    <a:tint val="75000"/>
                  </a:schemeClr>
                </a:solidFill>
              </a:defRPr>
            </a:lvl7pPr>
            <a:lvl8pPr marL="3348308" indent="0" algn="ctr">
              <a:buNone/>
              <a:defRPr>
                <a:solidFill>
                  <a:schemeClr val="tx1">
                    <a:tint val="75000"/>
                  </a:schemeClr>
                </a:solidFill>
              </a:defRPr>
            </a:lvl8pPr>
            <a:lvl9pPr marL="3826642" indent="0" algn="ctr">
              <a:buNone/>
              <a:defRPr>
                <a:solidFill>
                  <a:schemeClr val="tx1">
                    <a:tint val="75000"/>
                  </a:schemeClr>
                </a:solidFill>
              </a:defRPr>
            </a:lvl9pPr>
          </a:lstStyle>
          <a:p>
            <a:r>
              <a:rPr lang="en-US" smtClean="0"/>
              <a:t>Click to edit Master subtitle style</a:t>
            </a:r>
            <a:endParaRPr lang="en-GB" dirty="0"/>
          </a:p>
        </p:txBody>
      </p:sp>
      <p:sp>
        <p:nvSpPr>
          <p:cNvPr id="4" name="Date Placeholder 3"/>
          <p:cNvSpPr>
            <a:spLocks noGrp="1"/>
          </p:cNvSpPr>
          <p:nvPr>
            <p:ph type="dt" sz="half" idx="10"/>
          </p:nvPr>
        </p:nvSpPr>
        <p:spPr/>
        <p:txBody>
          <a:bodyPr/>
          <a:lstStyle/>
          <a:p>
            <a:fld id="{06B64096-513A-4056-AD1A-8089F6AFE02D}" type="datetimeFigureOut">
              <a:rPr lang="en-GB" smtClean="0">
                <a:solidFill>
                  <a:srgbClr val="002244"/>
                </a:solidFill>
              </a:rPr>
              <a:pPr/>
              <a:t>07/03/2016</a:t>
            </a:fld>
            <a:endParaRPr lang="en-GB">
              <a:solidFill>
                <a:srgbClr val="002244"/>
              </a:solidFill>
            </a:endParaRPr>
          </a:p>
        </p:txBody>
      </p:sp>
      <p:sp>
        <p:nvSpPr>
          <p:cNvPr id="5" name="Footer Placeholder 4"/>
          <p:cNvSpPr>
            <a:spLocks noGrp="1"/>
          </p:cNvSpPr>
          <p:nvPr>
            <p:ph type="ftr" sz="quarter" idx="11"/>
          </p:nvPr>
        </p:nvSpPr>
        <p:spPr/>
        <p:txBody>
          <a:bodyPr/>
          <a:lstStyle/>
          <a:p>
            <a:endParaRPr lang="en-GB">
              <a:solidFill>
                <a:srgbClr val="002244"/>
              </a:solidFill>
            </a:endParaRPr>
          </a:p>
        </p:txBody>
      </p:sp>
      <p:sp>
        <p:nvSpPr>
          <p:cNvPr id="6" name="Slide Number Placeholder 5"/>
          <p:cNvSpPr>
            <a:spLocks noGrp="1"/>
          </p:cNvSpPr>
          <p:nvPr>
            <p:ph type="sldNum" sz="quarter" idx="12"/>
          </p:nvPr>
        </p:nvSpPr>
        <p:spPr/>
        <p:txBody>
          <a:bodyPr/>
          <a:lstStyle/>
          <a:p>
            <a:fld id="{AC5418B0-CB07-44CE-97FE-8A2F735695C7}" type="slidenum">
              <a:rPr lang="en-GB" smtClean="0">
                <a:solidFill>
                  <a:srgbClr val="002244"/>
                </a:solidFill>
              </a:rPr>
              <a:pPr/>
              <a:t>‹#›</a:t>
            </a:fld>
            <a:endParaRPr lang="en-GB">
              <a:solidFill>
                <a:srgbClr val="002244"/>
              </a:solidFill>
            </a:endParaRPr>
          </a:p>
        </p:txBody>
      </p:sp>
      <p:cxnSp>
        <p:nvCxnSpPr>
          <p:cNvPr id="7" name="Straight Connector 6"/>
          <p:cNvCxnSpPr/>
          <p:nvPr userDrawn="1"/>
        </p:nvCxnSpPr>
        <p:spPr>
          <a:xfrm>
            <a:off x="617655" y="3612605"/>
            <a:ext cx="8484746" cy="0"/>
          </a:xfrm>
          <a:prstGeom prst="line">
            <a:avLst/>
          </a:prstGeom>
          <a:ln>
            <a:solidFill>
              <a:srgbClr val="606B8D"/>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userDrawn="1"/>
        </p:nvSpPr>
        <p:spPr>
          <a:xfrm>
            <a:off x="619145" y="6309596"/>
            <a:ext cx="2555913" cy="153888"/>
          </a:xfrm>
          <a:prstGeom prst="rect">
            <a:avLst/>
          </a:prstGeom>
          <a:noFill/>
        </p:spPr>
        <p:txBody>
          <a:bodyPr lIns="0" tIns="0" rIns="0" bIns="0" anchor="b">
            <a:spAutoFit/>
          </a:bodyPr>
          <a:lstStyle/>
          <a:p>
            <a:pPr defTabSz="913222" fontAlgn="auto">
              <a:spcBef>
                <a:spcPts val="551"/>
              </a:spcBef>
              <a:spcAft>
                <a:spcPts val="0"/>
              </a:spcAft>
              <a:defRPr/>
            </a:pPr>
            <a:r>
              <a:rPr lang="en-GB" sz="1000" b="1" dirty="0" smtClean="0">
                <a:solidFill>
                  <a:srgbClr val="F50003"/>
                </a:solidFill>
                <a:latin typeface="Arial"/>
              </a:rPr>
              <a:t>savills.com</a:t>
            </a:r>
            <a:endParaRPr lang="en-GB" sz="1000" b="1" dirty="0">
              <a:solidFill>
                <a:srgbClr val="F50003"/>
              </a:solidFill>
              <a:latin typeface="Arial"/>
            </a:endParaRPr>
          </a:p>
        </p:txBody>
      </p:sp>
      <p:sp>
        <p:nvSpPr>
          <p:cNvPr id="9" name="Text Placeholder 10"/>
          <p:cNvSpPr>
            <a:spLocks noGrp="1"/>
          </p:cNvSpPr>
          <p:nvPr>
            <p:ph type="body" sz="quarter" idx="13" hasCustomPrompt="1"/>
          </p:nvPr>
        </p:nvSpPr>
        <p:spPr>
          <a:xfrm>
            <a:off x="619859" y="6120805"/>
            <a:ext cx="3795634" cy="139015"/>
          </a:xfrm>
        </p:spPr>
        <p:txBody>
          <a:bodyPr lIns="0" tIns="0" rIns="0" bIns="0" anchor="b"/>
          <a:lstStyle>
            <a:lvl1pPr marL="0" indent="0">
              <a:buFontTx/>
              <a:buNone/>
              <a:defRPr sz="700"/>
            </a:lvl1pPr>
          </a:lstStyle>
          <a:p>
            <a:pPr lvl="0"/>
            <a:r>
              <a:rPr lang="en-US" dirty="0" smtClean="0"/>
              <a:t>[Insert date if needed]</a:t>
            </a:r>
            <a:endParaRPr lang="en-GB" dirty="0"/>
          </a:p>
        </p:txBody>
      </p:sp>
      <p:sp>
        <p:nvSpPr>
          <p:cNvPr id="10" name="Text Placeholder 10"/>
          <p:cNvSpPr>
            <a:spLocks noGrp="1"/>
          </p:cNvSpPr>
          <p:nvPr>
            <p:ph type="body" sz="quarter" idx="14" hasCustomPrompt="1"/>
          </p:nvPr>
        </p:nvSpPr>
        <p:spPr>
          <a:xfrm>
            <a:off x="619859" y="5615410"/>
            <a:ext cx="3795634" cy="523446"/>
          </a:xfrm>
        </p:spPr>
        <p:txBody>
          <a:bodyPr lIns="0" tIns="0" rIns="0" bIns="0" anchor="b"/>
          <a:lstStyle>
            <a:lvl1pPr marL="0" indent="0">
              <a:buFontTx/>
              <a:buNone/>
              <a:defRPr sz="700"/>
            </a:lvl1pPr>
          </a:lstStyle>
          <a:p>
            <a:pPr lvl="0"/>
            <a:r>
              <a:rPr lang="en-US" dirty="0" smtClean="0"/>
              <a:t>[Insert office address if needed]</a:t>
            </a:r>
            <a:endParaRPr lang="en-GB" dirty="0"/>
          </a:p>
        </p:txBody>
      </p:sp>
    </p:spTree>
    <p:extLst>
      <p:ext uri="{BB962C8B-B14F-4D97-AF65-F5344CB8AC3E}">
        <p14:creationId xmlns:p14="http://schemas.microsoft.com/office/powerpoint/2010/main" val="547721570"/>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TITLE SLIDE 002 ONE PICTURE">
    <p:spTree>
      <p:nvGrpSpPr>
        <p:cNvPr id="1" name=""/>
        <p:cNvGrpSpPr/>
        <p:nvPr/>
      </p:nvGrpSpPr>
      <p:grpSpPr>
        <a:xfrm>
          <a:off x="0" y="0"/>
          <a:ext cx="0" cy="0"/>
          <a:chOff x="0" y="0"/>
          <a:chExt cx="0" cy="0"/>
        </a:xfrm>
      </p:grpSpPr>
      <p:sp>
        <p:nvSpPr>
          <p:cNvPr id="6" name="TextBox 5"/>
          <p:cNvSpPr txBox="1"/>
          <p:nvPr userDrawn="1"/>
        </p:nvSpPr>
        <p:spPr>
          <a:xfrm>
            <a:off x="619145" y="6309596"/>
            <a:ext cx="2555913" cy="153888"/>
          </a:xfrm>
          <a:prstGeom prst="rect">
            <a:avLst/>
          </a:prstGeom>
          <a:noFill/>
        </p:spPr>
        <p:txBody>
          <a:bodyPr lIns="0" tIns="0" rIns="0" bIns="0" anchor="b">
            <a:spAutoFit/>
          </a:bodyPr>
          <a:lstStyle/>
          <a:p>
            <a:pPr defTabSz="913222" fontAlgn="auto">
              <a:spcBef>
                <a:spcPts val="551"/>
              </a:spcBef>
              <a:spcAft>
                <a:spcPts val="0"/>
              </a:spcAft>
              <a:defRPr/>
            </a:pPr>
            <a:r>
              <a:rPr lang="en-GB" sz="1000" b="1" dirty="0" smtClean="0">
                <a:solidFill>
                  <a:srgbClr val="F50003"/>
                </a:solidFill>
                <a:latin typeface="Arial"/>
              </a:rPr>
              <a:t>savills.com</a:t>
            </a:r>
            <a:endParaRPr lang="en-GB" sz="1000" b="1" dirty="0">
              <a:solidFill>
                <a:srgbClr val="F50003"/>
              </a:solidFill>
              <a:latin typeface="Arial"/>
            </a:endParaRPr>
          </a:p>
        </p:txBody>
      </p:sp>
      <p:sp>
        <p:nvSpPr>
          <p:cNvPr id="2" name="Title 1"/>
          <p:cNvSpPr>
            <a:spLocks noGrp="1"/>
          </p:cNvSpPr>
          <p:nvPr>
            <p:ph type="ctrTitle"/>
          </p:nvPr>
        </p:nvSpPr>
        <p:spPr>
          <a:xfrm>
            <a:off x="498887" y="457693"/>
            <a:ext cx="8117396" cy="1153661"/>
          </a:xfrm>
        </p:spPr>
        <p:txBody>
          <a:bodyPr>
            <a:normAutofit/>
          </a:bodyPr>
          <a:lstStyle>
            <a:lvl1pPr>
              <a:defRPr sz="3300">
                <a:solidFill>
                  <a:schemeClr val="tx1"/>
                </a:solidFill>
              </a:defRPr>
            </a:lvl1pPr>
          </a:lstStyle>
          <a:p>
            <a:r>
              <a:rPr lang="en-US" smtClean="0"/>
              <a:t>Click to edit Master title style</a:t>
            </a:r>
            <a:endParaRPr lang="en-GB" dirty="0"/>
          </a:p>
        </p:txBody>
      </p:sp>
      <p:sp>
        <p:nvSpPr>
          <p:cNvPr id="3" name="Subtitle 2"/>
          <p:cNvSpPr>
            <a:spLocks noGrp="1"/>
          </p:cNvSpPr>
          <p:nvPr>
            <p:ph type="subTitle" idx="1"/>
          </p:nvPr>
        </p:nvSpPr>
        <p:spPr>
          <a:xfrm>
            <a:off x="498883" y="1629036"/>
            <a:ext cx="8985656" cy="499129"/>
          </a:xfrm>
        </p:spPr>
        <p:txBody>
          <a:bodyPr>
            <a:noAutofit/>
          </a:bodyPr>
          <a:lstStyle>
            <a:lvl1pPr marL="0" indent="0" algn="l">
              <a:lnSpc>
                <a:spcPct val="80000"/>
              </a:lnSpc>
              <a:buNone/>
              <a:defRPr sz="2200" b="0">
                <a:solidFill>
                  <a:srgbClr val="606B8D"/>
                </a:solidFill>
              </a:defRPr>
            </a:lvl1pPr>
            <a:lvl2pPr marL="456609" indent="0" algn="ctr">
              <a:buNone/>
              <a:defRPr>
                <a:solidFill>
                  <a:schemeClr val="tx1">
                    <a:tint val="75000"/>
                  </a:schemeClr>
                </a:solidFill>
              </a:defRPr>
            </a:lvl2pPr>
            <a:lvl3pPr marL="913222" indent="0" algn="ctr">
              <a:buNone/>
              <a:defRPr>
                <a:solidFill>
                  <a:schemeClr val="tx1">
                    <a:tint val="75000"/>
                  </a:schemeClr>
                </a:solidFill>
              </a:defRPr>
            </a:lvl3pPr>
            <a:lvl4pPr marL="1369827" indent="0" algn="ctr">
              <a:buNone/>
              <a:defRPr>
                <a:solidFill>
                  <a:schemeClr val="tx1">
                    <a:tint val="75000"/>
                  </a:schemeClr>
                </a:solidFill>
              </a:defRPr>
            </a:lvl4pPr>
            <a:lvl5pPr marL="1826436" indent="0" algn="ctr">
              <a:buNone/>
              <a:defRPr>
                <a:solidFill>
                  <a:schemeClr val="tx1">
                    <a:tint val="75000"/>
                  </a:schemeClr>
                </a:solidFill>
              </a:defRPr>
            </a:lvl5pPr>
            <a:lvl6pPr marL="2283045" indent="0" algn="ctr">
              <a:buNone/>
              <a:defRPr>
                <a:solidFill>
                  <a:schemeClr val="tx1">
                    <a:tint val="75000"/>
                  </a:schemeClr>
                </a:solidFill>
              </a:defRPr>
            </a:lvl6pPr>
            <a:lvl7pPr marL="2739653" indent="0" algn="ctr">
              <a:buNone/>
              <a:defRPr>
                <a:solidFill>
                  <a:schemeClr val="tx1">
                    <a:tint val="75000"/>
                  </a:schemeClr>
                </a:solidFill>
              </a:defRPr>
            </a:lvl7pPr>
            <a:lvl8pPr marL="3196263" indent="0" algn="ctr">
              <a:buNone/>
              <a:defRPr>
                <a:solidFill>
                  <a:schemeClr val="tx1">
                    <a:tint val="75000"/>
                  </a:schemeClr>
                </a:solidFill>
              </a:defRPr>
            </a:lvl8pPr>
            <a:lvl9pPr marL="3652872" indent="0" algn="ctr">
              <a:buNone/>
              <a:defRPr>
                <a:solidFill>
                  <a:schemeClr val="tx1">
                    <a:tint val="75000"/>
                  </a:schemeClr>
                </a:solidFill>
              </a:defRPr>
            </a:lvl9pPr>
          </a:lstStyle>
          <a:p>
            <a:r>
              <a:rPr lang="en-US" smtClean="0"/>
              <a:t>Click to edit Master subtitle style</a:t>
            </a:r>
            <a:endParaRPr lang="en-GB" dirty="0"/>
          </a:p>
        </p:txBody>
      </p:sp>
      <p:sp>
        <p:nvSpPr>
          <p:cNvPr id="10" name="Picture Placeholder 9"/>
          <p:cNvSpPr>
            <a:spLocks noGrp="1"/>
          </p:cNvSpPr>
          <p:nvPr>
            <p:ph type="pic" sz="quarter" idx="10"/>
          </p:nvPr>
        </p:nvSpPr>
        <p:spPr>
          <a:xfrm>
            <a:off x="122080" y="2183948"/>
            <a:ext cx="9661879" cy="3409503"/>
          </a:xfrm>
        </p:spPr>
        <p:txBody>
          <a:bodyPr/>
          <a:lstStyle>
            <a:lvl1pPr>
              <a:defRPr>
                <a:solidFill>
                  <a:schemeClr val="tx1"/>
                </a:solidFill>
              </a:defRPr>
            </a:lvl1pPr>
          </a:lstStyle>
          <a:p>
            <a:r>
              <a:rPr lang="en-US" smtClean="0"/>
              <a:t>Click icon to add picture</a:t>
            </a:r>
            <a:endParaRPr lang="en-GB"/>
          </a:p>
        </p:txBody>
      </p:sp>
      <p:sp>
        <p:nvSpPr>
          <p:cNvPr id="11" name="Text Placeholder 10"/>
          <p:cNvSpPr>
            <a:spLocks noGrp="1"/>
          </p:cNvSpPr>
          <p:nvPr>
            <p:ph type="body" sz="quarter" idx="11" hasCustomPrompt="1"/>
          </p:nvPr>
        </p:nvSpPr>
        <p:spPr>
          <a:xfrm>
            <a:off x="619859" y="6120805"/>
            <a:ext cx="3795634" cy="139015"/>
          </a:xfrm>
        </p:spPr>
        <p:txBody>
          <a:bodyPr lIns="0" tIns="0" rIns="0" bIns="0" anchor="b"/>
          <a:lstStyle>
            <a:lvl1pPr marL="0" indent="0">
              <a:buFontTx/>
              <a:buNone/>
              <a:defRPr sz="700"/>
            </a:lvl1pPr>
          </a:lstStyle>
          <a:p>
            <a:pPr lvl="0"/>
            <a:r>
              <a:rPr lang="en-US" dirty="0" smtClean="0"/>
              <a:t>[Insert date if needed]</a:t>
            </a:r>
            <a:endParaRPr lang="en-GB" dirty="0"/>
          </a:p>
        </p:txBody>
      </p:sp>
      <p:sp>
        <p:nvSpPr>
          <p:cNvPr id="12" name="Text Placeholder 10"/>
          <p:cNvSpPr>
            <a:spLocks noGrp="1"/>
          </p:cNvSpPr>
          <p:nvPr>
            <p:ph type="body" sz="quarter" idx="12" hasCustomPrompt="1"/>
          </p:nvPr>
        </p:nvSpPr>
        <p:spPr>
          <a:xfrm>
            <a:off x="619859" y="5615410"/>
            <a:ext cx="3795634" cy="523446"/>
          </a:xfrm>
        </p:spPr>
        <p:txBody>
          <a:bodyPr lIns="0" tIns="0" rIns="0" bIns="0" anchor="b"/>
          <a:lstStyle>
            <a:lvl1pPr marL="0" indent="0">
              <a:buFontTx/>
              <a:buNone/>
              <a:defRPr sz="700"/>
            </a:lvl1pPr>
          </a:lstStyle>
          <a:p>
            <a:pPr lvl="0"/>
            <a:r>
              <a:rPr lang="en-US" dirty="0" smtClean="0"/>
              <a:t>[Insert office address if needed]</a:t>
            </a:r>
            <a:endParaRPr lang="en-GB" dirty="0"/>
          </a:p>
        </p:txBody>
      </p:sp>
    </p:spTree>
    <p:extLst>
      <p:ext uri="{BB962C8B-B14F-4D97-AF65-F5344CB8AC3E}">
        <p14:creationId xmlns:p14="http://schemas.microsoft.com/office/powerpoint/2010/main" val="1549533670"/>
      </p:ext>
    </p:extLst>
  </p:cSld>
  <p:clrMapOvr>
    <a:masterClrMapping/>
  </p:clrMapOvr>
  <p:timing>
    <p:tnLst>
      <p:par>
        <p:cTn id="1" dur="indefinite" restart="never" nodeType="tmRoot"/>
      </p:par>
    </p:tnLst>
  </p:timing>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TITLE SLIDE 003 THREE PICTURES">
    <p:spTree>
      <p:nvGrpSpPr>
        <p:cNvPr id="1" name=""/>
        <p:cNvGrpSpPr/>
        <p:nvPr/>
      </p:nvGrpSpPr>
      <p:grpSpPr>
        <a:xfrm>
          <a:off x="0" y="0"/>
          <a:ext cx="0" cy="0"/>
          <a:chOff x="0" y="0"/>
          <a:chExt cx="0" cy="0"/>
        </a:xfrm>
      </p:grpSpPr>
      <p:sp>
        <p:nvSpPr>
          <p:cNvPr id="6" name="TextBox 5"/>
          <p:cNvSpPr txBox="1"/>
          <p:nvPr userDrawn="1"/>
        </p:nvSpPr>
        <p:spPr>
          <a:xfrm>
            <a:off x="619145" y="6309596"/>
            <a:ext cx="2555913" cy="153888"/>
          </a:xfrm>
          <a:prstGeom prst="rect">
            <a:avLst/>
          </a:prstGeom>
          <a:noFill/>
        </p:spPr>
        <p:txBody>
          <a:bodyPr lIns="0" tIns="0" rIns="0" bIns="0" anchor="b">
            <a:spAutoFit/>
          </a:bodyPr>
          <a:lstStyle/>
          <a:p>
            <a:pPr defTabSz="913222" fontAlgn="auto">
              <a:spcBef>
                <a:spcPts val="551"/>
              </a:spcBef>
              <a:spcAft>
                <a:spcPts val="0"/>
              </a:spcAft>
              <a:defRPr/>
            </a:pPr>
            <a:r>
              <a:rPr lang="en-GB" sz="1000" b="1" dirty="0" smtClean="0">
                <a:solidFill>
                  <a:srgbClr val="F50003"/>
                </a:solidFill>
                <a:latin typeface="Arial"/>
              </a:rPr>
              <a:t>savills.com</a:t>
            </a:r>
            <a:endParaRPr lang="en-GB" sz="1000" b="1" dirty="0">
              <a:solidFill>
                <a:srgbClr val="F50003"/>
              </a:solidFill>
              <a:latin typeface="Arial"/>
            </a:endParaRPr>
          </a:p>
        </p:txBody>
      </p:sp>
      <p:sp>
        <p:nvSpPr>
          <p:cNvPr id="2" name="Title 1"/>
          <p:cNvSpPr>
            <a:spLocks noGrp="1"/>
          </p:cNvSpPr>
          <p:nvPr>
            <p:ph type="ctrTitle"/>
          </p:nvPr>
        </p:nvSpPr>
        <p:spPr>
          <a:xfrm>
            <a:off x="498887" y="396471"/>
            <a:ext cx="8117396" cy="1210813"/>
          </a:xfrm>
        </p:spPr>
        <p:txBody>
          <a:bodyPr>
            <a:normAutofit/>
          </a:bodyPr>
          <a:lstStyle>
            <a:lvl1pPr>
              <a:defRPr sz="3300">
                <a:solidFill>
                  <a:schemeClr val="tx1"/>
                </a:solidFill>
              </a:defRPr>
            </a:lvl1pPr>
          </a:lstStyle>
          <a:p>
            <a:r>
              <a:rPr lang="en-US" smtClean="0"/>
              <a:t>Click to edit Master title style</a:t>
            </a:r>
            <a:endParaRPr lang="en-GB" dirty="0"/>
          </a:p>
        </p:txBody>
      </p:sp>
      <p:sp>
        <p:nvSpPr>
          <p:cNvPr id="3" name="Subtitle 2"/>
          <p:cNvSpPr>
            <a:spLocks noGrp="1"/>
          </p:cNvSpPr>
          <p:nvPr>
            <p:ph type="subTitle" idx="1"/>
          </p:nvPr>
        </p:nvSpPr>
        <p:spPr>
          <a:xfrm>
            <a:off x="498883" y="1629036"/>
            <a:ext cx="8985656" cy="499129"/>
          </a:xfrm>
        </p:spPr>
        <p:txBody>
          <a:bodyPr>
            <a:noAutofit/>
          </a:bodyPr>
          <a:lstStyle>
            <a:lvl1pPr marL="0" indent="0" algn="l">
              <a:lnSpc>
                <a:spcPct val="80000"/>
              </a:lnSpc>
              <a:buNone/>
              <a:defRPr sz="2200" b="0">
                <a:solidFill>
                  <a:srgbClr val="606B8D"/>
                </a:solidFill>
              </a:defRPr>
            </a:lvl1pPr>
            <a:lvl2pPr marL="456609" indent="0" algn="ctr">
              <a:buNone/>
              <a:defRPr>
                <a:solidFill>
                  <a:schemeClr val="tx1">
                    <a:tint val="75000"/>
                  </a:schemeClr>
                </a:solidFill>
              </a:defRPr>
            </a:lvl2pPr>
            <a:lvl3pPr marL="913222" indent="0" algn="ctr">
              <a:buNone/>
              <a:defRPr>
                <a:solidFill>
                  <a:schemeClr val="tx1">
                    <a:tint val="75000"/>
                  </a:schemeClr>
                </a:solidFill>
              </a:defRPr>
            </a:lvl3pPr>
            <a:lvl4pPr marL="1369827" indent="0" algn="ctr">
              <a:buNone/>
              <a:defRPr>
                <a:solidFill>
                  <a:schemeClr val="tx1">
                    <a:tint val="75000"/>
                  </a:schemeClr>
                </a:solidFill>
              </a:defRPr>
            </a:lvl4pPr>
            <a:lvl5pPr marL="1826436" indent="0" algn="ctr">
              <a:buNone/>
              <a:defRPr>
                <a:solidFill>
                  <a:schemeClr val="tx1">
                    <a:tint val="75000"/>
                  </a:schemeClr>
                </a:solidFill>
              </a:defRPr>
            </a:lvl5pPr>
            <a:lvl6pPr marL="2283045" indent="0" algn="ctr">
              <a:buNone/>
              <a:defRPr>
                <a:solidFill>
                  <a:schemeClr val="tx1">
                    <a:tint val="75000"/>
                  </a:schemeClr>
                </a:solidFill>
              </a:defRPr>
            </a:lvl6pPr>
            <a:lvl7pPr marL="2739653" indent="0" algn="ctr">
              <a:buNone/>
              <a:defRPr>
                <a:solidFill>
                  <a:schemeClr val="tx1">
                    <a:tint val="75000"/>
                  </a:schemeClr>
                </a:solidFill>
              </a:defRPr>
            </a:lvl7pPr>
            <a:lvl8pPr marL="3196263" indent="0" algn="ctr">
              <a:buNone/>
              <a:defRPr>
                <a:solidFill>
                  <a:schemeClr val="tx1">
                    <a:tint val="75000"/>
                  </a:schemeClr>
                </a:solidFill>
              </a:defRPr>
            </a:lvl8pPr>
            <a:lvl9pPr marL="3652872" indent="0" algn="ctr">
              <a:buNone/>
              <a:defRPr>
                <a:solidFill>
                  <a:schemeClr val="tx1">
                    <a:tint val="75000"/>
                  </a:schemeClr>
                </a:solidFill>
              </a:defRPr>
            </a:lvl9pPr>
          </a:lstStyle>
          <a:p>
            <a:r>
              <a:rPr lang="en-US" smtClean="0"/>
              <a:t>Click to edit Master subtitle style</a:t>
            </a:r>
            <a:endParaRPr lang="en-GB" dirty="0"/>
          </a:p>
        </p:txBody>
      </p:sp>
      <p:sp>
        <p:nvSpPr>
          <p:cNvPr id="10" name="Picture Placeholder 9"/>
          <p:cNvSpPr>
            <a:spLocks noGrp="1"/>
          </p:cNvSpPr>
          <p:nvPr>
            <p:ph type="pic" sz="quarter" idx="10"/>
          </p:nvPr>
        </p:nvSpPr>
        <p:spPr>
          <a:xfrm>
            <a:off x="136419" y="2211595"/>
            <a:ext cx="3201520" cy="3214063"/>
          </a:xfrm>
        </p:spPr>
        <p:txBody>
          <a:bodyPr/>
          <a:lstStyle>
            <a:lvl1pPr>
              <a:defRPr>
                <a:solidFill>
                  <a:schemeClr val="tx1"/>
                </a:solidFill>
              </a:defRPr>
            </a:lvl1pPr>
          </a:lstStyle>
          <a:p>
            <a:r>
              <a:rPr lang="en-US" smtClean="0"/>
              <a:t>Click icon to add picture</a:t>
            </a:r>
            <a:endParaRPr lang="en-GB"/>
          </a:p>
        </p:txBody>
      </p:sp>
      <p:sp>
        <p:nvSpPr>
          <p:cNvPr id="14" name="Picture Placeholder 9"/>
          <p:cNvSpPr>
            <a:spLocks noGrp="1"/>
          </p:cNvSpPr>
          <p:nvPr>
            <p:ph type="pic" sz="quarter" idx="11"/>
          </p:nvPr>
        </p:nvSpPr>
        <p:spPr>
          <a:xfrm>
            <a:off x="3359420" y="2183950"/>
            <a:ext cx="3201520" cy="3214063"/>
          </a:xfrm>
        </p:spPr>
        <p:txBody>
          <a:bodyPr/>
          <a:lstStyle>
            <a:lvl1pPr>
              <a:defRPr>
                <a:solidFill>
                  <a:schemeClr val="tx1"/>
                </a:solidFill>
              </a:defRPr>
            </a:lvl1pPr>
          </a:lstStyle>
          <a:p>
            <a:r>
              <a:rPr lang="en-US" smtClean="0"/>
              <a:t>Click icon to add picture</a:t>
            </a:r>
            <a:endParaRPr lang="en-GB"/>
          </a:p>
        </p:txBody>
      </p:sp>
      <p:sp>
        <p:nvSpPr>
          <p:cNvPr id="15" name="Picture Placeholder 9"/>
          <p:cNvSpPr>
            <a:spLocks noGrp="1"/>
          </p:cNvSpPr>
          <p:nvPr>
            <p:ph type="pic" sz="quarter" idx="12"/>
          </p:nvPr>
        </p:nvSpPr>
        <p:spPr>
          <a:xfrm>
            <a:off x="6582420" y="2183950"/>
            <a:ext cx="3201520" cy="3214063"/>
          </a:xfrm>
        </p:spPr>
        <p:txBody>
          <a:bodyPr/>
          <a:lstStyle>
            <a:lvl1pPr>
              <a:defRPr>
                <a:solidFill>
                  <a:schemeClr val="tx1"/>
                </a:solidFill>
              </a:defRPr>
            </a:lvl1pPr>
          </a:lstStyle>
          <a:p>
            <a:r>
              <a:rPr lang="en-US" smtClean="0"/>
              <a:t>Click icon to add picture</a:t>
            </a:r>
            <a:endParaRPr lang="en-GB"/>
          </a:p>
        </p:txBody>
      </p:sp>
      <p:sp>
        <p:nvSpPr>
          <p:cNvPr id="11" name="Text Placeholder 10"/>
          <p:cNvSpPr>
            <a:spLocks noGrp="1"/>
          </p:cNvSpPr>
          <p:nvPr>
            <p:ph type="body" sz="quarter" idx="13" hasCustomPrompt="1"/>
          </p:nvPr>
        </p:nvSpPr>
        <p:spPr>
          <a:xfrm>
            <a:off x="619859" y="6120805"/>
            <a:ext cx="3795634" cy="139015"/>
          </a:xfrm>
        </p:spPr>
        <p:txBody>
          <a:bodyPr lIns="0" tIns="0" rIns="0" bIns="0" anchor="b"/>
          <a:lstStyle>
            <a:lvl1pPr marL="0" indent="0">
              <a:buFontTx/>
              <a:buNone/>
              <a:defRPr sz="700"/>
            </a:lvl1pPr>
          </a:lstStyle>
          <a:p>
            <a:pPr lvl="0"/>
            <a:r>
              <a:rPr lang="en-US" dirty="0" smtClean="0"/>
              <a:t>[Insert date if needed]</a:t>
            </a:r>
            <a:endParaRPr lang="en-GB" dirty="0"/>
          </a:p>
        </p:txBody>
      </p:sp>
      <p:sp>
        <p:nvSpPr>
          <p:cNvPr id="12" name="Text Placeholder 10"/>
          <p:cNvSpPr>
            <a:spLocks noGrp="1"/>
          </p:cNvSpPr>
          <p:nvPr>
            <p:ph type="body" sz="quarter" idx="14" hasCustomPrompt="1"/>
          </p:nvPr>
        </p:nvSpPr>
        <p:spPr>
          <a:xfrm>
            <a:off x="619859" y="5615410"/>
            <a:ext cx="3795634" cy="523446"/>
          </a:xfrm>
        </p:spPr>
        <p:txBody>
          <a:bodyPr lIns="0" tIns="0" rIns="0" bIns="0" anchor="b"/>
          <a:lstStyle>
            <a:lvl1pPr marL="0" indent="0">
              <a:buFontTx/>
              <a:buNone/>
              <a:defRPr sz="700"/>
            </a:lvl1pPr>
          </a:lstStyle>
          <a:p>
            <a:pPr lvl="0"/>
            <a:r>
              <a:rPr lang="en-US" dirty="0" smtClean="0"/>
              <a:t>[Insert office address if needed]</a:t>
            </a:r>
            <a:endParaRPr lang="en-GB" dirty="0"/>
          </a:p>
        </p:txBody>
      </p:sp>
    </p:spTree>
    <p:extLst>
      <p:ext uri="{BB962C8B-B14F-4D97-AF65-F5344CB8AC3E}">
        <p14:creationId xmlns:p14="http://schemas.microsoft.com/office/powerpoint/2010/main" val="594583679"/>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33198732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5. AGENDA SLIDE">
    <p:spTree>
      <p:nvGrpSpPr>
        <p:cNvPr id="1" name=""/>
        <p:cNvGrpSpPr/>
        <p:nvPr/>
      </p:nvGrpSpPr>
      <p:grpSpPr>
        <a:xfrm>
          <a:off x="0" y="0"/>
          <a:ext cx="0" cy="0"/>
          <a:chOff x="0" y="0"/>
          <a:chExt cx="0" cy="0"/>
        </a:xfrm>
      </p:grpSpPr>
      <p:sp>
        <p:nvSpPr>
          <p:cNvPr id="15" name="Text Placeholder 14"/>
          <p:cNvSpPr>
            <a:spLocks noGrp="1"/>
          </p:cNvSpPr>
          <p:nvPr>
            <p:ph type="body" sz="quarter" idx="11" hasCustomPrompt="1"/>
          </p:nvPr>
        </p:nvSpPr>
        <p:spPr>
          <a:xfrm>
            <a:off x="601868" y="1659467"/>
            <a:ext cx="717656" cy="699766"/>
          </a:xfrm>
          <a:solidFill>
            <a:srgbClr val="2B3E65"/>
          </a:solidFill>
        </p:spPr>
        <p:txBody>
          <a:bodyPr anchor="ctr"/>
          <a:lstStyle>
            <a:lvl1pPr algn="ctr">
              <a:buFontTx/>
              <a:buNone/>
              <a:defRPr sz="2200" b="0">
                <a:solidFill>
                  <a:schemeClr val="bg1"/>
                </a:solidFill>
              </a:defRPr>
            </a:lvl1pPr>
          </a:lstStyle>
          <a:p>
            <a:pPr lvl="0"/>
            <a:r>
              <a:rPr lang="en-US" dirty="0" smtClean="0"/>
              <a:t>No.</a:t>
            </a:r>
            <a:endParaRPr lang="en-GB" dirty="0"/>
          </a:p>
        </p:txBody>
      </p:sp>
      <p:sp>
        <p:nvSpPr>
          <p:cNvPr id="2" name="Title 1"/>
          <p:cNvSpPr>
            <a:spLocks noGrp="1"/>
          </p:cNvSpPr>
          <p:nvPr>
            <p:ph type="title"/>
          </p:nvPr>
        </p:nvSpPr>
        <p:spPr/>
        <p:txBody>
          <a:bodyPr/>
          <a:lstStyle/>
          <a:p>
            <a:r>
              <a:rPr lang="en-US" smtClean="0"/>
              <a:t>Click to edit Master title style</a:t>
            </a:r>
            <a:endParaRPr lang="en-GB"/>
          </a:p>
        </p:txBody>
      </p:sp>
      <p:sp>
        <p:nvSpPr>
          <p:cNvPr id="3" name="Slide Number Placeholder 2"/>
          <p:cNvSpPr>
            <a:spLocks noGrp="1"/>
          </p:cNvSpPr>
          <p:nvPr>
            <p:ph type="sldNum" sz="quarter" idx="10"/>
          </p:nvPr>
        </p:nvSpPr>
        <p:spPr/>
        <p:txBody>
          <a:bodyPr/>
          <a:lstStyle/>
          <a:p>
            <a:pPr>
              <a:defRPr/>
            </a:pPr>
            <a:fld id="{9E3FD055-00A3-4E1F-830A-86C1BE1F854C}" type="slidenum">
              <a:rPr lang="en-GB" smtClean="0">
                <a:solidFill>
                  <a:srgbClr val="002244"/>
                </a:solidFill>
              </a:rPr>
              <a:pPr>
                <a:defRPr/>
              </a:pPr>
              <a:t>‹#›</a:t>
            </a:fld>
            <a:endParaRPr lang="en-GB" dirty="0">
              <a:solidFill>
                <a:srgbClr val="002244"/>
              </a:solidFill>
            </a:endParaRPr>
          </a:p>
        </p:txBody>
      </p:sp>
      <p:sp>
        <p:nvSpPr>
          <p:cNvPr id="17" name="Text Placeholder 16"/>
          <p:cNvSpPr>
            <a:spLocks noGrp="1"/>
          </p:cNvSpPr>
          <p:nvPr>
            <p:ph type="body" sz="quarter" idx="12" hasCustomPrompt="1"/>
          </p:nvPr>
        </p:nvSpPr>
        <p:spPr>
          <a:xfrm>
            <a:off x="1384232" y="1659467"/>
            <a:ext cx="7200086" cy="699766"/>
          </a:xfrm>
          <a:solidFill>
            <a:srgbClr val="A1A7C0"/>
          </a:solidFill>
        </p:spPr>
        <p:txBody>
          <a:bodyPr anchor="ctr"/>
          <a:lstStyle>
            <a:lvl1pPr>
              <a:buFontTx/>
              <a:buNone/>
              <a:defRPr sz="1700">
                <a:solidFill>
                  <a:schemeClr val="tx1"/>
                </a:solidFill>
              </a:defRPr>
            </a:lvl1pPr>
          </a:lstStyle>
          <a:p>
            <a:pPr lvl="0"/>
            <a:r>
              <a:rPr lang="en-US" dirty="0" smtClean="0"/>
              <a:t>Enter agenda here, delete if not needed</a:t>
            </a:r>
            <a:endParaRPr lang="en-GB" dirty="0"/>
          </a:p>
        </p:txBody>
      </p:sp>
      <p:sp>
        <p:nvSpPr>
          <p:cNvPr id="18" name="Text Placeholder 14"/>
          <p:cNvSpPr>
            <a:spLocks noGrp="1"/>
          </p:cNvSpPr>
          <p:nvPr>
            <p:ph type="body" sz="quarter" idx="13" hasCustomPrompt="1"/>
          </p:nvPr>
        </p:nvSpPr>
        <p:spPr>
          <a:xfrm>
            <a:off x="601868" y="2431340"/>
            <a:ext cx="717656" cy="699766"/>
          </a:xfrm>
          <a:solidFill>
            <a:srgbClr val="2B3E65"/>
          </a:solidFill>
        </p:spPr>
        <p:txBody>
          <a:bodyPr anchor="ctr"/>
          <a:lstStyle>
            <a:lvl1pPr algn="ctr">
              <a:buFontTx/>
              <a:buNone/>
              <a:defRPr sz="2200" b="0">
                <a:solidFill>
                  <a:schemeClr val="bg1"/>
                </a:solidFill>
              </a:defRPr>
            </a:lvl1pPr>
          </a:lstStyle>
          <a:p>
            <a:pPr lvl="0"/>
            <a:r>
              <a:rPr lang="en-US" dirty="0" smtClean="0"/>
              <a:t>No.</a:t>
            </a:r>
            <a:endParaRPr lang="en-GB" dirty="0"/>
          </a:p>
        </p:txBody>
      </p:sp>
      <p:sp>
        <p:nvSpPr>
          <p:cNvPr id="19" name="Text Placeholder 16"/>
          <p:cNvSpPr>
            <a:spLocks noGrp="1"/>
          </p:cNvSpPr>
          <p:nvPr>
            <p:ph type="body" sz="quarter" idx="14" hasCustomPrompt="1"/>
          </p:nvPr>
        </p:nvSpPr>
        <p:spPr>
          <a:xfrm>
            <a:off x="1384232" y="2431340"/>
            <a:ext cx="7200086" cy="699766"/>
          </a:xfrm>
          <a:solidFill>
            <a:srgbClr val="A1A7C0"/>
          </a:solidFill>
        </p:spPr>
        <p:txBody>
          <a:bodyPr anchor="ctr"/>
          <a:lstStyle>
            <a:lvl1pPr>
              <a:buFontTx/>
              <a:buNone/>
              <a:defRPr sz="1700">
                <a:solidFill>
                  <a:schemeClr val="tx1"/>
                </a:solidFill>
              </a:defRPr>
            </a:lvl1pPr>
          </a:lstStyle>
          <a:p>
            <a:pPr lvl="0"/>
            <a:r>
              <a:rPr lang="en-US" dirty="0" smtClean="0"/>
              <a:t>Enter agenda here, delete if not needed</a:t>
            </a:r>
            <a:endParaRPr lang="en-GB" dirty="0"/>
          </a:p>
        </p:txBody>
      </p:sp>
      <p:sp>
        <p:nvSpPr>
          <p:cNvPr id="20" name="Text Placeholder 14"/>
          <p:cNvSpPr>
            <a:spLocks noGrp="1"/>
          </p:cNvSpPr>
          <p:nvPr>
            <p:ph type="body" sz="quarter" idx="15" hasCustomPrompt="1"/>
          </p:nvPr>
        </p:nvSpPr>
        <p:spPr>
          <a:xfrm>
            <a:off x="601868" y="3203213"/>
            <a:ext cx="717656" cy="699766"/>
          </a:xfrm>
          <a:solidFill>
            <a:srgbClr val="2B3E65"/>
          </a:solidFill>
        </p:spPr>
        <p:txBody>
          <a:bodyPr anchor="ctr"/>
          <a:lstStyle>
            <a:lvl1pPr algn="ctr">
              <a:buFontTx/>
              <a:buNone/>
              <a:defRPr sz="2200" b="0">
                <a:solidFill>
                  <a:schemeClr val="bg1"/>
                </a:solidFill>
              </a:defRPr>
            </a:lvl1pPr>
          </a:lstStyle>
          <a:p>
            <a:pPr lvl="0"/>
            <a:r>
              <a:rPr lang="en-US" dirty="0" smtClean="0"/>
              <a:t>No.</a:t>
            </a:r>
            <a:endParaRPr lang="en-GB" dirty="0"/>
          </a:p>
        </p:txBody>
      </p:sp>
      <p:sp>
        <p:nvSpPr>
          <p:cNvPr id="21" name="Text Placeholder 16"/>
          <p:cNvSpPr>
            <a:spLocks noGrp="1"/>
          </p:cNvSpPr>
          <p:nvPr>
            <p:ph type="body" sz="quarter" idx="16" hasCustomPrompt="1"/>
          </p:nvPr>
        </p:nvSpPr>
        <p:spPr>
          <a:xfrm>
            <a:off x="1384232" y="3203213"/>
            <a:ext cx="7200086" cy="699766"/>
          </a:xfrm>
          <a:solidFill>
            <a:srgbClr val="A1A7C0"/>
          </a:solidFill>
        </p:spPr>
        <p:txBody>
          <a:bodyPr anchor="ctr"/>
          <a:lstStyle>
            <a:lvl1pPr>
              <a:buFontTx/>
              <a:buNone/>
              <a:defRPr sz="1700">
                <a:solidFill>
                  <a:schemeClr val="tx1"/>
                </a:solidFill>
              </a:defRPr>
            </a:lvl1pPr>
          </a:lstStyle>
          <a:p>
            <a:pPr lvl="0"/>
            <a:r>
              <a:rPr lang="en-US" dirty="0" smtClean="0"/>
              <a:t>Enter agenda here, delete if not needed</a:t>
            </a:r>
            <a:endParaRPr lang="en-GB" dirty="0"/>
          </a:p>
        </p:txBody>
      </p:sp>
      <p:sp>
        <p:nvSpPr>
          <p:cNvPr id="22" name="Text Placeholder 14"/>
          <p:cNvSpPr>
            <a:spLocks noGrp="1"/>
          </p:cNvSpPr>
          <p:nvPr>
            <p:ph type="body" sz="quarter" idx="17" hasCustomPrompt="1"/>
          </p:nvPr>
        </p:nvSpPr>
        <p:spPr>
          <a:xfrm>
            <a:off x="601868" y="3975086"/>
            <a:ext cx="717656" cy="699766"/>
          </a:xfrm>
          <a:solidFill>
            <a:srgbClr val="2B3E65"/>
          </a:solidFill>
        </p:spPr>
        <p:txBody>
          <a:bodyPr anchor="ctr"/>
          <a:lstStyle>
            <a:lvl1pPr algn="ctr">
              <a:buFontTx/>
              <a:buNone/>
              <a:defRPr sz="2200" b="0">
                <a:solidFill>
                  <a:schemeClr val="bg1"/>
                </a:solidFill>
              </a:defRPr>
            </a:lvl1pPr>
          </a:lstStyle>
          <a:p>
            <a:pPr lvl="0"/>
            <a:r>
              <a:rPr lang="en-US" dirty="0" smtClean="0"/>
              <a:t>No.</a:t>
            </a:r>
            <a:endParaRPr lang="en-GB" dirty="0"/>
          </a:p>
        </p:txBody>
      </p:sp>
      <p:sp>
        <p:nvSpPr>
          <p:cNvPr id="23" name="Text Placeholder 16"/>
          <p:cNvSpPr>
            <a:spLocks noGrp="1"/>
          </p:cNvSpPr>
          <p:nvPr>
            <p:ph type="body" sz="quarter" idx="18" hasCustomPrompt="1"/>
          </p:nvPr>
        </p:nvSpPr>
        <p:spPr>
          <a:xfrm>
            <a:off x="1384232" y="3975086"/>
            <a:ext cx="7200086" cy="699766"/>
          </a:xfrm>
          <a:solidFill>
            <a:srgbClr val="A1A7C0"/>
          </a:solidFill>
        </p:spPr>
        <p:txBody>
          <a:bodyPr anchor="ctr"/>
          <a:lstStyle>
            <a:lvl1pPr>
              <a:buFontTx/>
              <a:buNone/>
              <a:defRPr sz="1700">
                <a:solidFill>
                  <a:schemeClr val="tx1"/>
                </a:solidFill>
              </a:defRPr>
            </a:lvl1pPr>
          </a:lstStyle>
          <a:p>
            <a:pPr lvl="0"/>
            <a:r>
              <a:rPr lang="en-US" dirty="0" smtClean="0"/>
              <a:t>Enter agenda here, delete if not needed</a:t>
            </a:r>
            <a:endParaRPr lang="en-GB" dirty="0"/>
          </a:p>
        </p:txBody>
      </p:sp>
      <p:sp>
        <p:nvSpPr>
          <p:cNvPr id="24" name="Text Placeholder 14"/>
          <p:cNvSpPr>
            <a:spLocks noGrp="1"/>
          </p:cNvSpPr>
          <p:nvPr>
            <p:ph type="body" sz="quarter" idx="19" hasCustomPrompt="1"/>
          </p:nvPr>
        </p:nvSpPr>
        <p:spPr>
          <a:xfrm>
            <a:off x="601868" y="4746959"/>
            <a:ext cx="717656" cy="699766"/>
          </a:xfrm>
          <a:solidFill>
            <a:srgbClr val="2B3E65"/>
          </a:solidFill>
        </p:spPr>
        <p:txBody>
          <a:bodyPr anchor="ctr"/>
          <a:lstStyle>
            <a:lvl1pPr algn="ctr">
              <a:buFontTx/>
              <a:buNone/>
              <a:defRPr sz="2200" b="0">
                <a:solidFill>
                  <a:schemeClr val="bg1"/>
                </a:solidFill>
              </a:defRPr>
            </a:lvl1pPr>
          </a:lstStyle>
          <a:p>
            <a:pPr lvl="0"/>
            <a:r>
              <a:rPr lang="en-US" dirty="0" smtClean="0"/>
              <a:t>No.</a:t>
            </a:r>
            <a:endParaRPr lang="en-GB" dirty="0"/>
          </a:p>
        </p:txBody>
      </p:sp>
      <p:sp>
        <p:nvSpPr>
          <p:cNvPr id="25" name="Text Placeholder 16"/>
          <p:cNvSpPr>
            <a:spLocks noGrp="1"/>
          </p:cNvSpPr>
          <p:nvPr>
            <p:ph type="body" sz="quarter" idx="20" hasCustomPrompt="1"/>
          </p:nvPr>
        </p:nvSpPr>
        <p:spPr>
          <a:xfrm>
            <a:off x="1384232" y="4746959"/>
            <a:ext cx="7200086" cy="699766"/>
          </a:xfrm>
          <a:solidFill>
            <a:srgbClr val="A1A7C0"/>
          </a:solidFill>
        </p:spPr>
        <p:txBody>
          <a:bodyPr anchor="ctr"/>
          <a:lstStyle>
            <a:lvl1pPr>
              <a:buFontTx/>
              <a:buNone/>
              <a:defRPr sz="1700">
                <a:solidFill>
                  <a:schemeClr val="tx1"/>
                </a:solidFill>
              </a:defRPr>
            </a:lvl1pPr>
          </a:lstStyle>
          <a:p>
            <a:pPr lvl="0"/>
            <a:r>
              <a:rPr lang="en-US" dirty="0" smtClean="0"/>
              <a:t>Enter agenda here, delete if not needed</a:t>
            </a:r>
            <a:endParaRPr lang="en-GB" dirty="0"/>
          </a:p>
        </p:txBody>
      </p:sp>
      <p:sp>
        <p:nvSpPr>
          <p:cNvPr id="26" name="Text Placeholder 14"/>
          <p:cNvSpPr>
            <a:spLocks noGrp="1"/>
          </p:cNvSpPr>
          <p:nvPr>
            <p:ph type="body" sz="quarter" idx="21" hasCustomPrompt="1"/>
          </p:nvPr>
        </p:nvSpPr>
        <p:spPr>
          <a:xfrm>
            <a:off x="601868" y="5518832"/>
            <a:ext cx="717656" cy="699766"/>
          </a:xfrm>
          <a:solidFill>
            <a:srgbClr val="2B3E65"/>
          </a:solidFill>
        </p:spPr>
        <p:txBody>
          <a:bodyPr anchor="ctr"/>
          <a:lstStyle>
            <a:lvl1pPr algn="ctr">
              <a:buFontTx/>
              <a:buNone/>
              <a:defRPr sz="2200" b="0">
                <a:solidFill>
                  <a:schemeClr val="bg1"/>
                </a:solidFill>
              </a:defRPr>
            </a:lvl1pPr>
          </a:lstStyle>
          <a:p>
            <a:pPr lvl="0"/>
            <a:r>
              <a:rPr lang="en-US" dirty="0" smtClean="0"/>
              <a:t>No.</a:t>
            </a:r>
            <a:endParaRPr lang="en-GB" dirty="0"/>
          </a:p>
        </p:txBody>
      </p:sp>
      <p:sp>
        <p:nvSpPr>
          <p:cNvPr id="27" name="Text Placeholder 16"/>
          <p:cNvSpPr>
            <a:spLocks noGrp="1"/>
          </p:cNvSpPr>
          <p:nvPr>
            <p:ph type="body" sz="quarter" idx="22" hasCustomPrompt="1"/>
          </p:nvPr>
        </p:nvSpPr>
        <p:spPr>
          <a:xfrm>
            <a:off x="1384232" y="5518832"/>
            <a:ext cx="7200086" cy="699766"/>
          </a:xfrm>
          <a:solidFill>
            <a:srgbClr val="A1A7C0"/>
          </a:solidFill>
        </p:spPr>
        <p:txBody>
          <a:bodyPr anchor="ctr"/>
          <a:lstStyle>
            <a:lvl1pPr>
              <a:buFontTx/>
              <a:buNone/>
              <a:defRPr sz="1700">
                <a:solidFill>
                  <a:schemeClr val="tx1"/>
                </a:solidFill>
              </a:defRPr>
            </a:lvl1pPr>
          </a:lstStyle>
          <a:p>
            <a:pPr lvl="0"/>
            <a:r>
              <a:rPr lang="en-US" dirty="0" smtClean="0"/>
              <a:t>Enter agenda here, delete if not needed</a:t>
            </a:r>
            <a:endParaRPr lang="en-GB" dirty="0"/>
          </a:p>
        </p:txBody>
      </p:sp>
      <p:cxnSp>
        <p:nvCxnSpPr>
          <p:cNvPr id="28" name="Straight Connector 27"/>
          <p:cNvCxnSpPr/>
          <p:nvPr userDrawn="1"/>
        </p:nvCxnSpPr>
        <p:spPr>
          <a:xfrm flipV="1">
            <a:off x="579810" y="1491683"/>
            <a:ext cx="8904228" cy="0"/>
          </a:xfrm>
          <a:prstGeom prst="line">
            <a:avLst/>
          </a:prstGeom>
          <a:ln>
            <a:solidFill>
              <a:srgbClr val="606B8D"/>
            </a:solidFill>
          </a:ln>
        </p:spPr>
        <p:style>
          <a:lnRef idx="1">
            <a:schemeClr val="accent1"/>
          </a:lnRef>
          <a:fillRef idx="0">
            <a:schemeClr val="accent1"/>
          </a:fillRef>
          <a:effectRef idx="0">
            <a:schemeClr val="accent1"/>
          </a:effectRef>
          <a:fontRef idx="minor">
            <a:schemeClr val="tx1"/>
          </a:fontRef>
        </p:style>
      </p:cxnSp>
      <p:sp>
        <p:nvSpPr>
          <p:cNvPr id="29" name="Text Placeholder 8"/>
          <p:cNvSpPr>
            <a:spLocks noGrp="1"/>
          </p:cNvSpPr>
          <p:nvPr>
            <p:ph type="body" sz="quarter" idx="23" hasCustomPrompt="1"/>
          </p:nvPr>
        </p:nvSpPr>
        <p:spPr>
          <a:xfrm>
            <a:off x="498542" y="6254742"/>
            <a:ext cx="3966522" cy="388759"/>
          </a:xfrm>
        </p:spPr>
        <p:txBody>
          <a:bodyPr anchor="b"/>
          <a:lstStyle>
            <a:lvl1pPr marL="0" indent="0">
              <a:buFontTx/>
              <a:buNone/>
              <a:defRPr sz="900"/>
            </a:lvl1pPr>
          </a:lstStyle>
          <a:p>
            <a:pPr lvl="0"/>
            <a:r>
              <a:rPr lang="en-US" dirty="0" smtClean="0"/>
              <a:t>Source: Enter source here</a:t>
            </a:r>
            <a:endParaRPr lang="en-GB" dirty="0"/>
          </a:p>
        </p:txBody>
      </p:sp>
      <p:sp>
        <p:nvSpPr>
          <p:cNvPr id="31" name="Footer Placeholder 4"/>
          <p:cNvSpPr>
            <a:spLocks noGrp="1"/>
          </p:cNvSpPr>
          <p:nvPr>
            <p:ph type="ftr" sz="quarter" idx="3"/>
          </p:nvPr>
        </p:nvSpPr>
        <p:spPr>
          <a:xfrm>
            <a:off x="5831527" y="6342333"/>
            <a:ext cx="3737104" cy="365125"/>
          </a:xfrm>
          <a:prstGeom prst="rect">
            <a:avLst/>
          </a:prstGeom>
        </p:spPr>
        <p:txBody>
          <a:bodyPr vert="horz" lIns="95598" tIns="47798" rIns="95598" bIns="47798" rtlCol="0" anchor="ctr"/>
          <a:lstStyle>
            <a:lvl1pPr algn="r">
              <a:defRPr sz="1100">
                <a:solidFill>
                  <a:schemeClr val="tx1">
                    <a:tint val="75000"/>
                  </a:schemeClr>
                </a:solidFill>
              </a:defRPr>
            </a:lvl1pPr>
          </a:lstStyle>
          <a:p>
            <a:endParaRPr lang="en-GB" dirty="0">
              <a:solidFill>
                <a:srgbClr val="002244">
                  <a:tint val="75000"/>
                </a:srgbClr>
              </a:solidFill>
            </a:endParaRPr>
          </a:p>
        </p:txBody>
      </p:sp>
    </p:spTree>
    <p:extLst>
      <p:ext uri="{BB962C8B-B14F-4D97-AF65-F5344CB8AC3E}">
        <p14:creationId xmlns:p14="http://schemas.microsoft.com/office/powerpoint/2010/main" val="2904411902"/>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4. 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06B64096-513A-4056-AD1A-8089F6AFE02D}" type="datetimeFigureOut">
              <a:rPr lang="en-GB" smtClean="0">
                <a:solidFill>
                  <a:srgbClr val="002244"/>
                </a:solidFill>
              </a:rPr>
              <a:pPr/>
              <a:t>07/03/2016</a:t>
            </a:fld>
            <a:endParaRPr lang="en-GB">
              <a:solidFill>
                <a:srgbClr val="002244"/>
              </a:solidFill>
            </a:endParaRPr>
          </a:p>
        </p:txBody>
      </p:sp>
      <p:sp>
        <p:nvSpPr>
          <p:cNvPr id="5" name="Footer Placeholder 4"/>
          <p:cNvSpPr>
            <a:spLocks noGrp="1"/>
          </p:cNvSpPr>
          <p:nvPr>
            <p:ph type="ftr" sz="quarter" idx="11"/>
          </p:nvPr>
        </p:nvSpPr>
        <p:spPr/>
        <p:txBody>
          <a:bodyPr/>
          <a:lstStyle/>
          <a:p>
            <a:endParaRPr lang="en-GB" dirty="0">
              <a:solidFill>
                <a:srgbClr val="002244"/>
              </a:solidFill>
            </a:endParaRPr>
          </a:p>
        </p:txBody>
      </p:sp>
      <p:sp>
        <p:nvSpPr>
          <p:cNvPr id="6" name="Slide Number Placeholder 5"/>
          <p:cNvSpPr>
            <a:spLocks noGrp="1"/>
          </p:cNvSpPr>
          <p:nvPr>
            <p:ph type="sldNum" sz="quarter" idx="12"/>
          </p:nvPr>
        </p:nvSpPr>
        <p:spPr/>
        <p:txBody>
          <a:bodyPr/>
          <a:lstStyle/>
          <a:p>
            <a:fld id="{AC5418B0-CB07-44CE-97FE-8A2F735695C7}" type="slidenum">
              <a:rPr lang="en-GB" smtClean="0">
                <a:solidFill>
                  <a:srgbClr val="002244"/>
                </a:solidFill>
              </a:rPr>
              <a:pPr/>
              <a:t>‹#›</a:t>
            </a:fld>
            <a:endParaRPr lang="en-GB">
              <a:solidFill>
                <a:srgbClr val="002244"/>
              </a:solidFill>
            </a:endParaRPr>
          </a:p>
        </p:txBody>
      </p:sp>
      <p:sp>
        <p:nvSpPr>
          <p:cNvPr id="8" name="Text Placeholder 7"/>
          <p:cNvSpPr>
            <a:spLocks noGrp="1"/>
          </p:cNvSpPr>
          <p:nvPr>
            <p:ph type="body" sz="quarter" idx="13" hasCustomPrompt="1"/>
          </p:nvPr>
        </p:nvSpPr>
        <p:spPr>
          <a:xfrm>
            <a:off x="488444" y="6128777"/>
            <a:ext cx="4105829" cy="533570"/>
          </a:xfrm>
        </p:spPr>
        <p:txBody>
          <a:bodyPr anchor="b">
            <a:noAutofit/>
          </a:bodyPr>
          <a:lstStyle>
            <a:lvl1pPr marL="0" indent="0">
              <a:buFontTx/>
              <a:buNone/>
              <a:defRPr sz="1000" baseline="0"/>
            </a:lvl1pPr>
          </a:lstStyle>
          <a:p>
            <a:pPr lvl="0"/>
            <a:r>
              <a:rPr lang="en-US" dirty="0" smtClean="0"/>
              <a:t>Insert source:</a:t>
            </a:r>
            <a:endParaRPr lang="en-GB" dirty="0"/>
          </a:p>
        </p:txBody>
      </p:sp>
      <p:cxnSp>
        <p:nvCxnSpPr>
          <p:cNvPr id="9" name="Straight Connector 8"/>
          <p:cNvCxnSpPr/>
          <p:nvPr userDrawn="1"/>
        </p:nvCxnSpPr>
        <p:spPr>
          <a:xfrm flipV="1">
            <a:off x="579807" y="1491683"/>
            <a:ext cx="8904228" cy="0"/>
          </a:xfrm>
          <a:prstGeom prst="line">
            <a:avLst/>
          </a:prstGeom>
          <a:ln>
            <a:solidFill>
              <a:srgbClr val="606B8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4676293"/>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ARROWS">
    <p:spTree>
      <p:nvGrpSpPr>
        <p:cNvPr id="1" name=""/>
        <p:cNvGrpSpPr/>
        <p:nvPr/>
      </p:nvGrpSpPr>
      <p:grpSpPr>
        <a:xfrm>
          <a:off x="0" y="0"/>
          <a:ext cx="0" cy="0"/>
          <a:chOff x="0" y="0"/>
          <a:chExt cx="0" cy="0"/>
        </a:xfrm>
      </p:grpSpPr>
      <p:sp>
        <p:nvSpPr>
          <p:cNvPr id="17" name="Text Placeholder 16"/>
          <p:cNvSpPr>
            <a:spLocks noGrp="1"/>
          </p:cNvSpPr>
          <p:nvPr>
            <p:ph type="body" sz="quarter" idx="12" hasCustomPrompt="1"/>
          </p:nvPr>
        </p:nvSpPr>
        <p:spPr>
          <a:xfrm>
            <a:off x="687483" y="1673785"/>
            <a:ext cx="7906755" cy="663482"/>
          </a:xfrm>
          <a:prstGeom prst="roundRect">
            <a:avLst>
              <a:gd name="adj" fmla="val 50000"/>
            </a:avLst>
          </a:prstGeom>
          <a:solidFill>
            <a:srgbClr val="A1A7C0"/>
          </a:solidFill>
        </p:spPr>
        <p:txBody>
          <a:bodyPr lIns="594327" anchor="ctr"/>
          <a:lstStyle>
            <a:lvl1pPr marL="0" indent="0">
              <a:buFontTx/>
              <a:buNone/>
              <a:defRPr sz="1700"/>
            </a:lvl1pPr>
          </a:lstStyle>
          <a:p>
            <a:pPr lvl="0"/>
            <a:r>
              <a:rPr lang="en-US" dirty="0" smtClean="0"/>
              <a:t>Enter agenda here, delete if not needed</a:t>
            </a:r>
            <a:endParaRPr lang="en-GB" dirty="0"/>
          </a:p>
        </p:txBody>
      </p:sp>
      <p:sp>
        <p:nvSpPr>
          <p:cNvPr id="15" name="Text Placeholder 14"/>
          <p:cNvSpPr>
            <a:spLocks noGrp="1"/>
          </p:cNvSpPr>
          <p:nvPr>
            <p:ph type="body" sz="quarter" idx="11" hasCustomPrompt="1"/>
          </p:nvPr>
        </p:nvSpPr>
        <p:spPr>
          <a:xfrm>
            <a:off x="601867" y="1659467"/>
            <a:ext cx="717656" cy="699766"/>
          </a:xfrm>
          <a:blipFill>
            <a:blip r:embed="rId2" cstate="email">
              <a:extLst>
                <a:ext uri="{28A0092B-C50C-407E-A947-70E740481C1C}">
                  <a14:useLocalDpi xmlns:a14="http://schemas.microsoft.com/office/drawing/2010/main"/>
                </a:ext>
              </a:extLst>
            </a:blip>
            <a:stretch>
              <a:fillRect/>
            </a:stretch>
          </a:blipFill>
        </p:spPr>
        <p:txBody>
          <a:bodyPr anchor="ctr"/>
          <a:lstStyle>
            <a:lvl1pPr algn="ctr">
              <a:buFontTx/>
              <a:buNone/>
              <a:defRPr sz="2200" b="0">
                <a:solidFill>
                  <a:schemeClr val="tx1"/>
                </a:solidFill>
              </a:defRPr>
            </a:lvl1pPr>
          </a:lstStyle>
          <a:p>
            <a:pPr lvl="0"/>
            <a:r>
              <a:rPr lang="en-GB" dirty="0" smtClean="0"/>
              <a:t>.</a:t>
            </a:r>
            <a:endParaRPr lang="en-GB" dirty="0"/>
          </a:p>
        </p:txBody>
      </p:sp>
      <p:sp>
        <p:nvSpPr>
          <p:cNvPr id="2" name="Title 1"/>
          <p:cNvSpPr>
            <a:spLocks noGrp="1"/>
          </p:cNvSpPr>
          <p:nvPr>
            <p:ph type="title"/>
          </p:nvPr>
        </p:nvSpPr>
        <p:spPr/>
        <p:txBody>
          <a:bodyPr/>
          <a:lstStyle/>
          <a:p>
            <a:r>
              <a:rPr lang="en-US" smtClean="0"/>
              <a:t>Click to edit Master title style</a:t>
            </a:r>
            <a:endParaRPr lang="en-GB" dirty="0"/>
          </a:p>
        </p:txBody>
      </p:sp>
      <p:sp>
        <p:nvSpPr>
          <p:cNvPr id="3" name="Slide Number Placeholder 2"/>
          <p:cNvSpPr>
            <a:spLocks noGrp="1"/>
          </p:cNvSpPr>
          <p:nvPr>
            <p:ph type="sldNum" sz="quarter" idx="10"/>
          </p:nvPr>
        </p:nvSpPr>
        <p:spPr/>
        <p:txBody>
          <a:bodyPr/>
          <a:lstStyle/>
          <a:p>
            <a:pPr>
              <a:defRPr/>
            </a:pPr>
            <a:fld id="{9E3FD055-00A3-4E1F-830A-86C1BE1F854C}" type="slidenum">
              <a:rPr lang="en-GB" smtClean="0">
                <a:solidFill>
                  <a:srgbClr val="002244"/>
                </a:solidFill>
              </a:rPr>
              <a:pPr>
                <a:defRPr/>
              </a:pPr>
              <a:t>‹#›</a:t>
            </a:fld>
            <a:endParaRPr lang="en-GB" dirty="0">
              <a:solidFill>
                <a:srgbClr val="002244"/>
              </a:solidFill>
            </a:endParaRPr>
          </a:p>
        </p:txBody>
      </p:sp>
      <p:cxnSp>
        <p:nvCxnSpPr>
          <p:cNvPr id="28" name="Straight Connector 27"/>
          <p:cNvCxnSpPr/>
          <p:nvPr userDrawn="1"/>
        </p:nvCxnSpPr>
        <p:spPr>
          <a:xfrm flipV="1">
            <a:off x="579807" y="1491683"/>
            <a:ext cx="8904228" cy="0"/>
          </a:xfrm>
          <a:prstGeom prst="line">
            <a:avLst/>
          </a:prstGeom>
          <a:ln>
            <a:solidFill>
              <a:srgbClr val="606B8D"/>
            </a:solidFill>
          </a:ln>
        </p:spPr>
        <p:style>
          <a:lnRef idx="1">
            <a:schemeClr val="accent1"/>
          </a:lnRef>
          <a:fillRef idx="0">
            <a:schemeClr val="accent1"/>
          </a:fillRef>
          <a:effectRef idx="0">
            <a:schemeClr val="accent1"/>
          </a:effectRef>
          <a:fontRef idx="minor">
            <a:schemeClr val="tx1"/>
          </a:fontRef>
        </p:style>
      </p:cxnSp>
      <p:sp>
        <p:nvSpPr>
          <p:cNvPr id="29" name="Text Placeholder 8"/>
          <p:cNvSpPr>
            <a:spLocks noGrp="1"/>
          </p:cNvSpPr>
          <p:nvPr>
            <p:ph type="body" sz="quarter" idx="23" hasCustomPrompt="1"/>
          </p:nvPr>
        </p:nvSpPr>
        <p:spPr>
          <a:xfrm>
            <a:off x="498537" y="6254722"/>
            <a:ext cx="3966522" cy="388759"/>
          </a:xfrm>
        </p:spPr>
        <p:txBody>
          <a:bodyPr anchor="b"/>
          <a:lstStyle>
            <a:lvl1pPr marL="0" indent="0">
              <a:buFontTx/>
              <a:buNone/>
              <a:defRPr sz="900"/>
            </a:lvl1pPr>
          </a:lstStyle>
          <a:p>
            <a:pPr lvl="0"/>
            <a:r>
              <a:rPr lang="en-US" dirty="0" smtClean="0"/>
              <a:t>Source: Enter source here</a:t>
            </a:r>
            <a:endParaRPr lang="en-GB" dirty="0"/>
          </a:p>
        </p:txBody>
      </p:sp>
      <p:sp>
        <p:nvSpPr>
          <p:cNvPr id="30" name="Date Placeholder 3"/>
          <p:cNvSpPr>
            <a:spLocks noGrp="1"/>
          </p:cNvSpPr>
          <p:nvPr>
            <p:ph type="dt" sz="half" idx="2"/>
          </p:nvPr>
        </p:nvSpPr>
        <p:spPr>
          <a:xfrm rot="5400000">
            <a:off x="-357284" y="751772"/>
            <a:ext cx="1173632" cy="372924"/>
          </a:xfrm>
          <a:prstGeom prst="rect">
            <a:avLst/>
          </a:prstGeom>
        </p:spPr>
        <p:txBody>
          <a:bodyPr vert="horz" lIns="95667" tIns="47833" rIns="95667" bIns="47833" rtlCol="0" anchor="ctr"/>
          <a:lstStyle>
            <a:lvl1pPr algn="l">
              <a:defRPr sz="900">
                <a:solidFill>
                  <a:schemeClr val="tx1">
                    <a:tint val="75000"/>
                  </a:schemeClr>
                </a:solidFill>
              </a:defRPr>
            </a:lvl1pPr>
          </a:lstStyle>
          <a:p>
            <a:fld id="{00B6CA34-6738-40AF-91D1-D098062861F9}" type="datetimeFigureOut">
              <a:rPr lang="en-GB" smtClean="0">
                <a:solidFill>
                  <a:srgbClr val="002244">
                    <a:tint val="75000"/>
                  </a:srgbClr>
                </a:solidFill>
              </a:rPr>
              <a:pPr/>
              <a:t>07/03/2016</a:t>
            </a:fld>
            <a:endParaRPr lang="en-GB" dirty="0">
              <a:solidFill>
                <a:srgbClr val="002244">
                  <a:tint val="75000"/>
                </a:srgbClr>
              </a:solidFill>
            </a:endParaRPr>
          </a:p>
        </p:txBody>
      </p:sp>
      <p:sp>
        <p:nvSpPr>
          <p:cNvPr id="31" name="Footer Placeholder 4"/>
          <p:cNvSpPr>
            <a:spLocks noGrp="1"/>
          </p:cNvSpPr>
          <p:nvPr>
            <p:ph type="ftr" sz="quarter" idx="3"/>
          </p:nvPr>
        </p:nvSpPr>
        <p:spPr>
          <a:xfrm>
            <a:off x="5831541" y="6342313"/>
            <a:ext cx="3737103" cy="365125"/>
          </a:xfrm>
          <a:prstGeom prst="rect">
            <a:avLst/>
          </a:prstGeom>
        </p:spPr>
        <p:txBody>
          <a:bodyPr vert="horz" lIns="95667" tIns="47833" rIns="95667" bIns="47833" rtlCol="0" anchor="ctr"/>
          <a:lstStyle>
            <a:lvl1pPr algn="r">
              <a:defRPr sz="1100">
                <a:solidFill>
                  <a:schemeClr val="tx1">
                    <a:tint val="75000"/>
                  </a:schemeClr>
                </a:solidFill>
              </a:defRPr>
            </a:lvl1pPr>
          </a:lstStyle>
          <a:p>
            <a:endParaRPr lang="en-GB" dirty="0">
              <a:solidFill>
                <a:srgbClr val="002244">
                  <a:tint val="75000"/>
                </a:srgbClr>
              </a:solidFill>
            </a:endParaRPr>
          </a:p>
        </p:txBody>
      </p:sp>
      <p:sp>
        <p:nvSpPr>
          <p:cNvPr id="35" name="Text Placeholder 16"/>
          <p:cNvSpPr>
            <a:spLocks noGrp="1"/>
          </p:cNvSpPr>
          <p:nvPr>
            <p:ph type="body" sz="quarter" idx="24" hasCustomPrompt="1"/>
          </p:nvPr>
        </p:nvSpPr>
        <p:spPr>
          <a:xfrm>
            <a:off x="687483" y="2445696"/>
            <a:ext cx="7906755" cy="663482"/>
          </a:xfrm>
          <a:prstGeom prst="roundRect">
            <a:avLst>
              <a:gd name="adj" fmla="val 50000"/>
            </a:avLst>
          </a:prstGeom>
          <a:solidFill>
            <a:srgbClr val="A1A7C0"/>
          </a:solidFill>
        </p:spPr>
        <p:txBody>
          <a:bodyPr lIns="594327" anchor="ctr"/>
          <a:lstStyle>
            <a:lvl1pPr marL="0" indent="0">
              <a:buFontTx/>
              <a:buNone/>
              <a:defRPr sz="1700"/>
            </a:lvl1pPr>
          </a:lstStyle>
          <a:p>
            <a:pPr lvl="0"/>
            <a:r>
              <a:rPr lang="en-US" dirty="0" smtClean="0"/>
              <a:t>Enter agenda here, delete if not needed</a:t>
            </a:r>
            <a:endParaRPr lang="en-GB" dirty="0"/>
          </a:p>
        </p:txBody>
      </p:sp>
      <p:sp>
        <p:nvSpPr>
          <p:cNvPr id="36" name="Text Placeholder 14"/>
          <p:cNvSpPr>
            <a:spLocks noGrp="1"/>
          </p:cNvSpPr>
          <p:nvPr>
            <p:ph type="body" sz="quarter" idx="25" hasCustomPrompt="1"/>
          </p:nvPr>
        </p:nvSpPr>
        <p:spPr>
          <a:xfrm>
            <a:off x="601867" y="2431378"/>
            <a:ext cx="717656" cy="699766"/>
          </a:xfrm>
          <a:blipFill>
            <a:blip r:embed="rId2" cstate="email">
              <a:extLst>
                <a:ext uri="{28A0092B-C50C-407E-A947-70E740481C1C}">
                  <a14:useLocalDpi xmlns:a14="http://schemas.microsoft.com/office/drawing/2010/main"/>
                </a:ext>
              </a:extLst>
            </a:blip>
            <a:stretch>
              <a:fillRect/>
            </a:stretch>
          </a:blipFill>
        </p:spPr>
        <p:txBody>
          <a:bodyPr anchor="ctr"/>
          <a:lstStyle>
            <a:lvl1pPr algn="ctr">
              <a:buFontTx/>
              <a:buNone/>
              <a:defRPr sz="2200" b="0">
                <a:solidFill>
                  <a:schemeClr val="tx1"/>
                </a:solidFill>
              </a:defRPr>
            </a:lvl1pPr>
          </a:lstStyle>
          <a:p>
            <a:pPr lvl="0"/>
            <a:r>
              <a:rPr lang="en-GB" dirty="0" smtClean="0"/>
              <a:t>.</a:t>
            </a:r>
            <a:endParaRPr lang="en-GB" dirty="0"/>
          </a:p>
        </p:txBody>
      </p:sp>
      <p:sp>
        <p:nvSpPr>
          <p:cNvPr id="37" name="Text Placeholder 16"/>
          <p:cNvSpPr>
            <a:spLocks noGrp="1"/>
          </p:cNvSpPr>
          <p:nvPr>
            <p:ph type="body" sz="quarter" idx="26" hasCustomPrompt="1"/>
          </p:nvPr>
        </p:nvSpPr>
        <p:spPr>
          <a:xfrm>
            <a:off x="687483" y="3217607"/>
            <a:ext cx="7906755" cy="663482"/>
          </a:xfrm>
          <a:prstGeom prst="roundRect">
            <a:avLst>
              <a:gd name="adj" fmla="val 50000"/>
            </a:avLst>
          </a:prstGeom>
          <a:solidFill>
            <a:srgbClr val="A1A7C0"/>
          </a:solidFill>
        </p:spPr>
        <p:txBody>
          <a:bodyPr lIns="594327" anchor="ctr"/>
          <a:lstStyle>
            <a:lvl1pPr marL="0" indent="0">
              <a:buFontTx/>
              <a:buNone/>
              <a:defRPr sz="1700"/>
            </a:lvl1pPr>
          </a:lstStyle>
          <a:p>
            <a:pPr lvl="0"/>
            <a:r>
              <a:rPr lang="en-US" dirty="0" smtClean="0"/>
              <a:t>Enter agenda here, delete if not needed</a:t>
            </a:r>
            <a:endParaRPr lang="en-GB" dirty="0"/>
          </a:p>
        </p:txBody>
      </p:sp>
      <p:sp>
        <p:nvSpPr>
          <p:cNvPr id="38" name="Text Placeholder 14"/>
          <p:cNvSpPr>
            <a:spLocks noGrp="1"/>
          </p:cNvSpPr>
          <p:nvPr>
            <p:ph type="body" sz="quarter" idx="27" hasCustomPrompt="1"/>
          </p:nvPr>
        </p:nvSpPr>
        <p:spPr>
          <a:xfrm>
            <a:off x="601867" y="3203289"/>
            <a:ext cx="717656" cy="699766"/>
          </a:xfrm>
          <a:blipFill>
            <a:blip r:embed="rId2" cstate="email">
              <a:extLst>
                <a:ext uri="{28A0092B-C50C-407E-A947-70E740481C1C}">
                  <a14:useLocalDpi xmlns:a14="http://schemas.microsoft.com/office/drawing/2010/main"/>
                </a:ext>
              </a:extLst>
            </a:blip>
            <a:stretch>
              <a:fillRect/>
            </a:stretch>
          </a:blipFill>
        </p:spPr>
        <p:txBody>
          <a:bodyPr anchor="ctr"/>
          <a:lstStyle>
            <a:lvl1pPr algn="ctr">
              <a:buFontTx/>
              <a:buNone/>
              <a:defRPr sz="2200" b="0">
                <a:solidFill>
                  <a:schemeClr val="tx1"/>
                </a:solidFill>
              </a:defRPr>
            </a:lvl1pPr>
          </a:lstStyle>
          <a:p>
            <a:pPr lvl="0"/>
            <a:r>
              <a:rPr lang="en-GB" dirty="0" smtClean="0"/>
              <a:t>.</a:t>
            </a:r>
            <a:endParaRPr lang="en-GB" dirty="0"/>
          </a:p>
        </p:txBody>
      </p:sp>
      <p:sp>
        <p:nvSpPr>
          <p:cNvPr id="39" name="Text Placeholder 16"/>
          <p:cNvSpPr>
            <a:spLocks noGrp="1"/>
          </p:cNvSpPr>
          <p:nvPr>
            <p:ph type="body" sz="quarter" idx="28" hasCustomPrompt="1"/>
          </p:nvPr>
        </p:nvSpPr>
        <p:spPr>
          <a:xfrm>
            <a:off x="687483" y="3989519"/>
            <a:ext cx="7906755" cy="663482"/>
          </a:xfrm>
          <a:prstGeom prst="roundRect">
            <a:avLst>
              <a:gd name="adj" fmla="val 50000"/>
            </a:avLst>
          </a:prstGeom>
          <a:solidFill>
            <a:srgbClr val="A1A7C0"/>
          </a:solidFill>
        </p:spPr>
        <p:txBody>
          <a:bodyPr lIns="594327" anchor="ctr"/>
          <a:lstStyle>
            <a:lvl1pPr marL="0" indent="0">
              <a:buFontTx/>
              <a:buNone/>
              <a:defRPr sz="1700"/>
            </a:lvl1pPr>
          </a:lstStyle>
          <a:p>
            <a:pPr lvl="0"/>
            <a:r>
              <a:rPr lang="en-US" dirty="0" smtClean="0"/>
              <a:t>Enter agenda here, delete if not needed</a:t>
            </a:r>
            <a:endParaRPr lang="en-GB" dirty="0"/>
          </a:p>
        </p:txBody>
      </p:sp>
      <p:sp>
        <p:nvSpPr>
          <p:cNvPr id="40" name="Text Placeholder 14"/>
          <p:cNvSpPr>
            <a:spLocks noGrp="1"/>
          </p:cNvSpPr>
          <p:nvPr>
            <p:ph type="body" sz="quarter" idx="29" hasCustomPrompt="1"/>
          </p:nvPr>
        </p:nvSpPr>
        <p:spPr>
          <a:xfrm>
            <a:off x="601867" y="3975200"/>
            <a:ext cx="717656" cy="699766"/>
          </a:xfrm>
          <a:blipFill>
            <a:blip r:embed="rId2" cstate="email">
              <a:extLst>
                <a:ext uri="{28A0092B-C50C-407E-A947-70E740481C1C}">
                  <a14:useLocalDpi xmlns:a14="http://schemas.microsoft.com/office/drawing/2010/main"/>
                </a:ext>
              </a:extLst>
            </a:blip>
            <a:stretch>
              <a:fillRect/>
            </a:stretch>
          </a:blipFill>
        </p:spPr>
        <p:txBody>
          <a:bodyPr anchor="ctr"/>
          <a:lstStyle>
            <a:lvl1pPr algn="ctr">
              <a:buFontTx/>
              <a:buNone/>
              <a:defRPr sz="2200" b="0">
                <a:solidFill>
                  <a:schemeClr val="tx1"/>
                </a:solidFill>
              </a:defRPr>
            </a:lvl1pPr>
          </a:lstStyle>
          <a:p>
            <a:pPr lvl="0"/>
            <a:r>
              <a:rPr lang="en-GB" dirty="0" smtClean="0"/>
              <a:t>.</a:t>
            </a:r>
            <a:endParaRPr lang="en-GB" dirty="0"/>
          </a:p>
        </p:txBody>
      </p:sp>
      <p:sp>
        <p:nvSpPr>
          <p:cNvPr id="41" name="Text Placeholder 16"/>
          <p:cNvSpPr>
            <a:spLocks noGrp="1"/>
          </p:cNvSpPr>
          <p:nvPr>
            <p:ph type="body" sz="quarter" idx="30" hasCustomPrompt="1"/>
          </p:nvPr>
        </p:nvSpPr>
        <p:spPr>
          <a:xfrm>
            <a:off x="687483" y="4761430"/>
            <a:ext cx="7906755" cy="663482"/>
          </a:xfrm>
          <a:prstGeom prst="roundRect">
            <a:avLst>
              <a:gd name="adj" fmla="val 50000"/>
            </a:avLst>
          </a:prstGeom>
          <a:solidFill>
            <a:srgbClr val="A1A7C0"/>
          </a:solidFill>
        </p:spPr>
        <p:txBody>
          <a:bodyPr lIns="594327" anchor="ctr"/>
          <a:lstStyle>
            <a:lvl1pPr marL="0" indent="0">
              <a:buFontTx/>
              <a:buNone/>
              <a:defRPr sz="1700"/>
            </a:lvl1pPr>
          </a:lstStyle>
          <a:p>
            <a:pPr lvl="0"/>
            <a:r>
              <a:rPr lang="en-US" dirty="0" smtClean="0"/>
              <a:t>Enter agenda here, delete if not needed</a:t>
            </a:r>
            <a:endParaRPr lang="en-GB" dirty="0"/>
          </a:p>
        </p:txBody>
      </p:sp>
      <p:sp>
        <p:nvSpPr>
          <p:cNvPr id="42" name="Text Placeholder 14"/>
          <p:cNvSpPr>
            <a:spLocks noGrp="1"/>
          </p:cNvSpPr>
          <p:nvPr>
            <p:ph type="body" sz="quarter" idx="31" hasCustomPrompt="1"/>
          </p:nvPr>
        </p:nvSpPr>
        <p:spPr>
          <a:xfrm>
            <a:off x="601867" y="4747112"/>
            <a:ext cx="717656" cy="699766"/>
          </a:xfrm>
          <a:blipFill>
            <a:blip r:embed="rId2" cstate="email">
              <a:extLst>
                <a:ext uri="{28A0092B-C50C-407E-A947-70E740481C1C}">
                  <a14:useLocalDpi xmlns:a14="http://schemas.microsoft.com/office/drawing/2010/main"/>
                </a:ext>
              </a:extLst>
            </a:blip>
            <a:stretch>
              <a:fillRect/>
            </a:stretch>
          </a:blipFill>
        </p:spPr>
        <p:txBody>
          <a:bodyPr anchor="ctr"/>
          <a:lstStyle>
            <a:lvl1pPr algn="ctr">
              <a:buFontTx/>
              <a:buNone/>
              <a:defRPr sz="2200" b="0">
                <a:solidFill>
                  <a:schemeClr val="tx1"/>
                </a:solidFill>
              </a:defRPr>
            </a:lvl1pPr>
          </a:lstStyle>
          <a:p>
            <a:pPr lvl="0"/>
            <a:r>
              <a:rPr lang="en-GB" dirty="0" smtClean="0"/>
              <a:t>.</a:t>
            </a:r>
            <a:endParaRPr lang="en-GB" dirty="0"/>
          </a:p>
        </p:txBody>
      </p:sp>
      <p:sp>
        <p:nvSpPr>
          <p:cNvPr id="43" name="Text Placeholder 16"/>
          <p:cNvSpPr>
            <a:spLocks noGrp="1"/>
          </p:cNvSpPr>
          <p:nvPr>
            <p:ph type="body" sz="quarter" idx="32" hasCustomPrompt="1"/>
          </p:nvPr>
        </p:nvSpPr>
        <p:spPr>
          <a:xfrm>
            <a:off x="687483" y="5533339"/>
            <a:ext cx="7906755" cy="663482"/>
          </a:xfrm>
          <a:prstGeom prst="roundRect">
            <a:avLst>
              <a:gd name="adj" fmla="val 50000"/>
            </a:avLst>
          </a:prstGeom>
          <a:solidFill>
            <a:srgbClr val="A1A7C0"/>
          </a:solidFill>
        </p:spPr>
        <p:txBody>
          <a:bodyPr lIns="594327" anchor="ctr"/>
          <a:lstStyle>
            <a:lvl1pPr marL="0" indent="0">
              <a:buFontTx/>
              <a:buNone/>
              <a:defRPr sz="1700"/>
            </a:lvl1pPr>
          </a:lstStyle>
          <a:p>
            <a:pPr lvl="0"/>
            <a:r>
              <a:rPr lang="en-US" dirty="0" smtClean="0"/>
              <a:t>Enter agenda here, delete if not needed</a:t>
            </a:r>
            <a:endParaRPr lang="en-GB" dirty="0"/>
          </a:p>
        </p:txBody>
      </p:sp>
      <p:sp>
        <p:nvSpPr>
          <p:cNvPr id="44" name="Text Placeholder 14"/>
          <p:cNvSpPr>
            <a:spLocks noGrp="1"/>
          </p:cNvSpPr>
          <p:nvPr>
            <p:ph type="body" sz="quarter" idx="33" hasCustomPrompt="1"/>
          </p:nvPr>
        </p:nvSpPr>
        <p:spPr>
          <a:xfrm>
            <a:off x="601867" y="5519021"/>
            <a:ext cx="717656" cy="699766"/>
          </a:xfrm>
          <a:blipFill>
            <a:blip r:embed="rId2" cstate="email">
              <a:extLst>
                <a:ext uri="{28A0092B-C50C-407E-A947-70E740481C1C}">
                  <a14:useLocalDpi xmlns:a14="http://schemas.microsoft.com/office/drawing/2010/main"/>
                </a:ext>
              </a:extLst>
            </a:blip>
            <a:stretch>
              <a:fillRect/>
            </a:stretch>
          </a:blipFill>
        </p:spPr>
        <p:txBody>
          <a:bodyPr anchor="ctr"/>
          <a:lstStyle>
            <a:lvl1pPr algn="ctr">
              <a:buFontTx/>
              <a:buNone/>
              <a:defRPr sz="2200" b="0">
                <a:solidFill>
                  <a:schemeClr val="tx1"/>
                </a:solidFill>
              </a:defRPr>
            </a:lvl1pPr>
          </a:lstStyle>
          <a:p>
            <a:pPr lvl="0"/>
            <a:r>
              <a:rPr lang="en-GB" dirty="0" smtClean="0"/>
              <a:t>.</a:t>
            </a:r>
            <a:endParaRPr lang="en-GB" dirty="0"/>
          </a:p>
        </p:txBody>
      </p:sp>
    </p:spTree>
    <p:extLst>
      <p:ext uri="{BB962C8B-B14F-4D97-AF65-F5344CB8AC3E}">
        <p14:creationId xmlns:p14="http://schemas.microsoft.com/office/powerpoint/2010/main" val="1264496928"/>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1_ARROWS SUBTLE">
    <p:spTree>
      <p:nvGrpSpPr>
        <p:cNvPr id="1" name=""/>
        <p:cNvGrpSpPr/>
        <p:nvPr/>
      </p:nvGrpSpPr>
      <p:grpSpPr>
        <a:xfrm>
          <a:off x="0" y="0"/>
          <a:ext cx="0" cy="0"/>
          <a:chOff x="0" y="0"/>
          <a:chExt cx="0" cy="0"/>
        </a:xfrm>
      </p:grpSpPr>
      <p:sp>
        <p:nvSpPr>
          <p:cNvPr id="17" name="Text Placeholder 16"/>
          <p:cNvSpPr>
            <a:spLocks noGrp="1"/>
          </p:cNvSpPr>
          <p:nvPr>
            <p:ph type="body" sz="quarter" idx="12" hasCustomPrompt="1"/>
          </p:nvPr>
        </p:nvSpPr>
        <p:spPr>
          <a:xfrm>
            <a:off x="687483" y="1673785"/>
            <a:ext cx="7906755" cy="663482"/>
          </a:xfrm>
          <a:prstGeom prst="roundRect">
            <a:avLst>
              <a:gd name="adj" fmla="val 50000"/>
            </a:avLst>
          </a:prstGeom>
          <a:solidFill>
            <a:srgbClr val="A1A7C0"/>
          </a:solidFill>
        </p:spPr>
        <p:txBody>
          <a:bodyPr lIns="594327" anchor="ctr"/>
          <a:lstStyle>
            <a:lvl1pPr marL="0" indent="0">
              <a:buFontTx/>
              <a:buNone/>
              <a:defRPr sz="1700"/>
            </a:lvl1pPr>
          </a:lstStyle>
          <a:p>
            <a:pPr lvl="0"/>
            <a:r>
              <a:rPr lang="en-US" dirty="0" smtClean="0"/>
              <a:t>Enter agenda here, delete if not needed</a:t>
            </a:r>
            <a:endParaRPr lang="en-GB" dirty="0"/>
          </a:p>
        </p:txBody>
      </p:sp>
      <p:sp>
        <p:nvSpPr>
          <p:cNvPr id="15" name="Text Placeholder 14"/>
          <p:cNvSpPr>
            <a:spLocks noGrp="1"/>
          </p:cNvSpPr>
          <p:nvPr>
            <p:ph type="body" sz="quarter" idx="11" hasCustomPrompt="1"/>
          </p:nvPr>
        </p:nvSpPr>
        <p:spPr>
          <a:xfrm>
            <a:off x="601867" y="1659467"/>
            <a:ext cx="717656" cy="699766"/>
          </a:xfrm>
          <a:blipFill>
            <a:blip r:embed="rId2" cstate="email">
              <a:extLst>
                <a:ext uri="{28A0092B-C50C-407E-A947-70E740481C1C}">
                  <a14:useLocalDpi xmlns:a14="http://schemas.microsoft.com/office/drawing/2010/main"/>
                </a:ext>
              </a:extLst>
            </a:blip>
            <a:stretch>
              <a:fillRect/>
            </a:stretch>
          </a:blipFill>
        </p:spPr>
        <p:txBody>
          <a:bodyPr anchor="ctr"/>
          <a:lstStyle>
            <a:lvl1pPr algn="ctr">
              <a:buFontTx/>
              <a:buNone/>
              <a:defRPr sz="2200" b="0">
                <a:solidFill>
                  <a:srgbClr val="606B8D"/>
                </a:solidFill>
              </a:defRPr>
            </a:lvl1pPr>
          </a:lstStyle>
          <a:p>
            <a:pPr lvl="0"/>
            <a:r>
              <a:rPr lang="en-GB" dirty="0" smtClean="0"/>
              <a:t>.</a:t>
            </a:r>
            <a:endParaRPr lang="en-GB" dirty="0"/>
          </a:p>
        </p:txBody>
      </p:sp>
      <p:sp>
        <p:nvSpPr>
          <p:cNvPr id="2" name="Title 1"/>
          <p:cNvSpPr>
            <a:spLocks noGrp="1"/>
          </p:cNvSpPr>
          <p:nvPr>
            <p:ph type="title"/>
          </p:nvPr>
        </p:nvSpPr>
        <p:spPr/>
        <p:txBody>
          <a:bodyPr/>
          <a:lstStyle/>
          <a:p>
            <a:r>
              <a:rPr lang="en-US" smtClean="0"/>
              <a:t>Click to edit Master title style</a:t>
            </a:r>
            <a:endParaRPr lang="en-GB" dirty="0"/>
          </a:p>
        </p:txBody>
      </p:sp>
      <p:sp>
        <p:nvSpPr>
          <p:cNvPr id="3" name="Slide Number Placeholder 2"/>
          <p:cNvSpPr>
            <a:spLocks noGrp="1"/>
          </p:cNvSpPr>
          <p:nvPr>
            <p:ph type="sldNum" sz="quarter" idx="10"/>
          </p:nvPr>
        </p:nvSpPr>
        <p:spPr/>
        <p:txBody>
          <a:bodyPr/>
          <a:lstStyle/>
          <a:p>
            <a:pPr>
              <a:defRPr/>
            </a:pPr>
            <a:fld id="{9E3FD055-00A3-4E1F-830A-86C1BE1F854C}" type="slidenum">
              <a:rPr lang="en-GB" smtClean="0">
                <a:solidFill>
                  <a:srgbClr val="002244"/>
                </a:solidFill>
              </a:rPr>
              <a:pPr>
                <a:defRPr/>
              </a:pPr>
              <a:t>‹#›</a:t>
            </a:fld>
            <a:endParaRPr lang="en-GB" dirty="0">
              <a:solidFill>
                <a:srgbClr val="002244"/>
              </a:solidFill>
            </a:endParaRPr>
          </a:p>
        </p:txBody>
      </p:sp>
      <p:cxnSp>
        <p:nvCxnSpPr>
          <p:cNvPr id="28" name="Straight Connector 27"/>
          <p:cNvCxnSpPr/>
          <p:nvPr userDrawn="1"/>
        </p:nvCxnSpPr>
        <p:spPr>
          <a:xfrm flipV="1">
            <a:off x="579807" y="1491683"/>
            <a:ext cx="8904228" cy="0"/>
          </a:xfrm>
          <a:prstGeom prst="line">
            <a:avLst/>
          </a:prstGeom>
          <a:ln>
            <a:solidFill>
              <a:srgbClr val="606B8D"/>
            </a:solidFill>
          </a:ln>
        </p:spPr>
        <p:style>
          <a:lnRef idx="1">
            <a:schemeClr val="accent1"/>
          </a:lnRef>
          <a:fillRef idx="0">
            <a:schemeClr val="accent1"/>
          </a:fillRef>
          <a:effectRef idx="0">
            <a:schemeClr val="accent1"/>
          </a:effectRef>
          <a:fontRef idx="minor">
            <a:schemeClr val="tx1"/>
          </a:fontRef>
        </p:style>
      </p:cxnSp>
      <p:sp>
        <p:nvSpPr>
          <p:cNvPr id="29" name="Text Placeholder 8"/>
          <p:cNvSpPr>
            <a:spLocks noGrp="1"/>
          </p:cNvSpPr>
          <p:nvPr>
            <p:ph type="body" sz="quarter" idx="23" hasCustomPrompt="1"/>
          </p:nvPr>
        </p:nvSpPr>
        <p:spPr>
          <a:xfrm>
            <a:off x="498537" y="6254722"/>
            <a:ext cx="3966522" cy="388759"/>
          </a:xfrm>
        </p:spPr>
        <p:txBody>
          <a:bodyPr anchor="b"/>
          <a:lstStyle>
            <a:lvl1pPr marL="0" indent="0">
              <a:buFontTx/>
              <a:buNone/>
              <a:defRPr sz="900"/>
            </a:lvl1pPr>
          </a:lstStyle>
          <a:p>
            <a:pPr lvl="0"/>
            <a:r>
              <a:rPr lang="en-US" dirty="0" smtClean="0"/>
              <a:t>Source: Enter source here</a:t>
            </a:r>
            <a:endParaRPr lang="en-GB" dirty="0"/>
          </a:p>
        </p:txBody>
      </p:sp>
      <p:sp>
        <p:nvSpPr>
          <p:cNvPr id="30" name="Date Placeholder 3"/>
          <p:cNvSpPr>
            <a:spLocks noGrp="1"/>
          </p:cNvSpPr>
          <p:nvPr>
            <p:ph type="dt" sz="half" idx="2"/>
          </p:nvPr>
        </p:nvSpPr>
        <p:spPr>
          <a:xfrm rot="5400000">
            <a:off x="-357284" y="751772"/>
            <a:ext cx="1173632" cy="372924"/>
          </a:xfrm>
          <a:prstGeom prst="rect">
            <a:avLst/>
          </a:prstGeom>
        </p:spPr>
        <p:txBody>
          <a:bodyPr vert="horz" lIns="95667" tIns="47833" rIns="95667" bIns="47833" rtlCol="0" anchor="ctr"/>
          <a:lstStyle>
            <a:lvl1pPr algn="l">
              <a:defRPr sz="900">
                <a:solidFill>
                  <a:schemeClr val="tx1">
                    <a:tint val="75000"/>
                  </a:schemeClr>
                </a:solidFill>
              </a:defRPr>
            </a:lvl1pPr>
          </a:lstStyle>
          <a:p>
            <a:fld id="{00B6CA34-6738-40AF-91D1-D098062861F9}" type="datetimeFigureOut">
              <a:rPr lang="en-GB" smtClean="0">
                <a:solidFill>
                  <a:srgbClr val="002244">
                    <a:tint val="75000"/>
                  </a:srgbClr>
                </a:solidFill>
              </a:rPr>
              <a:pPr/>
              <a:t>07/03/2016</a:t>
            </a:fld>
            <a:endParaRPr lang="en-GB" dirty="0">
              <a:solidFill>
                <a:srgbClr val="002244">
                  <a:tint val="75000"/>
                </a:srgbClr>
              </a:solidFill>
            </a:endParaRPr>
          </a:p>
        </p:txBody>
      </p:sp>
      <p:sp>
        <p:nvSpPr>
          <p:cNvPr id="31" name="Footer Placeholder 4"/>
          <p:cNvSpPr>
            <a:spLocks noGrp="1"/>
          </p:cNvSpPr>
          <p:nvPr>
            <p:ph type="ftr" sz="quarter" idx="3"/>
          </p:nvPr>
        </p:nvSpPr>
        <p:spPr>
          <a:xfrm>
            <a:off x="5831541" y="6342313"/>
            <a:ext cx="3737103" cy="365125"/>
          </a:xfrm>
          <a:prstGeom prst="rect">
            <a:avLst/>
          </a:prstGeom>
        </p:spPr>
        <p:txBody>
          <a:bodyPr vert="horz" lIns="95667" tIns="47833" rIns="95667" bIns="47833" rtlCol="0" anchor="ctr"/>
          <a:lstStyle>
            <a:lvl1pPr algn="r">
              <a:defRPr sz="1100">
                <a:solidFill>
                  <a:schemeClr val="tx1">
                    <a:tint val="75000"/>
                  </a:schemeClr>
                </a:solidFill>
              </a:defRPr>
            </a:lvl1pPr>
          </a:lstStyle>
          <a:p>
            <a:endParaRPr lang="en-GB" dirty="0">
              <a:solidFill>
                <a:srgbClr val="002244">
                  <a:tint val="75000"/>
                </a:srgbClr>
              </a:solidFill>
            </a:endParaRPr>
          </a:p>
        </p:txBody>
      </p:sp>
      <p:sp>
        <p:nvSpPr>
          <p:cNvPr id="35" name="Text Placeholder 16"/>
          <p:cNvSpPr>
            <a:spLocks noGrp="1"/>
          </p:cNvSpPr>
          <p:nvPr>
            <p:ph type="body" sz="quarter" idx="24" hasCustomPrompt="1"/>
          </p:nvPr>
        </p:nvSpPr>
        <p:spPr>
          <a:xfrm>
            <a:off x="687483" y="2445696"/>
            <a:ext cx="7906755" cy="663482"/>
          </a:xfrm>
          <a:prstGeom prst="roundRect">
            <a:avLst>
              <a:gd name="adj" fmla="val 50000"/>
            </a:avLst>
          </a:prstGeom>
          <a:solidFill>
            <a:srgbClr val="A1A7C0"/>
          </a:solidFill>
        </p:spPr>
        <p:txBody>
          <a:bodyPr lIns="594327" anchor="ctr"/>
          <a:lstStyle>
            <a:lvl1pPr marL="0" indent="0">
              <a:buFontTx/>
              <a:buNone/>
              <a:defRPr sz="1700"/>
            </a:lvl1pPr>
          </a:lstStyle>
          <a:p>
            <a:pPr lvl="0"/>
            <a:r>
              <a:rPr lang="en-US" dirty="0" smtClean="0"/>
              <a:t>Enter agenda here, delete if not needed</a:t>
            </a:r>
            <a:endParaRPr lang="en-GB" dirty="0"/>
          </a:p>
        </p:txBody>
      </p:sp>
      <p:sp>
        <p:nvSpPr>
          <p:cNvPr id="36" name="Text Placeholder 14"/>
          <p:cNvSpPr>
            <a:spLocks noGrp="1"/>
          </p:cNvSpPr>
          <p:nvPr>
            <p:ph type="body" sz="quarter" idx="25" hasCustomPrompt="1"/>
          </p:nvPr>
        </p:nvSpPr>
        <p:spPr>
          <a:xfrm>
            <a:off x="601867" y="2431378"/>
            <a:ext cx="717656" cy="699766"/>
          </a:xfrm>
          <a:blipFill>
            <a:blip r:embed="rId2" cstate="email">
              <a:extLst>
                <a:ext uri="{28A0092B-C50C-407E-A947-70E740481C1C}">
                  <a14:useLocalDpi xmlns:a14="http://schemas.microsoft.com/office/drawing/2010/main"/>
                </a:ext>
              </a:extLst>
            </a:blip>
            <a:stretch>
              <a:fillRect/>
            </a:stretch>
          </a:blipFill>
        </p:spPr>
        <p:txBody>
          <a:bodyPr anchor="ctr"/>
          <a:lstStyle>
            <a:lvl1pPr algn="ctr">
              <a:buFontTx/>
              <a:buNone/>
              <a:defRPr sz="2200" b="0">
                <a:solidFill>
                  <a:srgbClr val="606B8D"/>
                </a:solidFill>
              </a:defRPr>
            </a:lvl1pPr>
          </a:lstStyle>
          <a:p>
            <a:pPr lvl="0"/>
            <a:r>
              <a:rPr lang="en-GB" dirty="0" smtClean="0"/>
              <a:t>.</a:t>
            </a:r>
            <a:endParaRPr lang="en-GB" dirty="0"/>
          </a:p>
        </p:txBody>
      </p:sp>
      <p:sp>
        <p:nvSpPr>
          <p:cNvPr id="37" name="Text Placeholder 16"/>
          <p:cNvSpPr>
            <a:spLocks noGrp="1"/>
          </p:cNvSpPr>
          <p:nvPr>
            <p:ph type="body" sz="quarter" idx="26" hasCustomPrompt="1"/>
          </p:nvPr>
        </p:nvSpPr>
        <p:spPr>
          <a:xfrm>
            <a:off x="687483" y="3217607"/>
            <a:ext cx="7906755" cy="663482"/>
          </a:xfrm>
          <a:prstGeom prst="roundRect">
            <a:avLst>
              <a:gd name="adj" fmla="val 50000"/>
            </a:avLst>
          </a:prstGeom>
          <a:solidFill>
            <a:srgbClr val="A1A7C0"/>
          </a:solidFill>
        </p:spPr>
        <p:txBody>
          <a:bodyPr lIns="594327" anchor="ctr"/>
          <a:lstStyle>
            <a:lvl1pPr marL="0" indent="0">
              <a:buFontTx/>
              <a:buNone/>
              <a:defRPr sz="1700"/>
            </a:lvl1pPr>
          </a:lstStyle>
          <a:p>
            <a:pPr lvl="0"/>
            <a:r>
              <a:rPr lang="en-US" dirty="0" smtClean="0"/>
              <a:t>Enter agenda here, delete if not needed</a:t>
            </a:r>
            <a:endParaRPr lang="en-GB" dirty="0"/>
          </a:p>
        </p:txBody>
      </p:sp>
      <p:sp>
        <p:nvSpPr>
          <p:cNvPr id="38" name="Text Placeholder 14"/>
          <p:cNvSpPr>
            <a:spLocks noGrp="1"/>
          </p:cNvSpPr>
          <p:nvPr>
            <p:ph type="body" sz="quarter" idx="27" hasCustomPrompt="1"/>
          </p:nvPr>
        </p:nvSpPr>
        <p:spPr>
          <a:xfrm>
            <a:off x="601867" y="3203289"/>
            <a:ext cx="717656" cy="699766"/>
          </a:xfrm>
          <a:blipFill>
            <a:blip r:embed="rId2" cstate="email">
              <a:extLst>
                <a:ext uri="{28A0092B-C50C-407E-A947-70E740481C1C}">
                  <a14:useLocalDpi xmlns:a14="http://schemas.microsoft.com/office/drawing/2010/main"/>
                </a:ext>
              </a:extLst>
            </a:blip>
            <a:stretch>
              <a:fillRect/>
            </a:stretch>
          </a:blipFill>
        </p:spPr>
        <p:txBody>
          <a:bodyPr anchor="ctr"/>
          <a:lstStyle>
            <a:lvl1pPr algn="ctr">
              <a:buFontTx/>
              <a:buNone/>
              <a:defRPr sz="2200" b="0">
                <a:solidFill>
                  <a:srgbClr val="606B8D"/>
                </a:solidFill>
              </a:defRPr>
            </a:lvl1pPr>
          </a:lstStyle>
          <a:p>
            <a:pPr lvl="0"/>
            <a:r>
              <a:rPr lang="en-GB" dirty="0" smtClean="0"/>
              <a:t>.</a:t>
            </a:r>
            <a:endParaRPr lang="en-GB" dirty="0"/>
          </a:p>
        </p:txBody>
      </p:sp>
      <p:sp>
        <p:nvSpPr>
          <p:cNvPr id="39" name="Text Placeholder 16"/>
          <p:cNvSpPr>
            <a:spLocks noGrp="1"/>
          </p:cNvSpPr>
          <p:nvPr>
            <p:ph type="body" sz="quarter" idx="28" hasCustomPrompt="1"/>
          </p:nvPr>
        </p:nvSpPr>
        <p:spPr>
          <a:xfrm>
            <a:off x="687483" y="3989519"/>
            <a:ext cx="7906755" cy="663482"/>
          </a:xfrm>
          <a:prstGeom prst="roundRect">
            <a:avLst>
              <a:gd name="adj" fmla="val 50000"/>
            </a:avLst>
          </a:prstGeom>
          <a:solidFill>
            <a:srgbClr val="A1A7C0"/>
          </a:solidFill>
        </p:spPr>
        <p:txBody>
          <a:bodyPr lIns="594327" anchor="ctr"/>
          <a:lstStyle>
            <a:lvl1pPr marL="0" indent="0">
              <a:buFontTx/>
              <a:buNone/>
              <a:defRPr sz="1700"/>
            </a:lvl1pPr>
          </a:lstStyle>
          <a:p>
            <a:pPr lvl="0"/>
            <a:r>
              <a:rPr lang="en-US" dirty="0" smtClean="0"/>
              <a:t>Enter agenda here, delete if not needed</a:t>
            </a:r>
            <a:endParaRPr lang="en-GB" dirty="0"/>
          </a:p>
        </p:txBody>
      </p:sp>
      <p:sp>
        <p:nvSpPr>
          <p:cNvPr id="40" name="Text Placeholder 14"/>
          <p:cNvSpPr>
            <a:spLocks noGrp="1"/>
          </p:cNvSpPr>
          <p:nvPr>
            <p:ph type="body" sz="quarter" idx="29" hasCustomPrompt="1"/>
          </p:nvPr>
        </p:nvSpPr>
        <p:spPr>
          <a:xfrm>
            <a:off x="601867" y="3975200"/>
            <a:ext cx="717656" cy="699766"/>
          </a:xfrm>
          <a:blipFill>
            <a:blip r:embed="rId2" cstate="email">
              <a:extLst>
                <a:ext uri="{28A0092B-C50C-407E-A947-70E740481C1C}">
                  <a14:useLocalDpi xmlns:a14="http://schemas.microsoft.com/office/drawing/2010/main"/>
                </a:ext>
              </a:extLst>
            </a:blip>
            <a:stretch>
              <a:fillRect/>
            </a:stretch>
          </a:blipFill>
        </p:spPr>
        <p:txBody>
          <a:bodyPr anchor="ctr"/>
          <a:lstStyle>
            <a:lvl1pPr algn="ctr">
              <a:buFontTx/>
              <a:buNone/>
              <a:defRPr sz="2200" b="0">
                <a:solidFill>
                  <a:srgbClr val="606B8D"/>
                </a:solidFill>
              </a:defRPr>
            </a:lvl1pPr>
          </a:lstStyle>
          <a:p>
            <a:pPr lvl="0"/>
            <a:r>
              <a:rPr lang="en-GB" dirty="0" smtClean="0"/>
              <a:t>.</a:t>
            </a:r>
            <a:endParaRPr lang="en-GB" dirty="0"/>
          </a:p>
        </p:txBody>
      </p:sp>
      <p:sp>
        <p:nvSpPr>
          <p:cNvPr id="41" name="Text Placeholder 16"/>
          <p:cNvSpPr>
            <a:spLocks noGrp="1"/>
          </p:cNvSpPr>
          <p:nvPr>
            <p:ph type="body" sz="quarter" idx="30" hasCustomPrompt="1"/>
          </p:nvPr>
        </p:nvSpPr>
        <p:spPr>
          <a:xfrm>
            <a:off x="687483" y="4761430"/>
            <a:ext cx="7906755" cy="663482"/>
          </a:xfrm>
          <a:prstGeom prst="roundRect">
            <a:avLst>
              <a:gd name="adj" fmla="val 50000"/>
            </a:avLst>
          </a:prstGeom>
          <a:solidFill>
            <a:srgbClr val="A1A7C0"/>
          </a:solidFill>
        </p:spPr>
        <p:txBody>
          <a:bodyPr lIns="594327" anchor="ctr"/>
          <a:lstStyle>
            <a:lvl1pPr marL="0" indent="0">
              <a:buFontTx/>
              <a:buNone/>
              <a:defRPr sz="1700"/>
            </a:lvl1pPr>
          </a:lstStyle>
          <a:p>
            <a:pPr lvl="0"/>
            <a:r>
              <a:rPr lang="en-US" dirty="0" smtClean="0"/>
              <a:t>Enter agenda here, delete if not needed</a:t>
            </a:r>
            <a:endParaRPr lang="en-GB" dirty="0"/>
          </a:p>
        </p:txBody>
      </p:sp>
      <p:sp>
        <p:nvSpPr>
          <p:cNvPr id="42" name="Text Placeholder 14"/>
          <p:cNvSpPr>
            <a:spLocks noGrp="1"/>
          </p:cNvSpPr>
          <p:nvPr>
            <p:ph type="body" sz="quarter" idx="31" hasCustomPrompt="1"/>
          </p:nvPr>
        </p:nvSpPr>
        <p:spPr>
          <a:xfrm>
            <a:off x="601867" y="4747112"/>
            <a:ext cx="717656" cy="699766"/>
          </a:xfrm>
          <a:blipFill>
            <a:blip r:embed="rId2" cstate="email">
              <a:extLst>
                <a:ext uri="{28A0092B-C50C-407E-A947-70E740481C1C}">
                  <a14:useLocalDpi xmlns:a14="http://schemas.microsoft.com/office/drawing/2010/main"/>
                </a:ext>
              </a:extLst>
            </a:blip>
            <a:stretch>
              <a:fillRect/>
            </a:stretch>
          </a:blipFill>
        </p:spPr>
        <p:txBody>
          <a:bodyPr anchor="ctr"/>
          <a:lstStyle>
            <a:lvl1pPr algn="ctr">
              <a:buFontTx/>
              <a:buNone/>
              <a:defRPr sz="2200" b="0">
                <a:solidFill>
                  <a:srgbClr val="606B8D"/>
                </a:solidFill>
              </a:defRPr>
            </a:lvl1pPr>
          </a:lstStyle>
          <a:p>
            <a:pPr lvl="0"/>
            <a:r>
              <a:rPr lang="en-GB" dirty="0" smtClean="0"/>
              <a:t>.</a:t>
            </a:r>
            <a:endParaRPr lang="en-GB" dirty="0"/>
          </a:p>
        </p:txBody>
      </p:sp>
      <p:sp>
        <p:nvSpPr>
          <p:cNvPr id="43" name="Text Placeholder 16"/>
          <p:cNvSpPr>
            <a:spLocks noGrp="1"/>
          </p:cNvSpPr>
          <p:nvPr>
            <p:ph type="body" sz="quarter" idx="32" hasCustomPrompt="1"/>
          </p:nvPr>
        </p:nvSpPr>
        <p:spPr>
          <a:xfrm>
            <a:off x="687483" y="5533339"/>
            <a:ext cx="7906755" cy="663482"/>
          </a:xfrm>
          <a:prstGeom prst="roundRect">
            <a:avLst>
              <a:gd name="adj" fmla="val 50000"/>
            </a:avLst>
          </a:prstGeom>
          <a:solidFill>
            <a:srgbClr val="A1A7C0"/>
          </a:solidFill>
        </p:spPr>
        <p:txBody>
          <a:bodyPr lIns="594327" anchor="ctr"/>
          <a:lstStyle>
            <a:lvl1pPr marL="0" indent="0">
              <a:buFontTx/>
              <a:buNone/>
              <a:defRPr sz="1700"/>
            </a:lvl1pPr>
          </a:lstStyle>
          <a:p>
            <a:pPr lvl="0"/>
            <a:r>
              <a:rPr lang="en-US" dirty="0" smtClean="0"/>
              <a:t>Enter agenda here, delete if not needed</a:t>
            </a:r>
            <a:endParaRPr lang="en-GB" dirty="0"/>
          </a:p>
        </p:txBody>
      </p:sp>
      <p:sp>
        <p:nvSpPr>
          <p:cNvPr id="44" name="Text Placeholder 14"/>
          <p:cNvSpPr>
            <a:spLocks noGrp="1"/>
          </p:cNvSpPr>
          <p:nvPr>
            <p:ph type="body" sz="quarter" idx="33" hasCustomPrompt="1"/>
          </p:nvPr>
        </p:nvSpPr>
        <p:spPr>
          <a:xfrm>
            <a:off x="601867" y="5519021"/>
            <a:ext cx="717656" cy="699766"/>
          </a:xfrm>
          <a:blipFill>
            <a:blip r:embed="rId2" cstate="email">
              <a:extLst>
                <a:ext uri="{28A0092B-C50C-407E-A947-70E740481C1C}">
                  <a14:useLocalDpi xmlns:a14="http://schemas.microsoft.com/office/drawing/2010/main"/>
                </a:ext>
              </a:extLst>
            </a:blip>
            <a:stretch>
              <a:fillRect/>
            </a:stretch>
          </a:blipFill>
        </p:spPr>
        <p:txBody>
          <a:bodyPr anchor="ctr"/>
          <a:lstStyle>
            <a:lvl1pPr algn="ctr">
              <a:buFontTx/>
              <a:buNone/>
              <a:defRPr sz="2200" b="0">
                <a:solidFill>
                  <a:srgbClr val="606B8D"/>
                </a:solidFill>
              </a:defRPr>
            </a:lvl1pPr>
          </a:lstStyle>
          <a:p>
            <a:pPr lvl="0"/>
            <a:r>
              <a:rPr lang="en-GB" dirty="0" smtClean="0"/>
              <a:t>.</a:t>
            </a:r>
            <a:endParaRPr lang="en-GB" dirty="0"/>
          </a:p>
        </p:txBody>
      </p:sp>
    </p:spTree>
    <p:extLst>
      <p:ext uri="{BB962C8B-B14F-4D97-AF65-F5344CB8AC3E}">
        <p14:creationId xmlns:p14="http://schemas.microsoft.com/office/powerpoint/2010/main" val="931270772"/>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5. AGENDA SLIDE">
    <p:spTree>
      <p:nvGrpSpPr>
        <p:cNvPr id="1" name=""/>
        <p:cNvGrpSpPr/>
        <p:nvPr/>
      </p:nvGrpSpPr>
      <p:grpSpPr>
        <a:xfrm>
          <a:off x="0" y="0"/>
          <a:ext cx="0" cy="0"/>
          <a:chOff x="0" y="0"/>
          <a:chExt cx="0" cy="0"/>
        </a:xfrm>
      </p:grpSpPr>
      <p:sp>
        <p:nvSpPr>
          <p:cNvPr id="15" name="Text Placeholder 14"/>
          <p:cNvSpPr>
            <a:spLocks noGrp="1"/>
          </p:cNvSpPr>
          <p:nvPr>
            <p:ph type="body" sz="quarter" idx="11" hasCustomPrompt="1"/>
          </p:nvPr>
        </p:nvSpPr>
        <p:spPr>
          <a:xfrm>
            <a:off x="601867" y="1659467"/>
            <a:ext cx="717656" cy="699766"/>
          </a:xfrm>
          <a:solidFill>
            <a:srgbClr val="2B3E65"/>
          </a:solidFill>
        </p:spPr>
        <p:txBody>
          <a:bodyPr anchor="ctr"/>
          <a:lstStyle>
            <a:lvl1pPr algn="ctr">
              <a:buFontTx/>
              <a:buNone/>
              <a:defRPr sz="2200" b="0">
                <a:solidFill>
                  <a:schemeClr val="bg1"/>
                </a:solidFill>
              </a:defRPr>
            </a:lvl1pPr>
          </a:lstStyle>
          <a:p>
            <a:pPr lvl="0"/>
            <a:r>
              <a:rPr lang="en-US" dirty="0" smtClean="0"/>
              <a:t>No.</a:t>
            </a:r>
            <a:endParaRPr lang="en-GB" dirty="0"/>
          </a:p>
        </p:txBody>
      </p:sp>
      <p:sp>
        <p:nvSpPr>
          <p:cNvPr id="2" name="Title 1"/>
          <p:cNvSpPr>
            <a:spLocks noGrp="1"/>
          </p:cNvSpPr>
          <p:nvPr>
            <p:ph type="title"/>
          </p:nvPr>
        </p:nvSpPr>
        <p:spPr/>
        <p:txBody>
          <a:bodyPr/>
          <a:lstStyle/>
          <a:p>
            <a:r>
              <a:rPr lang="en-US" smtClean="0"/>
              <a:t>Click to edit Master title style</a:t>
            </a:r>
            <a:endParaRPr lang="en-GB"/>
          </a:p>
        </p:txBody>
      </p:sp>
      <p:sp>
        <p:nvSpPr>
          <p:cNvPr id="3" name="Slide Number Placeholder 2"/>
          <p:cNvSpPr>
            <a:spLocks noGrp="1"/>
          </p:cNvSpPr>
          <p:nvPr>
            <p:ph type="sldNum" sz="quarter" idx="10"/>
          </p:nvPr>
        </p:nvSpPr>
        <p:spPr/>
        <p:txBody>
          <a:bodyPr/>
          <a:lstStyle/>
          <a:p>
            <a:pPr>
              <a:defRPr/>
            </a:pPr>
            <a:fld id="{9E3FD055-00A3-4E1F-830A-86C1BE1F854C}" type="slidenum">
              <a:rPr lang="en-GB" smtClean="0">
                <a:solidFill>
                  <a:srgbClr val="002244"/>
                </a:solidFill>
              </a:rPr>
              <a:pPr>
                <a:defRPr/>
              </a:pPr>
              <a:t>‹#›</a:t>
            </a:fld>
            <a:endParaRPr lang="en-GB" dirty="0">
              <a:solidFill>
                <a:srgbClr val="002244"/>
              </a:solidFill>
            </a:endParaRPr>
          </a:p>
        </p:txBody>
      </p:sp>
      <p:sp>
        <p:nvSpPr>
          <p:cNvPr id="17" name="Text Placeholder 16"/>
          <p:cNvSpPr>
            <a:spLocks noGrp="1"/>
          </p:cNvSpPr>
          <p:nvPr>
            <p:ph type="body" sz="quarter" idx="12" hasCustomPrompt="1"/>
          </p:nvPr>
        </p:nvSpPr>
        <p:spPr>
          <a:xfrm>
            <a:off x="1384228" y="1659467"/>
            <a:ext cx="7200086" cy="699766"/>
          </a:xfrm>
          <a:solidFill>
            <a:srgbClr val="A1A7C0"/>
          </a:solidFill>
        </p:spPr>
        <p:txBody>
          <a:bodyPr anchor="ctr"/>
          <a:lstStyle>
            <a:lvl1pPr>
              <a:buFontTx/>
              <a:buNone/>
              <a:defRPr sz="1700">
                <a:solidFill>
                  <a:schemeClr val="tx1"/>
                </a:solidFill>
              </a:defRPr>
            </a:lvl1pPr>
          </a:lstStyle>
          <a:p>
            <a:pPr lvl="0"/>
            <a:r>
              <a:rPr lang="en-US" dirty="0" smtClean="0"/>
              <a:t>Enter agenda here, delete if not needed</a:t>
            </a:r>
            <a:endParaRPr lang="en-GB" dirty="0"/>
          </a:p>
        </p:txBody>
      </p:sp>
      <p:sp>
        <p:nvSpPr>
          <p:cNvPr id="18" name="Text Placeholder 14"/>
          <p:cNvSpPr>
            <a:spLocks noGrp="1"/>
          </p:cNvSpPr>
          <p:nvPr>
            <p:ph type="body" sz="quarter" idx="13" hasCustomPrompt="1"/>
          </p:nvPr>
        </p:nvSpPr>
        <p:spPr>
          <a:xfrm>
            <a:off x="601867" y="2431340"/>
            <a:ext cx="717656" cy="699766"/>
          </a:xfrm>
          <a:solidFill>
            <a:srgbClr val="2B3E65"/>
          </a:solidFill>
        </p:spPr>
        <p:txBody>
          <a:bodyPr anchor="ctr"/>
          <a:lstStyle>
            <a:lvl1pPr algn="ctr">
              <a:buFontTx/>
              <a:buNone/>
              <a:defRPr sz="2200" b="0">
                <a:solidFill>
                  <a:schemeClr val="bg1"/>
                </a:solidFill>
              </a:defRPr>
            </a:lvl1pPr>
          </a:lstStyle>
          <a:p>
            <a:pPr lvl="0"/>
            <a:r>
              <a:rPr lang="en-US" dirty="0" smtClean="0"/>
              <a:t>No.</a:t>
            </a:r>
            <a:endParaRPr lang="en-GB" dirty="0"/>
          </a:p>
        </p:txBody>
      </p:sp>
      <p:sp>
        <p:nvSpPr>
          <p:cNvPr id="19" name="Text Placeholder 16"/>
          <p:cNvSpPr>
            <a:spLocks noGrp="1"/>
          </p:cNvSpPr>
          <p:nvPr>
            <p:ph type="body" sz="quarter" idx="14" hasCustomPrompt="1"/>
          </p:nvPr>
        </p:nvSpPr>
        <p:spPr>
          <a:xfrm>
            <a:off x="1384228" y="2431340"/>
            <a:ext cx="7200086" cy="699766"/>
          </a:xfrm>
          <a:solidFill>
            <a:srgbClr val="A1A7C0"/>
          </a:solidFill>
        </p:spPr>
        <p:txBody>
          <a:bodyPr anchor="ctr"/>
          <a:lstStyle>
            <a:lvl1pPr>
              <a:buFontTx/>
              <a:buNone/>
              <a:defRPr sz="1700">
                <a:solidFill>
                  <a:schemeClr val="tx1"/>
                </a:solidFill>
              </a:defRPr>
            </a:lvl1pPr>
          </a:lstStyle>
          <a:p>
            <a:pPr lvl="0"/>
            <a:r>
              <a:rPr lang="en-US" dirty="0" smtClean="0"/>
              <a:t>Enter agenda here, delete if not needed</a:t>
            </a:r>
            <a:endParaRPr lang="en-GB" dirty="0"/>
          </a:p>
        </p:txBody>
      </p:sp>
      <p:sp>
        <p:nvSpPr>
          <p:cNvPr id="20" name="Text Placeholder 14"/>
          <p:cNvSpPr>
            <a:spLocks noGrp="1"/>
          </p:cNvSpPr>
          <p:nvPr>
            <p:ph type="body" sz="quarter" idx="15" hasCustomPrompt="1"/>
          </p:nvPr>
        </p:nvSpPr>
        <p:spPr>
          <a:xfrm>
            <a:off x="601867" y="3203213"/>
            <a:ext cx="717656" cy="699766"/>
          </a:xfrm>
          <a:solidFill>
            <a:srgbClr val="2B3E65"/>
          </a:solidFill>
        </p:spPr>
        <p:txBody>
          <a:bodyPr anchor="ctr"/>
          <a:lstStyle>
            <a:lvl1pPr algn="ctr">
              <a:buFontTx/>
              <a:buNone/>
              <a:defRPr sz="2200" b="0">
                <a:solidFill>
                  <a:schemeClr val="bg1"/>
                </a:solidFill>
              </a:defRPr>
            </a:lvl1pPr>
          </a:lstStyle>
          <a:p>
            <a:pPr lvl="0"/>
            <a:r>
              <a:rPr lang="en-US" dirty="0" smtClean="0"/>
              <a:t>No.</a:t>
            </a:r>
            <a:endParaRPr lang="en-GB" dirty="0"/>
          </a:p>
        </p:txBody>
      </p:sp>
      <p:sp>
        <p:nvSpPr>
          <p:cNvPr id="21" name="Text Placeholder 16"/>
          <p:cNvSpPr>
            <a:spLocks noGrp="1"/>
          </p:cNvSpPr>
          <p:nvPr>
            <p:ph type="body" sz="quarter" idx="16" hasCustomPrompt="1"/>
          </p:nvPr>
        </p:nvSpPr>
        <p:spPr>
          <a:xfrm>
            <a:off x="1384228" y="3203213"/>
            <a:ext cx="7200086" cy="699766"/>
          </a:xfrm>
          <a:solidFill>
            <a:srgbClr val="A1A7C0"/>
          </a:solidFill>
        </p:spPr>
        <p:txBody>
          <a:bodyPr anchor="ctr"/>
          <a:lstStyle>
            <a:lvl1pPr>
              <a:buFontTx/>
              <a:buNone/>
              <a:defRPr sz="1700">
                <a:solidFill>
                  <a:schemeClr val="tx1"/>
                </a:solidFill>
              </a:defRPr>
            </a:lvl1pPr>
          </a:lstStyle>
          <a:p>
            <a:pPr lvl="0"/>
            <a:r>
              <a:rPr lang="en-US" dirty="0" smtClean="0"/>
              <a:t>Enter agenda here, delete if not needed</a:t>
            </a:r>
            <a:endParaRPr lang="en-GB" dirty="0"/>
          </a:p>
        </p:txBody>
      </p:sp>
      <p:sp>
        <p:nvSpPr>
          <p:cNvPr id="22" name="Text Placeholder 14"/>
          <p:cNvSpPr>
            <a:spLocks noGrp="1"/>
          </p:cNvSpPr>
          <p:nvPr>
            <p:ph type="body" sz="quarter" idx="17" hasCustomPrompt="1"/>
          </p:nvPr>
        </p:nvSpPr>
        <p:spPr>
          <a:xfrm>
            <a:off x="601867" y="3975086"/>
            <a:ext cx="717656" cy="699766"/>
          </a:xfrm>
          <a:solidFill>
            <a:srgbClr val="2B3E65"/>
          </a:solidFill>
        </p:spPr>
        <p:txBody>
          <a:bodyPr anchor="ctr"/>
          <a:lstStyle>
            <a:lvl1pPr algn="ctr">
              <a:buFontTx/>
              <a:buNone/>
              <a:defRPr sz="2200" b="0">
                <a:solidFill>
                  <a:schemeClr val="bg1"/>
                </a:solidFill>
              </a:defRPr>
            </a:lvl1pPr>
          </a:lstStyle>
          <a:p>
            <a:pPr lvl="0"/>
            <a:r>
              <a:rPr lang="en-US" dirty="0" smtClean="0"/>
              <a:t>No.</a:t>
            </a:r>
            <a:endParaRPr lang="en-GB" dirty="0"/>
          </a:p>
        </p:txBody>
      </p:sp>
      <p:sp>
        <p:nvSpPr>
          <p:cNvPr id="23" name="Text Placeholder 16"/>
          <p:cNvSpPr>
            <a:spLocks noGrp="1"/>
          </p:cNvSpPr>
          <p:nvPr>
            <p:ph type="body" sz="quarter" idx="18" hasCustomPrompt="1"/>
          </p:nvPr>
        </p:nvSpPr>
        <p:spPr>
          <a:xfrm>
            <a:off x="1384228" y="3975086"/>
            <a:ext cx="7200086" cy="699766"/>
          </a:xfrm>
          <a:solidFill>
            <a:srgbClr val="A1A7C0"/>
          </a:solidFill>
        </p:spPr>
        <p:txBody>
          <a:bodyPr anchor="ctr"/>
          <a:lstStyle>
            <a:lvl1pPr>
              <a:buFontTx/>
              <a:buNone/>
              <a:defRPr sz="1700">
                <a:solidFill>
                  <a:schemeClr val="tx1"/>
                </a:solidFill>
              </a:defRPr>
            </a:lvl1pPr>
          </a:lstStyle>
          <a:p>
            <a:pPr lvl="0"/>
            <a:r>
              <a:rPr lang="en-US" dirty="0" smtClean="0"/>
              <a:t>Enter agenda here, delete if not needed</a:t>
            </a:r>
            <a:endParaRPr lang="en-GB" dirty="0"/>
          </a:p>
        </p:txBody>
      </p:sp>
      <p:sp>
        <p:nvSpPr>
          <p:cNvPr id="24" name="Text Placeholder 14"/>
          <p:cNvSpPr>
            <a:spLocks noGrp="1"/>
          </p:cNvSpPr>
          <p:nvPr>
            <p:ph type="body" sz="quarter" idx="19" hasCustomPrompt="1"/>
          </p:nvPr>
        </p:nvSpPr>
        <p:spPr>
          <a:xfrm>
            <a:off x="601867" y="4746959"/>
            <a:ext cx="717656" cy="699766"/>
          </a:xfrm>
          <a:solidFill>
            <a:srgbClr val="2B3E65"/>
          </a:solidFill>
        </p:spPr>
        <p:txBody>
          <a:bodyPr anchor="ctr"/>
          <a:lstStyle>
            <a:lvl1pPr algn="ctr">
              <a:buFontTx/>
              <a:buNone/>
              <a:defRPr sz="2200" b="0">
                <a:solidFill>
                  <a:schemeClr val="bg1"/>
                </a:solidFill>
              </a:defRPr>
            </a:lvl1pPr>
          </a:lstStyle>
          <a:p>
            <a:pPr lvl="0"/>
            <a:r>
              <a:rPr lang="en-US" dirty="0" smtClean="0"/>
              <a:t>No.</a:t>
            </a:r>
            <a:endParaRPr lang="en-GB" dirty="0"/>
          </a:p>
        </p:txBody>
      </p:sp>
      <p:sp>
        <p:nvSpPr>
          <p:cNvPr id="25" name="Text Placeholder 16"/>
          <p:cNvSpPr>
            <a:spLocks noGrp="1"/>
          </p:cNvSpPr>
          <p:nvPr>
            <p:ph type="body" sz="quarter" idx="20" hasCustomPrompt="1"/>
          </p:nvPr>
        </p:nvSpPr>
        <p:spPr>
          <a:xfrm>
            <a:off x="1384228" y="4746959"/>
            <a:ext cx="7200086" cy="699766"/>
          </a:xfrm>
          <a:solidFill>
            <a:srgbClr val="A1A7C0"/>
          </a:solidFill>
        </p:spPr>
        <p:txBody>
          <a:bodyPr anchor="ctr"/>
          <a:lstStyle>
            <a:lvl1pPr>
              <a:buFontTx/>
              <a:buNone/>
              <a:defRPr sz="1700">
                <a:solidFill>
                  <a:schemeClr val="tx1"/>
                </a:solidFill>
              </a:defRPr>
            </a:lvl1pPr>
          </a:lstStyle>
          <a:p>
            <a:pPr lvl="0"/>
            <a:r>
              <a:rPr lang="en-US" dirty="0" smtClean="0"/>
              <a:t>Enter agenda here, delete if not needed</a:t>
            </a:r>
            <a:endParaRPr lang="en-GB" dirty="0"/>
          </a:p>
        </p:txBody>
      </p:sp>
      <p:sp>
        <p:nvSpPr>
          <p:cNvPr id="26" name="Text Placeholder 14"/>
          <p:cNvSpPr>
            <a:spLocks noGrp="1"/>
          </p:cNvSpPr>
          <p:nvPr>
            <p:ph type="body" sz="quarter" idx="21" hasCustomPrompt="1"/>
          </p:nvPr>
        </p:nvSpPr>
        <p:spPr>
          <a:xfrm>
            <a:off x="601867" y="5518832"/>
            <a:ext cx="717656" cy="699766"/>
          </a:xfrm>
          <a:solidFill>
            <a:srgbClr val="2B3E65"/>
          </a:solidFill>
        </p:spPr>
        <p:txBody>
          <a:bodyPr anchor="ctr"/>
          <a:lstStyle>
            <a:lvl1pPr algn="ctr">
              <a:buFontTx/>
              <a:buNone/>
              <a:defRPr sz="2200" b="0">
                <a:solidFill>
                  <a:schemeClr val="bg1"/>
                </a:solidFill>
              </a:defRPr>
            </a:lvl1pPr>
          </a:lstStyle>
          <a:p>
            <a:pPr lvl="0"/>
            <a:r>
              <a:rPr lang="en-US" dirty="0" smtClean="0"/>
              <a:t>No.</a:t>
            </a:r>
            <a:endParaRPr lang="en-GB" dirty="0"/>
          </a:p>
        </p:txBody>
      </p:sp>
      <p:sp>
        <p:nvSpPr>
          <p:cNvPr id="27" name="Text Placeholder 16"/>
          <p:cNvSpPr>
            <a:spLocks noGrp="1"/>
          </p:cNvSpPr>
          <p:nvPr>
            <p:ph type="body" sz="quarter" idx="22" hasCustomPrompt="1"/>
          </p:nvPr>
        </p:nvSpPr>
        <p:spPr>
          <a:xfrm>
            <a:off x="1384228" y="5518832"/>
            <a:ext cx="7200086" cy="699766"/>
          </a:xfrm>
          <a:solidFill>
            <a:srgbClr val="A1A7C0"/>
          </a:solidFill>
        </p:spPr>
        <p:txBody>
          <a:bodyPr anchor="ctr"/>
          <a:lstStyle>
            <a:lvl1pPr>
              <a:buFontTx/>
              <a:buNone/>
              <a:defRPr sz="1700">
                <a:solidFill>
                  <a:schemeClr val="tx1"/>
                </a:solidFill>
              </a:defRPr>
            </a:lvl1pPr>
          </a:lstStyle>
          <a:p>
            <a:pPr lvl="0"/>
            <a:r>
              <a:rPr lang="en-US" dirty="0" smtClean="0"/>
              <a:t>Enter agenda here, delete if not needed</a:t>
            </a:r>
            <a:endParaRPr lang="en-GB" dirty="0"/>
          </a:p>
        </p:txBody>
      </p:sp>
      <p:cxnSp>
        <p:nvCxnSpPr>
          <p:cNvPr id="28" name="Straight Connector 27"/>
          <p:cNvCxnSpPr/>
          <p:nvPr userDrawn="1"/>
        </p:nvCxnSpPr>
        <p:spPr>
          <a:xfrm flipV="1">
            <a:off x="579807" y="1491683"/>
            <a:ext cx="8904228" cy="0"/>
          </a:xfrm>
          <a:prstGeom prst="line">
            <a:avLst/>
          </a:prstGeom>
          <a:ln>
            <a:solidFill>
              <a:srgbClr val="606B8D"/>
            </a:solidFill>
          </a:ln>
        </p:spPr>
        <p:style>
          <a:lnRef idx="1">
            <a:schemeClr val="accent1"/>
          </a:lnRef>
          <a:fillRef idx="0">
            <a:schemeClr val="accent1"/>
          </a:fillRef>
          <a:effectRef idx="0">
            <a:schemeClr val="accent1"/>
          </a:effectRef>
          <a:fontRef idx="minor">
            <a:schemeClr val="tx1"/>
          </a:fontRef>
        </p:style>
      </p:cxnSp>
      <p:sp>
        <p:nvSpPr>
          <p:cNvPr id="29" name="Text Placeholder 8"/>
          <p:cNvSpPr>
            <a:spLocks noGrp="1"/>
          </p:cNvSpPr>
          <p:nvPr>
            <p:ph type="body" sz="quarter" idx="23" hasCustomPrompt="1"/>
          </p:nvPr>
        </p:nvSpPr>
        <p:spPr>
          <a:xfrm>
            <a:off x="498537" y="6254722"/>
            <a:ext cx="3966522" cy="388759"/>
          </a:xfrm>
        </p:spPr>
        <p:txBody>
          <a:bodyPr anchor="b"/>
          <a:lstStyle>
            <a:lvl1pPr marL="0" indent="0">
              <a:buFontTx/>
              <a:buNone/>
              <a:defRPr sz="900"/>
            </a:lvl1pPr>
          </a:lstStyle>
          <a:p>
            <a:pPr lvl="0"/>
            <a:r>
              <a:rPr lang="en-US" dirty="0" smtClean="0"/>
              <a:t>Source: Enter source here</a:t>
            </a:r>
            <a:endParaRPr lang="en-GB" dirty="0"/>
          </a:p>
        </p:txBody>
      </p:sp>
      <p:sp>
        <p:nvSpPr>
          <p:cNvPr id="31" name="Footer Placeholder 4"/>
          <p:cNvSpPr>
            <a:spLocks noGrp="1"/>
          </p:cNvSpPr>
          <p:nvPr>
            <p:ph type="ftr" sz="quarter" idx="3"/>
          </p:nvPr>
        </p:nvSpPr>
        <p:spPr>
          <a:xfrm>
            <a:off x="5831541" y="6342313"/>
            <a:ext cx="3737103" cy="365125"/>
          </a:xfrm>
          <a:prstGeom prst="rect">
            <a:avLst/>
          </a:prstGeom>
        </p:spPr>
        <p:txBody>
          <a:bodyPr vert="horz" lIns="95667" tIns="47833" rIns="95667" bIns="47833" rtlCol="0" anchor="ctr"/>
          <a:lstStyle>
            <a:lvl1pPr algn="r">
              <a:defRPr sz="1100">
                <a:solidFill>
                  <a:schemeClr val="tx1">
                    <a:tint val="75000"/>
                  </a:schemeClr>
                </a:solidFill>
              </a:defRPr>
            </a:lvl1pPr>
          </a:lstStyle>
          <a:p>
            <a:endParaRPr lang="en-GB" dirty="0">
              <a:solidFill>
                <a:srgbClr val="002244">
                  <a:tint val="75000"/>
                </a:srgbClr>
              </a:solidFill>
            </a:endParaRPr>
          </a:p>
        </p:txBody>
      </p:sp>
    </p:spTree>
    <p:extLst>
      <p:ext uri="{BB962C8B-B14F-4D97-AF65-F5344CB8AC3E}">
        <p14:creationId xmlns:p14="http://schemas.microsoft.com/office/powerpoint/2010/main" val="4094090776"/>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6. CONTENT AND 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a:xfrm>
            <a:off x="635321" y="1716318"/>
            <a:ext cx="5038295" cy="3824239"/>
          </a:xfrm>
          <a:solidFill>
            <a:srgbClr val="A1A7C0"/>
          </a:solidFill>
        </p:spPr>
        <p:txBody>
          <a:bodyPr tIns="99056"/>
          <a:lstStyle>
            <a:lvl1pPr>
              <a:buClr>
                <a:schemeClr val="tx1"/>
              </a:buClr>
              <a:defRPr>
                <a:solidFill>
                  <a:schemeClr val="tx1"/>
                </a:solidFill>
              </a:defRPr>
            </a:lvl1pPr>
            <a:lvl2pPr>
              <a:buClr>
                <a:srgbClr val="606B8D"/>
              </a:buClr>
              <a:defRPr>
                <a:solidFill>
                  <a:schemeClr val="tx1"/>
                </a:solidFill>
              </a:defRPr>
            </a:lvl2pPr>
            <a:lvl3pPr>
              <a:defRPr>
                <a:solidFill>
                  <a:schemeClr val="tx1"/>
                </a:solidFill>
              </a:defRPr>
            </a:lvl3pPr>
            <a:lvl4pPr>
              <a:buClr>
                <a:srgbClr val="606B8D"/>
              </a:buClr>
              <a:defRPr>
                <a:solidFill>
                  <a:schemeClr val="tx1"/>
                </a:solidFill>
              </a:defRPr>
            </a:lvl4pPr>
            <a:lvl5pPr>
              <a:buClr>
                <a:srgbClr val="606B8D"/>
              </a:buClr>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Date Placeholder 3"/>
          <p:cNvSpPr>
            <a:spLocks noGrp="1"/>
          </p:cNvSpPr>
          <p:nvPr>
            <p:ph type="dt" sz="half" idx="10"/>
          </p:nvPr>
        </p:nvSpPr>
        <p:spPr/>
        <p:txBody>
          <a:bodyPr/>
          <a:lstStyle/>
          <a:p>
            <a:fld id="{00B6CA34-6738-40AF-91D1-D098062861F9}" type="datetimeFigureOut">
              <a:rPr lang="en-GB" smtClean="0">
                <a:solidFill>
                  <a:srgbClr val="002244"/>
                </a:solidFill>
              </a:rPr>
              <a:pPr/>
              <a:t>07/03/2016</a:t>
            </a:fld>
            <a:endParaRPr lang="en-GB">
              <a:solidFill>
                <a:srgbClr val="002244"/>
              </a:solidFill>
            </a:endParaRPr>
          </a:p>
        </p:txBody>
      </p:sp>
      <p:sp>
        <p:nvSpPr>
          <p:cNvPr id="5" name="Footer Placeholder 4"/>
          <p:cNvSpPr>
            <a:spLocks noGrp="1"/>
          </p:cNvSpPr>
          <p:nvPr>
            <p:ph type="ftr" sz="quarter" idx="11"/>
          </p:nvPr>
        </p:nvSpPr>
        <p:spPr/>
        <p:txBody>
          <a:bodyPr/>
          <a:lstStyle/>
          <a:p>
            <a:endParaRPr lang="en-GB">
              <a:solidFill>
                <a:srgbClr val="002244"/>
              </a:solidFill>
            </a:endParaRPr>
          </a:p>
        </p:txBody>
      </p:sp>
      <p:sp>
        <p:nvSpPr>
          <p:cNvPr id="6" name="Slide Number Placeholder 5"/>
          <p:cNvSpPr>
            <a:spLocks noGrp="1"/>
          </p:cNvSpPr>
          <p:nvPr>
            <p:ph type="sldNum" sz="quarter" idx="12"/>
          </p:nvPr>
        </p:nvSpPr>
        <p:spPr/>
        <p:txBody>
          <a:bodyPr/>
          <a:lstStyle/>
          <a:p>
            <a:fld id="{B3D0B232-8F1E-405E-9C98-A855FD5493C3}" type="slidenum">
              <a:rPr lang="en-GB" smtClean="0">
                <a:solidFill>
                  <a:srgbClr val="002244"/>
                </a:solidFill>
              </a:rPr>
              <a:pPr/>
              <a:t>‹#›</a:t>
            </a:fld>
            <a:endParaRPr lang="en-GB">
              <a:solidFill>
                <a:srgbClr val="002244"/>
              </a:solidFill>
            </a:endParaRPr>
          </a:p>
        </p:txBody>
      </p:sp>
      <p:sp>
        <p:nvSpPr>
          <p:cNvPr id="7" name="Text Placeholder 8"/>
          <p:cNvSpPr>
            <a:spLocks noGrp="1"/>
          </p:cNvSpPr>
          <p:nvPr>
            <p:ph type="body" sz="quarter" idx="23" hasCustomPrompt="1"/>
          </p:nvPr>
        </p:nvSpPr>
        <p:spPr>
          <a:xfrm>
            <a:off x="498555" y="6254722"/>
            <a:ext cx="4038307" cy="388759"/>
          </a:xfrm>
        </p:spPr>
        <p:txBody>
          <a:bodyPr anchor="b"/>
          <a:lstStyle>
            <a:lvl1pPr marL="0" indent="0">
              <a:buFontTx/>
              <a:buNone/>
              <a:defRPr sz="900"/>
            </a:lvl1pPr>
          </a:lstStyle>
          <a:p>
            <a:pPr lvl="0"/>
            <a:r>
              <a:rPr lang="en-US" dirty="0" smtClean="0"/>
              <a:t>Source: Enter source here</a:t>
            </a:r>
            <a:endParaRPr lang="en-GB" dirty="0"/>
          </a:p>
        </p:txBody>
      </p:sp>
      <p:sp>
        <p:nvSpPr>
          <p:cNvPr id="9" name="Picture Placeholder 8"/>
          <p:cNvSpPr>
            <a:spLocks noGrp="1"/>
          </p:cNvSpPr>
          <p:nvPr>
            <p:ph type="pic" sz="quarter" idx="24"/>
          </p:nvPr>
        </p:nvSpPr>
        <p:spPr>
          <a:xfrm>
            <a:off x="5671056" y="1716301"/>
            <a:ext cx="3806998" cy="3823513"/>
          </a:xfrm>
        </p:spPr>
        <p:txBody>
          <a:bodyPr/>
          <a:lstStyle/>
          <a:p>
            <a:r>
              <a:rPr lang="en-US" smtClean="0"/>
              <a:t>Click icon to add picture</a:t>
            </a:r>
            <a:endParaRPr lang="en-GB"/>
          </a:p>
        </p:txBody>
      </p:sp>
      <p:cxnSp>
        <p:nvCxnSpPr>
          <p:cNvPr id="10" name="Straight Connector 9"/>
          <p:cNvCxnSpPr/>
          <p:nvPr userDrawn="1"/>
        </p:nvCxnSpPr>
        <p:spPr>
          <a:xfrm flipV="1">
            <a:off x="579807" y="1491683"/>
            <a:ext cx="8904228" cy="0"/>
          </a:xfrm>
          <a:prstGeom prst="line">
            <a:avLst/>
          </a:prstGeom>
          <a:ln>
            <a:solidFill>
              <a:srgbClr val="606B8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1151688"/>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1_7. PRESENTATION OBJECTIVES">
    <p:spTree>
      <p:nvGrpSpPr>
        <p:cNvPr id="1" name=""/>
        <p:cNvGrpSpPr/>
        <p:nvPr/>
      </p:nvGrpSpPr>
      <p:grpSpPr>
        <a:xfrm>
          <a:off x="0" y="0"/>
          <a:ext cx="0" cy="0"/>
          <a:chOff x="0" y="0"/>
          <a:chExt cx="0" cy="0"/>
        </a:xfrm>
      </p:grpSpPr>
      <p:sp>
        <p:nvSpPr>
          <p:cNvPr id="25" name="Rectangle 24"/>
          <p:cNvSpPr/>
          <p:nvPr userDrawn="1"/>
        </p:nvSpPr>
        <p:spPr>
          <a:xfrm>
            <a:off x="122061" y="6"/>
            <a:ext cx="3078128" cy="674281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83863" tIns="41931" rIns="83863" bIns="41931" rtlCol="0" anchor="ctr"/>
          <a:lstStyle/>
          <a:p>
            <a:pPr algn="ctr" defTabSz="956660" fontAlgn="auto">
              <a:spcBef>
                <a:spcPts val="0"/>
              </a:spcBef>
              <a:spcAft>
                <a:spcPts val="0"/>
              </a:spcAft>
            </a:pPr>
            <a:endParaRPr lang="en-GB" sz="1900">
              <a:solidFill>
                <a:srgbClr val="FFFFFF"/>
              </a:solidFill>
            </a:endParaRPr>
          </a:p>
        </p:txBody>
      </p:sp>
      <p:sp>
        <p:nvSpPr>
          <p:cNvPr id="2" name="Title 1"/>
          <p:cNvSpPr>
            <a:spLocks noGrp="1"/>
          </p:cNvSpPr>
          <p:nvPr>
            <p:ph type="title"/>
          </p:nvPr>
        </p:nvSpPr>
        <p:spPr>
          <a:xfrm>
            <a:off x="122062" y="120949"/>
            <a:ext cx="3079572" cy="1439360"/>
          </a:xfrm>
          <a:noFill/>
        </p:spPr>
        <p:txBody>
          <a:bodyPr lIns="462255" tIns="495273" anchor="t"/>
          <a:lstStyle>
            <a:lvl1pPr>
              <a:defRPr>
                <a:solidFill>
                  <a:schemeClr val="bg1"/>
                </a:solidFill>
              </a:defRPr>
            </a:lvl1pPr>
          </a:lstStyle>
          <a:p>
            <a:r>
              <a:rPr lang="en-US" smtClean="0"/>
              <a:t>Click to edit Master title style</a:t>
            </a:r>
            <a:endParaRPr lang="en-GB" dirty="0"/>
          </a:p>
        </p:txBody>
      </p:sp>
      <p:sp>
        <p:nvSpPr>
          <p:cNvPr id="3" name="Date Placeholder 2"/>
          <p:cNvSpPr>
            <a:spLocks noGrp="1"/>
          </p:cNvSpPr>
          <p:nvPr>
            <p:ph type="dt" sz="half" idx="10"/>
          </p:nvPr>
        </p:nvSpPr>
        <p:spPr/>
        <p:txBody>
          <a:bodyPr/>
          <a:lstStyle/>
          <a:p>
            <a:fld id="{06B64096-513A-4056-AD1A-8089F6AFE02D}" type="datetimeFigureOut">
              <a:rPr lang="en-GB" smtClean="0">
                <a:solidFill>
                  <a:srgbClr val="002244"/>
                </a:solidFill>
              </a:rPr>
              <a:pPr/>
              <a:t>07/03/2016</a:t>
            </a:fld>
            <a:endParaRPr lang="en-GB">
              <a:solidFill>
                <a:srgbClr val="002244"/>
              </a:solidFill>
            </a:endParaRPr>
          </a:p>
        </p:txBody>
      </p:sp>
      <p:sp>
        <p:nvSpPr>
          <p:cNvPr id="4" name="Footer Placeholder 3"/>
          <p:cNvSpPr>
            <a:spLocks noGrp="1"/>
          </p:cNvSpPr>
          <p:nvPr>
            <p:ph type="ftr" sz="quarter" idx="11"/>
          </p:nvPr>
        </p:nvSpPr>
        <p:spPr/>
        <p:txBody>
          <a:bodyPr/>
          <a:lstStyle/>
          <a:p>
            <a:endParaRPr lang="en-GB" dirty="0">
              <a:solidFill>
                <a:srgbClr val="002244"/>
              </a:solidFill>
            </a:endParaRPr>
          </a:p>
        </p:txBody>
      </p:sp>
      <p:sp>
        <p:nvSpPr>
          <p:cNvPr id="5" name="Slide Number Placeholder 4"/>
          <p:cNvSpPr>
            <a:spLocks noGrp="1"/>
          </p:cNvSpPr>
          <p:nvPr>
            <p:ph type="sldNum" sz="quarter" idx="12"/>
          </p:nvPr>
        </p:nvSpPr>
        <p:spPr/>
        <p:txBody>
          <a:bodyPr/>
          <a:lstStyle/>
          <a:p>
            <a:fld id="{AC5418B0-CB07-44CE-97FE-8A2F735695C7}" type="slidenum">
              <a:rPr lang="en-GB" smtClean="0">
                <a:solidFill>
                  <a:srgbClr val="002244"/>
                </a:solidFill>
              </a:rPr>
              <a:pPr/>
              <a:t>‹#›</a:t>
            </a:fld>
            <a:endParaRPr lang="en-GB">
              <a:solidFill>
                <a:srgbClr val="002244"/>
              </a:solidFill>
            </a:endParaRPr>
          </a:p>
        </p:txBody>
      </p:sp>
      <p:sp>
        <p:nvSpPr>
          <p:cNvPr id="8" name="Text Placeholder 7"/>
          <p:cNvSpPr>
            <a:spLocks noGrp="1"/>
          </p:cNvSpPr>
          <p:nvPr>
            <p:ph type="body" sz="quarter" idx="25" hasCustomPrompt="1"/>
          </p:nvPr>
        </p:nvSpPr>
        <p:spPr>
          <a:xfrm>
            <a:off x="617654" y="1658048"/>
            <a:ext cx="333492" cy="816292"/>
          </a:xfrm>
        </p:spPr>
        <p:txBody>
          <a:bodyPr wrap="none" lIns="0" rIns="0" anchor="ctr"/>
          <a:lstStyle>
            <a:lvl1pPr marL="0" indent="0" algn="l">
              <a:buFontTx/>
              <a:buNone/>
              <a:defRPr sz="2200" b="1">
                <a:solidFill>
                  <a:schemeClr val="bg1"/>
                </a:solidFill>
              </a:defRPr>
            </a:lvl1pPr>
          </a:lstStyle>
          <a:p>
            <a:pPr lvl="0"/>
            <a:r>
              <a:rPr lang="en-US" dirty="0" smtClean="0"/>
              <a:t>No.</a:t>
            </a:r>
          </a:p>
        </p:txBody>
      </p:sp>
      <p:sp>
        <p:nvSpPr>
          <p:cNvPr id="9" name="Text Placeholder 7"/>
          <p:cNvSpPr>
            <a:spLocks noGrp="1"/>
          </p:cNvSpPr>
          <p:nvPr>
            <p:ph type="body" sz="quarter" idx="26" hasCustomPrompt="1"/>
          </p:nvPr>
        </p:nvSpPr>
        <p:spPr>
          <a:xfrm>
            <a:off x="617654" y="2610397"/>
            <a:ext cx="333492" cy="816292"/>
          </a:xfrm>
        </p:spPr>
        <p:txBody>
          <a:bodyPr wrap="none" lIns="0" rIns="0" anchor="ctr"/>
          <a:lstStyle>
            <a:lvl1pPr marL="0" indent="0" algn="l">
              <a:buFontTx/>
              <a:buNone/>
              <a:defRPr sz="2200" b="1">
                <a:solidFill>
                  <a:schemeClr val="bg1"/>
                </a:solidFill>
              </a:defRPr>
            </a:lvl1pPr>
          </a:lstStyle>
          <a:p>
            <a:pPr lvl="0"/>
            <a:r>
              <a:rPr lang="en-US" dirty="0" smtClean="0"/>
              <a:t>No.</a:t>
            </a:r>
          </a:p>
        </p:txBody>
      </p:sp>
      <p:sp>
        <p:nvSpPr>
          <p:cNvPr id="10" name="Text Placeholder 7"/>
          <p:cNvSpPr>
            <a:spLocks noGrp="1"/>
          </p:cNvSpPr>
          <p:nvPr>
            <p:ph type="body" sz="quarter" idx="27" hasCustomPrompt="1"/>
          </p:nvPr>
        </p:nvSpPr>
        <p:spPr>
          <a:xfrm>
            <a:off x="617654" y="3562748"/>
            <a:ext cx="333492" cy="816292"/>
          </a:xfrm>
        </p:spPr>
        <p:txBody>
          <a:bodyPr wrap="none" lIns="0" rIns="0" anchor="ctr"/>
          <a:lstStyle>
            <a:lvl1pPr marL="0" indent="0" algn="l">
              <a:buFontTx/>
              <a:buNone/>
              <a:defRPr sz="2200" b="1">
                <a:solidFill>
                  <a:schemeClr val="bg1"/>
                </a:solidFill>
              </a:defRPr>
            </a:lvl1pPr>
          </a:lstStyle>
          <a:p>
            <a:pPr lvl="0"/>
            <a:r>
              <a:rPr lang="en-US" dirty="0" smtClean="0"/>
              <a:t>No.</a:t>
            </a:r>
          </a:p>
        </p:txBody>
      </p:sp>
      <p:sp>
        <p:nvSpPr>
          <p:cNvPr id="11" name="Text Placeholder 7"/>
          <p:cNvSpPr>
            <a:spLocks noGrp="1"/>
          </p:cNvSpPr>
          <p:nvPr>
            <p:ph type="body" sz="quarter" idx="28" hasCustomPrompt="1"/>
          </p:nvPr>
        </p:nvSpPr>
        <p:spPr>
          <a:xfrm>
            <a:off x="617654" y="4515097"/>
            <a:ext cx="333492" cy="816292"/>
          </a:xfrm>
        </p:spPr>
        <p:txBody>
          <a:bodyPr wrap="none" lIns="0" rIns="0" anchor="ctr"/>
          <a:lstStyle>
            <a:lvl1pPr marL="0" indent="0" algn="l">
              <a:buFontTx/>
              <a:buNone/>
              <a:defRPr sz="2200" b="1">
                <a:solidFill>
                  <a:schemeClr val="bg1"/>
                </a:solidFill>
              </a:defRPr>
            </a:lvl1pPr>
          </a:lstStyle>
          <a:p>
            <a:pPr lvl="0"/>
            <a:r>
              <a:rPr lang="en-US" dirty="0" smtClean="0"/>
              <a:t>No.</a:t>
            </a:r>
          </a:p>
        </p:txBody>
      </p:sp>
      <p:sp>
        <p:nvSpPr>
          <p:cNvPr id="12" name="Text Placeholder 7"/>
          <p:cNvSpPr>
            <a:spLocks noGrp="1"/>
          </p:cNvSpPr>
          <p:nvPr>
            <p:ph type="body" sz="quarter" idx="29" hasCustomPrompt="1"/>
          </p:nvPr>
        </p:nvSpPr>
        <p:spPr>
          <a:xfrm>
            <a:off x="617654" y="5467448"/>
            <a:ext cx="333492" cy="816292"/>
          </a:xfrm>
        </p:spPr>
        <p:txBody>
          <a:bodyPr wrap="none" lIns="0" rIns="0" anchor="ctr"/>
          <a:lstStyle>
            <a:lvl1pPr marL="0" indent="0" algn="l">
              <a:buFontTx/>
              <a:buNone/>
              <a:defRPr sz="2200" b="1">
                <a:solidFill>
                  <a:schemeClr val="bg1"/>
                </a:solidFill>
              </a:defRPr>
            </a:lvl1pPr>
          </a:lstStyle>
          <a:p>
            <a:pPr lvl="0"/>
            <a:r>
              <a:rPr lang="en-US" dirty="0" smtClean="0"/>
              <a:t>No.</a:t>
            </a:r>
          </a:p>
        </p:txBody>
      </p:sp>
      <p:sp>
        <p:nvSpPr>
          <p:cNvPr id="14" name="Text Placeholder 13"/>
          <p:cNvSpPr>
            <a:spLocks noGrp="1"/>
          </p:cNvSpPr>
          <p:nvPr>
            <p:ph type="body" sz="quarter" idx="30"/>
          </p:nvPr>
        </p:nvSpPr>
        <p:spPr>
          <a:xfrm>
            <a:off x="1033718" y="1658048"/>
            <a:ext cx="2024345" cy="816292"/>
          </a:xfrm>
        </p:spPr>
        <p:txBody>
          <a:bodyPr lIns="0" rIns="0" anchor="ctr"/>
          <a:lstStyle>
            <a:lvl1pPr marL="0" indent="0">
              <a:buFontTx/>
              <a:buNone/>
              <a:defRPr sz="1500">
                <a:solidFill>
                  <a:schemeClr val="bg1"/>
                </a:solidFill>
              </a:defRPr>
            </a:lvl1pPr>
          </a:lstStyle>
          <a:p>
            <a:pPr lvl="0"/>
            <a:r>
              <a:rPr lang="en-US" smtClean="0"/>
              <a:t>Click to edit Master text styles</a:t>
            </a:r>
          </a:p>
        </p:txBody>
      </p:sp>
      <p:sp>
        <p:nvSpPr>
          <p:cNvPr id="15" name="Text Placeholder 13"/>
          <p:cNvSpPr>
            <a:spLocks noGrp="1"/>
          </p:cNvSpPr>
          <p:nvPr>
            <p:ph type="body" sz="quarter" idx="31"/>
          </p:nvPr>
        </p:nvSpPr>
        <p:spPr>
          <a:xfrm>
            <a:off x="1033718" y="2610397"/>
            <a:ext cx="2024345" cy="816292"/>
          </a:xfrm>
        </p:spPr>
        <p:txBody>
          <a:bodyPr lIns="0" rIns="0" anchor="ctr"/>
          <a:lstStyle>
            <a:lvl1pPr marL="0" indent="0">
              <a:buFontTx/>
              <a:buNone/>
              <a:defRPr sz="1500">
                <a:solidFill>
                  <a:schemeClr val="bg1"/>
                </a:solidFill>
              </a:defRPr>
            </a:lvl1pPr>
          </a:lstStyle>
          <a:p>
            <a:pPr lvl="0"/>
            <a:r>
              <a:rPr lang="en-US" smtClean="0"/>
              <a:t>Click to edit Master text styles</a:t>
            </a:r>
          </a:p>
        </p:txBody>
      </p:sp>
      <p:sp>
        <p:nvSpPr>
          <p:cNvPr id="16" name="Text Placeholder 13"/>
          <p:cNvSpPr>
            <a:spLocks noGrp="1"/>
          </p:cNvSpPr>
          <p:nvPr>
            <p:ph type="body" sz="quarter" idx="32"/>
          </p:nvPr>
        </p:nvSpPr>
        <p:spPr>
          <a:xfrm>
            <a:off x="1033718" y="3562748"/>
            <a:ext cx="2024345" cy="816292"/>
          </a:xfrm>
        </p:spPr>
        <p:txBody>
          <a:bodyPr lIns="0" rIns="0" anchor="ctr"/>
          <a:lstStyle>
            <a:lvl1pPr marL="0" indent="0">
              <a:buFontTx/>
              <a:buNone/>
              <a:defRPr sz="1500">
                <a:solidFill>
                  <a:schemeClr val="bg1"/>
                </a:solidFill>
              </a:defRPr>
            </a:lvl1pPr>
          </a:lstStyle>
          <a:p>
            <a:pPr lvl="0"/>
            <a:r>
              <a:rPr lang="en-US" smtClean="0"/>
              <a:t>Click to edit Master text styles</a:t>
            </a:r>
          </a:p>
        </p:txBody>
      </p:sp>
      <p:sp>
        <p:nvSpPr>
          <p:cNvPr id="17" name="Text Placeholder 13"/>
          <p:cNvSpPr>
            <a:spLocks noGrp="1"/>
          </p:cNvSpPr>
          <p:nvPr>
            <p:ph type="body" sz="quarter" idx="33"/>
          </p:nvPr>
        </p:nvSpPr>
        <p:spPr>
          <a:xfrm>
            <a:off x="1033718" y="4515097"/>
            <a:ext cx="2024345" cy="816292"/>
          </a:xfrm>
        </p:spPr>
        <p:txBody>
          <a:bodyPr lIns="0" rIns="0" anchor="ctr"/>
          <a:lstStyle>
            <a:lvl1pPr marL="0" indent="0">
              <a:buFontTx/>
              <a:buNone/>
              <a:defRPr sz="1500">
                <a:solidFill>
                  <a:schemeClr val="bg1"/>
                </a:solidFill>
              </a:defRPr>
            </a:lvl1pPr>
          </a:lstStyle>
          <a:p>
            <a:pPr lvl="0"/>
            <a:r>
              <a:rPr lang="en-US" smtClean="0"/>
              <a:t>Click to edit Master text styles</a:t>
            </a:r>
          </a:p>
        </p:txBody>
      </p:sp>
      <p:sp>
        <p:nvSpPr>
          <p:cNvPr id="18" name="Text Placeholder 13"/>
          <p:cNvSpPr>
            <a:spLocks noGrp="1"/>
          </p:cNvSpPr>
          <p:nvPr>
            <p:ph type="body" sz="quarter" idx="34"/>
          </p:nvPr>
        </p:nvSpPr>
        <p:spPr>
          <a:xfrm>
            <a:off x="1033718" y="5467448"/>
            <a:ext cx="2024345" cy="816292"/>
          </a:xfrm>
        </p:spPr>
        <p:txBody>
          <a:bodyPr lIns="0" rIns="0" anchor="ctr"/>
          <a:lstStyle>
            <a:lvl1pPr marL="0" indent="0">
              <a:buFontTx/>
              <a:buNone/>
              <a:defRPr sz="1500">
                <a:solidFill>
                  <a:schemeClr val="bg1"/>
                </a:solidFill>
              </a:defRPr>
            </a:lvl1pPr>
          </a:lstStyle>
          <a:p>
            <a:pPr lvl="0"/>
            <a:r>
              <a:rPr lang="en-US" smtClean="0"/>
              <a:t>Click to edit Master text styles</a:t>
            </a:r>
          </a:p>
        </p:txBody>
      </p:sp>
      <p:pic>
        <p:nvPicPr>
          <p:cNvPr id="19" name="Picture 18" descr="logo.emf"/>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583170" y="414679"/>
            <a:ext cx="874296" cy="853109"/>
          </a:xfrm>
          <a:prstGeom prst="rect">
            <a:avLst/>
          </a:prstGeom>
        </p:spPr>
      </p:pic>
      <p:cxnSp>
        <p:nvCxnSpPr>
          <p:cNvPr id="21" name="Straight Connector 20"/>
          <p:cNvCxnSpPr/>
          <p:nvPr userDrawn="1"/>
        </p:nvCxnSpPr>
        <p:spPr>
          <a:xfrm flipV="1">
            <a:off x="630910" y="2544286"/>
            <a:ext cx="2412815" cy="0"/>
          </a:xfrm>
          <a:prstGeom prst="line">
            <a:avLst/>
          </a:prstGeom>
          <a:ln>
            <a:solidFill>
              <a:srgbClr val="FFFFFF">
                <a:alpha val="60000"/>
              </a:srgb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a:xfrm flipV="1">
            <a:off x="630910" y="3486093"/>
            <a:ext cx="2412815" cy="0"/>
          </a:xfrm>
          <a:prstGeom prst="line">
            <a:avLst/>
          </a:prstGeom>
          <a:ln>
            <a:solidFill>
              <a:srgbClr val="FFFFFF">
                <a:alpha val="60000"/>
              </a:srgb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a:xfrm flipV="1">
            <a:off x="630910" y="4441957"/>
            <a:ext cx="2412815" cy="0"/>
          </a:xfrm>
          <a:prstGeom prst="line">
            <a:avLst/>
          </a:prstGeom>
          <a:ln>
            <a:solidFill>
              <a:srgbClr val="FFFFFF">
                <a:alpha val="60000"/>
              </a:srgb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a:xfrm flipV="1">
            <a:off x="630910" y="5392773"/>
            <a:ext cx="2412815" cy="0"/>
          </a:xfrm>
          <a:prstGeom prst="line">
            <a:avLst/>
          </a:prstGeom>
          <a:ln>
            <a:solidFill>
              <a:srgbClr val="FFFFFF">
                <a:alpha val="60000"/>
              </a:srgbClr>
            </a:solidFill>
          </a:ln>
        </p:spPr>
        <p:style>
          <a:lnRef idx="1">
            <a:schemeClr val="accent1"/>
          </a:lnRef>
          <a:fillRef idx="0">
            <a:schemeClr val="accent1"/>
          </a:fillRef>
          <a:effectRef idx="0">
            <a:schemeClr val="accent1"/>
          </a:effectRef>
          <a:fontRef idx="minor">
            <a:schemeClr val="tx1"/>
          </a:fontRef>
        </p:style>
      </p:cxnSp>
      <p:sp>
        <p:nvSpPr>
          <p:cNvPr id="26" name="Frame 25"/>
          <p:cNvSpPr/>
          <p:nvPr userDrawn="1"/>
        </p:nvSpPr>
        <p:spPr>
          <a:xfrm>
            <a:off x="0" y="0"/>
            <a:ext cx="9906000" cy="6858000"/>
          </a:xfrm>
          <a:prstGeom prst="frame">
            <a:avLst>
              <a:gd name="adj1" fmla="val 1841"/>
            </a:avLst>
          </a:prstGeom>
          <a:solidFill>
            <a:srgbClr val="606B8D"/>
          </a:solidFill>
          <a:ln>
            <a:noFill/>
          </a:ln>
        </p:spPr>
        <p:style>
          <a:lnRef idx="2">
            <a:schemeClr val="accent1">
              <a:shade val="50000"/>
            </a:schemeClr>
          </a:lnRef>
          <a:fillRef idx="1">
            <a:schemeClr val="accent1"/>
          </a:fillRef>
          <a:effectRef idx="0">
            <a:schemeClr val="accent1"/>
          </a:effectRef>
          <a:fontRef idx="minor">
            <a:schemeClr val="lt1"/>
          </a:fontRef>
        </p:style>
        <p:txBody>
          <a:bodyPr lIns="83863" tIns="41931" rIns="83863" bIns="41931" rtlCol="0" anchor="ctr"/>
          <a:lstStyle/>
          <a:p>
            <a:pPr algn="ctr" defTabSz="956660" fontAlgn="auto">
              <a:spcBef>
                <a:spcPts val="0"/>
              </a:spcBef>
              <a:spcAft>
                <a:spcPts val="0"/>
              </a:spcAft>
            </a:pPr>
            <a:endParaRPr lang="en-GB" sz="1900">
              <a:solidFill>
                <a:srgbClr val="002244"/>
              </a:solidFill>
            </a:endParaRPr>
          </a:p>
        </p:txBody>
      </p:sp>
    </p:spTree>
    <p:extLst>
      <p:ext uri="{BB962C8B-B14F-4D97-AF65-F5344CB8AC3E}">
        <p14:creationId xmlns:p14="http://schemas.microsoft.com/office/powerpoint/2010/main" val="646379062"/>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2_7. PRESENTATION OBJECTIVES">
    <p:spTree>
      <p:nvGrpSpPr>
        <p:cNvPr id="1" name=""/>
        <p:cNvGrpSpPr/>
        <p:nvPr/>
      </p:nvGrpSpPr>
      <p:grpSpPr>
        <a:xfrm>
          <a:off x="0" y="0"/>
          <a:ext cx="0" cy="0"/>
          <a:chOff x="0" y="0"/>
          <a:chExt cx="0" cy="0"/>
        </a:xfrm>
      </p:grpSpPr>
      <p:sp>
        <p:nvSpPr>
          <p:cNvPr id="25" name="Rectangle 24"/>
          <p:cNvSpPr/>
          <p:nvPr userDrawn="1"/>
        </p:nvSpPr>
        <p:spPr>
          <a:xfrm>
            <a:off x="122061" y="6"/>
            <a:ext cx="3078128" cy="6742811"/>
          </a:xfrm>
          <a:prstGeom prst="rect">
            <a:avLst/>
          </a:prstGeom>
          <a:solidFill>
            <a:srgbClr val="A1A7C0"/>
          </a:solidFill>
          <a:ln>
            <a:noFill/>
          </a:ln>
        </p:spPr>
        <p:style>
          <a:lnRef idx="2">
            <a:schemeClr val="accent1">
              <a:shade val="50000"/>
            </a:schemeClr>
          </a:lnRef>
          <a:fillRef idx="1">
            <a:schemeClr val="accent1"/>
          </a:fillRef>
          <a:effectRef idx="0">
            <a:schemeClr val="accent1"/>
          </a:effectRef>
          <a:fontRef idx="minor">
            <a:schemeClr val="lt1"/>
          </a:fontRef>
        </p:style>
        <p:txBody>
          <a:bodyPr lIns="83863" tIns="41931" rIns="83863" bIns="41931" rtlCol="0" anchor="ctr"/>
          <a:lstStyle/>
          <a:p>
            <a:pPr algn="ctr" defTabSz="956660" fontAlgn="auto">
              <a:spcBef>
                <a:spcPts val="0"/>
              </a:spcBef>
              <a:spcAft>
                <a:spcPts val="0"/>
              </a:spcAft>
            </a:pPr>
            <a:endParaRPr lang="en-GB" sz="1900">
              <a:solidFill>
                <a:srgbClr val="FFFFFF"/>
              </a:solidFill>
            </a:endParaRPr>
          </a:p>
        </p:txBody>
      </p:sp>
      <p:sp>
        <p:nvSpPr>
          <p:cNvPr id="2" name="Title 1"/>
          <p:cNvSpPr>
            <a:spLocks noGrp="1"/>
          </p:cNvSpPr>
          <p:nvPr>
            <p:ph type="title"/>
          </p:nvPr>
        </p:nvSpPr>
        <p:spPr>
          <a:xfrm>
            <a:off x="122062" y="120949"/>
            <a:ext cx="3079572" cy="1439360"/>
          </a:xfrm>
          <a:noFill/>
        </p:spPr>
        <p:txBody>
          <a:bodyPr lIns="462255" tIns="495273" anchor="t"/>
          <a:lstStyle>
            <a:lvl1pPr>
              <a:defRPr>
                <a:solidFill>
                  <a:schemeClr val="tx1"/>
                </a:solidFill>
              </a:defRPr>
            </a:lvl1pPr>
          </a:lstStyle>
          <a:p>
            <a:r>
              <a:rPr lang="en-US" smtClean="0"/>
              <a:t>Click to edit Master title style</a:t>
            </a:r>
            <a:endParaRPr lang="en-GB" dirty="0"/>
          </a:p>
        </p:txBody>
      </p:sp>
      <p:sp>
        <p:nvSpPr>
          <p:cNvPr id="3" name="Date Placeholder 2"/>
          <p:cNvSpPr>
            <a:spLocks noGrp="1"/>
          </p:cNvSpPr>
          <p:nvPr>
            <p:ph type="dt" sz="half" idx="10"/>
          </p:nvPr>
        </p:nvSpPr>
        <p:spPr/>
        <p:txBody>
          <a:bodyPr/>
          <a:lstStyle/>
          <a:p>
            <a:fld id="{06B64096-513A-4056-AD1A-8089F6AFE02D}" type="datetimeFigureOut">
              <a:rPr lang="en-GB" smtClean="0">
                <a:solidFill>
                  <a:srgbClr val="002244"/>
                </a:solidFill>
              </a:rPr>
              <a:pPr/>
              <a:t>07/03/2016</a:t>
            </a:fld>
            <a:endParaRPr lang="en-GB">
              <a:solidFill>
                <a:srgbClr val="002244"/>
              </a:solidFill>
            </a:endParaRPr>
          </a:p>
        </p:txBody>
      </p:sp>
      <p:sp>
        <p:nvSpPr>
          <p:cNvPr id="4" name="Footer Placeholder 3"/>
          <p:cNvSpPr>
            <a:spLocks noGrp="1"/>
          </p:cNvSpPr>
          <p:nvPr>
            <p:ph type="ftr" sz="quarter" idx="11"/>
          </p:nvPr>
        </p:nvSpPr>
        <p:spPr/>
        <p:txBody>
          <a:bodyPr/>
          <a:lstStyle/>
          <a:p>
            <a:endParaRPr lang="en-GB" dirty="0">
              <a:solidFill>
                <a:srgbClr val="002244"/>
              </a:solidFill>
            </a:endParaRPr>
          </a:p>
        </p:txBody>
      </p:sp>
      <p:sp>
        <p:nvSpPr>
          <p:cNvPr id="5" name="Slide Number Placeholder 4"/>
          <p:cNvSpPr>
            <a:spLocks noGrp="1"/>
          </p:cNvSpPr>
          <p:nvPr>
            <p:ph type="sldNum" sz="quarter" idx="12"/>
          </p:nvPr>
        </p:nvSpPr>
        <p:spPr/>
        <p:txBody>
          <a:bodyPr/>
          <a:lstStyle/>
          <a:p>
            <a:fld id="{AC5418B0-CB07-44CE-97FE-8A2F735695C7}" type="slidenum">
              <a:rPr lang="en-GB" smtClean="0">
                <a:solidFill>
                  <a:srgbClr val="002244"/>
                </a:solidFill>
              </a:rPr>
              <a:pPr/>
              <a:t>‹#›</a:t>
            </a:fld>
            <a:endParaRPr lang="en-GB">
              <a:solidFill>
                <a:srgbClr val="002244"/>
              </a:solidFill>
            </a:endParaRPr>
          </a:p>
        </p:txBody>
      </p:sp>
      <p:sp>
        <p:nvSpPr>
          <p:cNvPr id="8" name="Text Placeholder 7"/>
          <p:cNvSpPr>
            <a:spLocks noGrp="1"/>
          </p:cNvSpPr>
          <p:nvPr>
            <p:ph type="body" sz="quarter" idx="25" hasCustomPrompt="1"/>
          </p:nvPr>
        </p:nvSpPr>
        <p:spPr>
          <a:xfrm>
            <a:off x="617654" y="1658048"/>
            <a:ext cx="333492" cy="816292"/>
          </a:xfrm>
        </p:spPr>
        <p:txBody>
          <a:bodyPr wrap="none" lIns="0" rIns="0" anchor="ctr"/>
          <a:lstStyle>
            <a:lvl1pPr marL="0" indent="0" algn="l">
              <a:buFontTx/>
              <a:buNone/>
              <a:defRPr sz="2200" b="1">
                <a:solidFill>
                  <a:schemeClr val="tx1"/>
                </a:solidFill>
              </a:defRPr>
            </a:lvl1pPr>
          </a:lstStyle>
          <a:p>
            <a:pPr lvl="0"/>
            <a:r>
              <a:rPr lang="en-US" dirty="0" smtClean="0"/>
              <a:t>No.</a:t>
            </a:r>
          </a:p>
        </p:txBody>
      </p:sp>
      <p:sp>
        <p:nvSpPr>
          <p:cNvPr id="9" name="Text Placeholder 7"/>
          <p:cNvSpPr>
            <a:spLocks noGrp="1"/>
          </p:cNvSpPr>
          <p:nvPr>
            <p:ph type="body" sz="quarter" idx="26" hasCustomPrompt="1"/>
          </p:nvPr>
        </p:nvSpPr>
        <p:spPr>
          <a:xfrm>
            <a:off x="617654" y="2610397"/>
            <a:ext cx="333492" cy="816292"/>
          </a:xfrm>
        </p:spPr>
        <p:txBody>
          <a:bodyPr wrap="none" lIns="0" rIns="0" anchor="ctr"/>
          <a:lstStyle>
            <a:lvl1pPr marL="0" indent="0" algn="l">
              <a:buFontTx/>
              <a:buNone/>
              <a:defRPr sz="2200" b="1">
                <a:solidFill>
                  <a:schemeClr val="tx1"/>
                </a:solidFill>
              </a:defRPr>
            </a:lvl1pPr>
          </a:lstStyle>
          <a:p>
            <a:pPr lvl="0"/>
            <a:r>
              <a:rPr lang="en-US" dirty="0" smtClean="0"/>
              <a:t>No.</a:t>
            </a:r>
          </a:p>
        </p:txBody>
      </p:sp>
      <p:sp>
        <p:nvSpPr>
          <p:cNvPr id="10" name="Text Placeholder 7"/>
          <p:cNvSpPr>
            <a:spLocks noGrp="1"/>
          </p:cNvSpPr>
          <p:nvPr>
            <p:ph type="body" sz="quarter" idx="27" hasCustomPrompt="1"/>
          </p:nvPr>
        </p:nvSpPr>
        <p:spPr>
          <a:xfrm>
            <a:off x="617654" y="3562748"/>
            <a:ext cx="333492" cy="816292"/>
          </a:xfrm>
        </p:spPr>
        <p:txBody>
          <a:bodyPr wrap="none" lIns="0" rIns="0" anchor="ctr"/>
          <a:lstStyle>
            <a:lvl1pPr marL="0" indent="0" algn="l">
              <a:buFontTx/>
              <a:buNone/>
              <a:defRPr sz="2200" b="1">
                <a:solidFill>
                  <a:schemeClr val="tx1"/>
                </a:solidFill>
              </a:defRPr>
            </a:lvl1pPr>
          </a:lstStyle>
          <a:p>
            <a:pPr lvl="0"/>
            <a:r>
              <a:rPr lang="en-US" dirty="0" smtClean="0"/>
              <a:t>No.</a:t>
            </a:r>
          </a:p>
        </p:txBody>
      </p:sp>
      <p:sp>
        <p:nvSpPr>
          <p:cNvPr id="11" name="Text Placeholder 7"/>
          <p:cNvSpPr>
            <a:spLocks noGrp="1"/>
          </p:cNvSpPr>
          <p:nvPr>
            <p:ph type="body" sz="quarter" idx="28" hasCustomPrompt="1"/>
          </p:nvPr>
        </p:nvSpPr>
        <p:spPr>
          <a:xfrm>
            <a:off x="617654" y="4515097"/>
            <a:ext cx="333492" cy="816292"/>
          </a:xfrm>
        </p:spPr>
        <p:txBody>
          <a:bodyPr wrap="none" lIns="0" rIns="0" anchor="ctr"/>
          <a:lstStyle>
            <a:lvl1pPr marL="0" indent="0" algn="l">
              <a:buFontTx/>
              <a:buNone/>
              <a:defRPr sz="2200" b="1">
                <a:solidFill>
                  <a:schemeClr val="tx1"/>
                </a:solidFill>
              </a:defRPr>
            </a:lvl1pPr>
          </a:lstStyle>
          <a:p>
            <a:pPr lvl="0"/>
            <a:r>
              <a:rPr lang="en-US" dirty="0" smtClean="0"/>
              <a:t>No.</a:t>
            </a:r>
          </a:p>
        </p:txBody>
      </p:sp>
      <p:sp>
        <p:nvSpPr>
          <p:cNvPr id="12" name="Text Placeholder 7"/>
          <p:cNvSpPr>
            <a:spLocks noGrp="1"/>
          </p:cNvSpPr>
          <p:nvPr>
            <p:ph type="body" sz="quarter" idx="29" hasCustomPrompt="1"/>
          </p:nvPr>
        </p:nvSpPr>
        <p:spPr>
          <a:xfrm>
            <a:off x="617654" y="5467448"/>
            <a:ext cx="333492" cy="816292"/>
          </a:xfrm>
        </p:spPr>
        <p:txBody>
          <a:bodyPr wrap="none" lIns="0" rIns="0" anchor="ctr"/>
          <a:lstStyle>
            <a:lvl1pPr marL="0" indent="0" algn="l">
              <a:buFontTx/>
              <a:buNone/>
              <a:defRPr sz="2200" b="1">
                <a:solidFill>
                  <a:schemeClr val="tx1"/>
                </a:solidFill>
              </a:defRPr>
            </a:lvl1pPr>
          </a:lstStyle>
          <a:p>
            <a:pPr lvl="0"/>
            <a:r>
              <a:rPr lang="en-US" dirty="0" smtClean="0"/>
              <a:t>No.</a:t>
            </a:r>
          </a:p>
        </p:txBody>
      </p:sp>
      <p:sp>
        <p:nvSpPr>
          <p:cNvPr id="14" name="Text Placeholder 13"/>
          <p:cNvSpPr>
            <a:spLocks noGrp="1"/>
          </p:cNvSpPr>
          <p:nvPr>
            <p:ph type="body" sz="quarter" idx="30"/>
          </p:nvPr>
        </p:nvSpPr>
        <p:spPr>
          <a:xfrm>
            <a:off x="1033718" y="1658048"/>
            <a:ext cx="2024345" cy="816292"/>
          </a:xfrm>
        </p:spPr>
        <p:txBody>
          <a:bodyPr lIns="0" rIns="0" anchor="ctr"/>
          <a:lstStyle>
            <a:lvl1pPr marL="0" indent="0">
              <a:buFontTx/>
              <a:buNone/>
              <a:defRPr sz="1500">
                <a:solidFill>
                  <a:schemeClr val="tx1"/>
                </a:solidFill>
              </a:defRPr>
            </a:lvl1pPr>
          </a:lstStyle>
          <a:p>
            <a:pPr lvl="0"/>
            <a:r>
              <a:rPr lang="en-US" smtClean="0"/>
              <a:t>Click to edit Master text styles</a:t>
            </a:r>
          </a:p>
        </p:txBody>
      </p:sp>
      <p:sp>
        <p:nvSpPr>
          <p:cNvPr id="15" name="Text Placeholder 13"/>
          <p:cNvSpPr>
            <a:spLocks noGrp="1"/>
          </p:cNvSpPr>
          <p:nvPr>
            <p:ph type="body" sz="quarter" idx="31"/>
          </p:nvPr>
        </p:nvSpPr>
        <p:spPr>
          <a:xfrm>
            <a:off x="1033718" y="2610397"/>
            <a:ext cx="2024345" cy="816292"/>
          </a:xfrm>
        </p:spPr>
        <p:txBody>
          <a:bodyPr lIns="0" rIns="0" anchor="ctr"/>
          <a:lstStyle>
            <a:lvl1pPr marL="0" indent="0">
              <a:buFontTx/>
              <a:buNone/>
              <a:defRPr sz="1500">
                <a:solidFill>
                  <a:schemeClr val="tx1"/>
                </a:solidFill>
              </a:defRPr>
            </a:lvl1pPr>
          </a:lstStyle>
          <a:p>
            <a:pPr lvl="0"/>
            <a:r>
              <a:rPr lang="en-US" smtClean="0"/>
              <a:t>Click to edit Master text styles</a:t>
            </a:r>
          </a:p>
        </p:txBody>
      </p:sp>
      <p:sp>
        <p:nvSpPr>
          <p:cNvPr id="16" name="Text Placeholder 13"/>
          <p:cNvSpPr>
            <a:spLocks noGrp="1"/>
          </p:cNvSpPr>
          <p:nvPr>
            <p:ph type="body" sz="quarter" idx="32"/>
          </p:nvPr>
        </p:nvSpPr>
        <p:spPr>
          <a:xfrm>
            <a:off x="1033718" y="3562748"/>
            <a:ext cx="2024345" cy="816292"/>
          </a:xfrm>
        </p:spPr>
        <p:txBody>
          <a:bodyPr lIns="0" rIns="0" anchor="ctr"/>
          <a:lstStyle>
            <a:lvl1pPr marL="0" indent="0">
              <a:buFontTx/>
              <a:buNone/>
              <a:defRPr sz="1500">
                <a:solidFill>
                  <a:schemeClr val="tx1"/>
                </a:solidFill>
              </a:defRPr>
            </a:lvl1pPr>
          </a:lstStyle>
          <a:p>
            <a:pPr lvl="0"/>
            <a:r>
              <a:rPr lang="en-US" smtClean="0"/>
              <a:t>Click to edit Master text styles</a:t>
            </a:r>
          </a:p>
        </p:txBody>
      </p:sp>
      <p:sp>
        <p:nvSpPr>
          <p:cNvPr id="17" name="Text Placeholder 13"/>
          <p:cNvSpPr>
            <a:spLocks noGrp="1"/>
          </p:cNvSpPr>
          <p:nvPr>
            <p:ph type="body" sz="quarter" idx="33"/>
          </p:nvPr>
        </p:nvSpPr>
        <p:spPr>
          <a:xfrm>
            <a:off x="1033718" y="4515097"/>
            <a:ext cx="2024345" cy="816292"/>
          </a:xfrm>
        </p:spPr>
        <p:txBody>
          <a:bodyPr lIns="0" rIns="0" anchor="ctr"/>
          <a:lstStyle>
            <a:lvl1pPr marL="0" indent="0">
              <a:buFontTx/>
              <a:buNone/>
              <a:defRPr sz="1500">
                <a:solidFill>
                  <a:schemeClr val="tx1"/>
                </a:solidFill>
              </a:defRPr>
            </a:lvl1pPr>
          </a:lstStyle>
          <a:p>
            <a:pPr lvl="0"/>
            <a:r>
              <a:rPr lang="en-US" smtClean="0"/>
              <a:t>Click to edit Master text styles</a:t>
            </a:r>
          </a:p>
        </p:txBody>
      </p:sp>
      <p:sp>
        <p:nvSpPr>
          <p:cNvPr id="18" name="Text Placeholder 13"/>
          <p:cNvSpPr>
            <a:spLocks noGrp="1"/>
          </p:cNvSpPr>
          <p:nvPr>
            <p:ph type="body" sz="quarter" idx="34"/>
          </p:nvPr>
        </p:nvSpPr>
        <p:spPr>
          <a:xfrm>
            <a:off x="1033718" y="5467448"/>
            <a:ext cx="2024345" cy="816292"/>
          </a:xfrm>
        </p:spPr>
        <p:txBody>
          <a:bodyPr lIns="0" rIns="0" anchor="ctr"/>
          <a:lstStyle>
            <a:lvl1pPr marL="0" indent="0">
              <a:buFontTx/>
              <a:buNone/>
              <a:defRPr sz="1500">
                <a:solidFill>
                  <a:schemeClr val="tx1"/>
                </a:solidFill>
              </a:defRPr>
            </a:lvl1pPr>
          </a:lstStyle>
          <a:p>
            <a:pPr lvl="0"/>
            <a:r>
              <a:rPr lang="en-US" smtClean="0"/>
              <a:t>Click to edit Master text styles</a:t>
            </a:r>
          </a:p>
        </p:txBody>
      </p:sp>
      <p:pic>
        <p:nvPicPr>
          <p:cNvPr id="19" name="Picture 18" descr="logo.emf"/>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583170" y="414679"/>
            <a:ext cx="874296" cy="853109"/>
          </a:xfrm>
          <a:prstGeom prst="rect">
            <a:avLst/>
          </a:prstGeom>
        </p:spPr>
      </p:pic>
      <p:cxnSp>
        <p:nvCxnSpPr>
          <p:cNvPr id="21" name="Straight Connector 20"/>
          <p:cNvCxnSpPr/>
          <p:nvPr userDrawn="1"/>
        </p:nvCxnSpPr>
        <p:spPr>
          <a:xfrm flipV="1">
            <a:off x="630910" y="2544286"/>
            <a:ext cx="2412815" cy="0"/>
          </a:xfrm>
          <a:prstGeom prst="line">
            <a:avLst/>
          </a:prstGeom>
          <a:ln>
            <a:solidFill>
              <a:srgbClr val="FFFFFF">
                <a:alpha val="60000"/>
              </a:srgb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a:xfrm flipV="1">
            <a:off x="630910" y="3486093"/>
            <a:ext cx="2412815" cy="0"/>
          </a:xfrm>
          <a:prstGeom prst="line">
            <a:avLst/>
          </a:prstGeom>
          <a:ln>
            <a:solidFill>
              <a:srgbClr val="FFFFFF">
                <a:alpha val="60000"/>
              </a:srgb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a:xfrm flipV="1">
            <a:off x="630910" y="4441957"/>
            <a:ext cx="2412815" cy="0"/>
          </a:xfrm>
          <a:prstGeom prst="line">
            <a:avLst/>
          </a:prstGeom>
          <a:ln>
            <a:solidFill>
              <a:srgbClr val="FFFFFF">
                <a:alpha val="60000"/>
              </a:srgb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a:xfrm flipV="1">
            <a:off x="630910" y="5392773"/>
            <a:ext cx="2412815" cy="0"/>
          </a:xfrm>
          <a:prstGeom prst="line">
            <a:avLst/>
          </a:prstGeom>
          <a:ln>
            <a:solidFill>
              <a:srgbClr val="FFFFFF">
                <a:alpha val="60000"/>
              </a:srgbClr>
            </a:solidFill>
          </a:ln>
        </p:spPr>
        <p:style>
          <a:lnRef idx="1">
            <a:schemeClr val="accent1"/>
          </a:lnRef>
          <a:fillRef idx="0">
            <a:schemeClr val="accent1"/>
          </a:fillRef>
          <a:effectRef idx="0">
            <a:schemeClr val="accent1"/>
          </a:effectRef>
          <a:fontRef idx="minor">
            <a:schemeClr val="tx1"/>
          </a:fontRef>
        </p:style>
      </p:cxnSp>
      <p:sp>
        <p:nvSpPr>
          <p:cNvPr id="26" name="Frame 25"/>
          <p:cNvSpPr/>
          <p:nvPr userDrawn="1"/>
        </p:nvSpPr>
        <p:spPr>
          <a:xfrm>
            <a:off x="0" y="0"/>
            <a:ext cx="9906000" cy="6858000"/>
          </a:xfrm>
          <a:prstGeom prst="frame">
            <a:avLst>
              <a:gd name="adj1" fmla="val 1841"/>
            </a:avLst>
          </a:prstGeom>
          <a:solidFill>
            <a:srgbClr val="606B8D"/>
          </a:solidFill>
          <a:ln>
            <a:noFill/>
          </a:ln>
        </p:spPr>
        <p:style>
          <a:lnRef idx="2">
            <a:schemeClr val="accent1">
              <a:shade val="50000"/>
            </a:schemeClr>
          </a:lnRef>
          <a:fillRef idx="1">
            <a:schemeClr val="accent1"/>
          </a:fillRef>
          <a:effectRef idx="0">
            <a:schemeClr val="accent1"/>
          </a:effectRef>
          <a:fontRef idx="minor">
            <a:schemeClr val="lt1"/>
          </a:fontRef>
        </p:style>
        <p:txBody>
          <a:bodyPr lIns="83863" tIns="41931" rIns="83863" bIns="41931" rtlCol="0" anchor="ctr"/>
          <a:lstStyle/>
          <a:p>
            <a:pPr algn="ctr" defTabSz="956660" fontAlgn="auto">
              <a:spcBef>
                <a:spcPts val="0"/>
              </a:spcBef>
              <a:spcAft>
                <a:spcPts val="0"/>
              </a:spcAft>
            </a:pPr>
            <a:endParaRPr lang="en-GB" sz="1900">
              <a:solidFill>
                <a:srgbClr val="002244"/>
              </a:solidFill>
            </a:endParaRPr>
          </a:p>
        </p:txBody>
      </p:sp>
    </p:spTree>
    <p:extLst>
      <p:ext uri="{BB962C8B-B14F-4D97-AF65-F5344CB8AC3E}">
        <p14:creationId xmlns:p14="http://schemas.microsoft.com/office/powerpoint/2010/main" val="2352555126"/>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3_7. PRESENTATION OBJECTIVES">
    <p:spTree>
      <p:nvGrpSpPr>
        <p:cNvPr id="1" name=""/>
        <p:cNvGrpSpPr/>
        <p:nvPr/>
      </p:nvGrpSpPr>
      <p:grpSpPr>
        <a:xfrm>
          <a:off x="0" y="0"/>
          <a:ext cx="0" cy="0"/>
          <a:chOff x="0" y="0"/>
          <a:chExt cx="0" cy="0"/>
        </a:xfrm>
      </p:grpSpPr>
      <p:sp>
        <p:nvSpPr>
          <p:cNvPr id="25" name="Rectangle 24"/>
          <p:cNvSpPr/>
          <p:nvPr userDrawn="1"/>
        </p:nvSpPr>
        <p:spPr>
          <a:xfrm>
            <a:off x="122061" y="6"/>
            <a:ext cx="3078128" cy="67428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83863" tIns="41931" rIns="83863" bIns="41931" rtlCol="0" anchor="ctr"/>
          <a:lstStyle/>
          <a:p>
            <a:pPr algn="ctr" defTabSz="956660" fontAlgn="auto">
              <a:spcBef>
                <a:spcPts val="0"/>
              </a:spcBef>
              <a:spcAft>
                <a:spcPts val="0"/>
              </a:spcAft>
            </a:pPr>
            <a:endParaRPr lang="en-GB" sz="1900">
              <a:solidFill>
                <a:srgbClr val="FFFFFF"/>
              </a:solidFill>
            </a:endParaRPr>
          </a:p>
        </p:txBody>
      </p:sp>
      <p:sp>
        <p:nvSpPr>
          <p:cNvPr id="2" name="Title 1"/>
          <p:cNvSpPr>
            <a:spLocks noGrp="1"/>
          </p:cNvSpPr>
          <p:nvPr>
            <p:ph type="title"/>
          </p:nvPr>
        </p:nvSpPr>
        <p:spPr>
          <a:xfrm>
            <a:off x="122062" y="120949"/>
            <a:ext cx="3079572" cy="1439360"/>
          </a:xfrm>
          <a:noFill/>
        </p:spPr>
        <p:txBody>
          <a:bodyPr lIns="462255" tIns="495273" anchor="t"/>
          <a:lstStyle>
            <a:lvl1pPr>
              <a:defRPr>
                <a:solidFill>
                  <a:schemeClr val="bg1"/>
                </a:solidFill>
              </a:defRPr>
            </a:lvl1pPr>
          </a:lstStyle>
          <a:p>
            <a:r>
              <a:rPr lang="en-US" smtClean="0"/>
              <a:t>Click to edit Master title style</a:t>
            </a:r>
            <a:endParaRPr lang="en-GB" dirty="0"/>
          </a:p>
        </p:txBody>
      </p:sp>
      <p:sp>
        <p:nvSpPr>
          <p:cNvPr id="3" name="Date Placeholder 2"/>
          <p:cNvSpPr>
            <a:spLocks noGrp="1"/>
          </p:cNvSpPr>
          <p:nvPr>
            <p:ph type="dt" sz="half" idx="10"/>
          </p:nvPr>
        </p:nvSpPr>
        <p:spPr/>
        <p:txBody>
          <a:bodyPr/>
          <a:lstStyle/>
          <a:p>
            <a:fld id="{06B64096-513A-4056-AD1A-8089F6AFE02D}" type="datetimeFigureOut">
              <a:rPr lang="en-GB" smtClean="0">
                <a:solidFill>
                  <a:srgbClr val="002244"/>
                </a:solidFill>
              </a:rPr>
              <a:pPr/>
              <a:t>07/03/2016</a:t>
            </a:fld>
            <a:endParaRPr lang="en-GB">
              <a:solidFill>
                <a:srgbClr val="002244"/>
              </a:solidFill>
            </a:endParaRPr>
          </a:p>
        </p:txBody>
      </p:sp>
      <p:sp>
        <p:nvSpPr>
          <p:cNvPr id="4" name="Footer Placeholder 3"/>
          <p:cNvSpPr>
            <a:spLocks noGrp="1"/>
          </p:cNvSpPr>
          <p:nvPr>
            <p:ph type="ftr" sz="quarter" idx="11"/>
          </p:nvPr>
        </p:nvSpPr>
        <p:spPr/>
        <p:txBody>
          <a:bodyPr/>
          <a:lstStyle/>
          <a:p>
            <a:endParaRPr lang="en-GB" dirty="0">
              <a:solidFill>
                <a:srgbClr val="002244"/>
              </a:solidFill>
            </a:endParaRPr>
          </a:p>
        </p:txBody>
      </p:sp>
      <p:sp>
        <p:nvSpPr>
          <p:cNvPr id="5" name="Slide Number Placeholder 4"/>
          <p:cNvSpPr>
            <a:spLocks noGrp="1"/>
          </p:cNvSpPr>
          <p:nvPr>
            <p:ph type="sldNum" sz="quarter" idx="12"/>
          </p:nvPr>
        </p:nvSpPr>
        <p:spPr/>
        <p:txBody>
          <a:bodyPr/>
          <a:lstStyle/>
          <a:p>
            <a:fld id="{AC5418B0-CB07-44CE-97FE-8A2F735695C7}" type="slidenum">
              <a:rPr lang="en-GB" smtClean="0">
                <a:solidFill>
                  <a:srgbClr val="002244"/>
                </a:solidFill>
              </a:rPr>
              <a:pPr/>
              <a:t>‹#›</a:t>
            </a:fld>
            <a:endParaRPr lang="en-GB">
              <a:solidFill>
                <a:srgbClr val="002244"/>
              </a:solidFill>
            </a:endParaRPr>
          </a:p>
        </p:txBody>
      </p:sp>
      <p:sp>
        <p:nvSpPr>
          <p:cNvPr id="8" name="Text Placeholder 7"/>
          <p:cNvSpPr>
            <a:spLocks noGrp="1"/>
          </p:cNvSpPr>
          <p:nvPr>
            <p:ph type="body" sz="quarter" idx="25" hasCustomPrompt="1"/>
          </p:nvPr>
        </p:nvSpPr>
        <p:spPr>
          <a:xfrm>
            <a:off x="617654" y="1658048"/>
            <a:ext cx="333492" cy="816292"/>
          </a:xfrm>
        </p:spPr>
        <p:txBody>
          <a:bodyPr wrap="none" lIns="0" rIns="0" anchor="ctr"/>
          <a:lstStyle>
            <a:lvl1pPr marL="0" indent="0" algn="l">
              <a:buFontTx/>
              <a:buNone/>
              <a:defRPr sz="2200" b="1">
                <a:solidFill>
                  <a:schemeClr val="bg1"/>
                </a:solidFill>
              </a:defRPr>
            </a:lvl1pPr>
          </a:lstStyle>
          <a:p>
            <a:pPr lvl="0"/>
            <a:r>
              <a:rPr lang="en-US" dirty="0" smtClean="0"/>
              <a:t>No.</a:t>
            </a:r>
          </a:p>
        </p:txBody>
      </p:sp>
      <p:sp>
        <p:nvSpPr>
          <p:cNvPr id="9" name="Text Placeholder 7"/>
          <p:cNvSpPr>
            <a:spLocks noGrp="1"/>
          </p:cNvSpPr>
          <p:nvPr>
            <p:ph type="body" sz="quarter" idx="26" hasCustomPrompt="1"/>
          </p:nvPr>
        </p:nvSpPr>
        <p:spPr>
          <a:xfrm>
            <a:off x="617654" y="2610397"/>
            <a:ext cx="333492" cy="816292"/>
          </a:xfrm>
        </p:spPr>
        <p:txBody>
          <a:bodyPr wrap="none" lIns="0" rIns="0" anchor="ctr"/>
          <a:lstStyle>
            <a:lvl1pPr marL="0" indent="0" algn="l">
              <a:buFontTx/>
              <a:buNone/>
              <a:defRPr sz="2200" b="1">
                <a:solidFill>
                  <a:schemeClr val="bg1"/>
                </a:solidFill>
              </a:defRPr>
            </a:lvl1pPr>
          </a:lstStyle>
          <a:p>
            <a:pPr lvl="0"/>
            <a:r>
              <a:rPr lang="en-US" dirty="0" smtClean="0"/>
              <a:t>No.</a:t>
            </a:r>
          </a:p>
        </p:txBody>
      </p:sp>
      <p:sp>
        <p:nvSpPr>
          <p:cNvPr id="10" name="Text Placeholder 7"/>
          <p:cNvSpPr>
            <a:spLocks noGrp="1"/>
          </p:cNvSpPr>
          <p:nvPr>
            <p:ph type="body" sz="quarter" idx="27" hasCustomPrompt="1"/>
          </p:nvPr>
        </p:nvSpPr>
        <p:spPr>
          <a:xfrm>
            <a:off x="617654" y="3562748"/>
            <a:ext cx="333492" cy="816292"/>
          </a:xfrm>
        </p:spPr>
        <p:txBody>
          <a:bodyPr wrap="none" lIns="0" rIns="0" anchor="ctr"/>
          <a:lstStyle>
            <a:lvl1pPr marL="0" indent="0" algn="l">
              <a:buFontTx/>
              <a:buNone/>
              <a:defRPr sz="2200" b="1">
                <a:solidFill>
                  <a:schemeClr val="bg1"/>
                </a:solidFill>
              </a:defRPr>
            </a:lvl1pPr>
          </a:lstStyle>
          <a:p>
            <a:pPr lvl="0"/>
            <a:r>
              <a:rPr lang="en-US" dirty="0" smtClean="0"/>
              <a:t>No.</a:t>
            </a:r>
          </a:p>
        </p:txBody>
      </p:sp>
      <p:sp>
        <p:nvSpPr>
          <p:cNvPr id="11" name="Text Placeholder 7"/>
          <p:cNvSpPr>
            <a:spLocks noGrp="1"/>
          </p:cNvSpPr>
          <p:nvPr>
            <p:ph type="body" sz="quarter" idx="28" hasCustomPrompt="1"/>
          </p:nvPr>
        </p:nvSpPr>
        <p:spPr>
          <a:xfrm>
            <a:off x="617654" y="4515097"/>
            <a:ext cx="333492" cy="816292"/>
          </a:xfrm>
        </p:spPr>
        <p:txBody>
          <a:bodyPr wrap="none" lIns="0" rIns="0" anchor="ctr"/>
          <a:lstStyle>
            <a:lvl1pPr marL="0" indent="0" algn="l">
              <a:buFontTx/>
              <a:buNone/>
              <a:defRPr sz="2200" b="1">
                <a:solidFill>
                  <a:schemeClr val="bg1"/>
                </a:solidFill>
              </a:defRPr>
            </a:lvl1pPr>
          </a:lstStyle>
          <a:p>
            <a:pPr lvl="0"/>
            <a:r>
              <a:rPr lang="en-US" dirty="0" smtClean="0"/>
              <a:t>No.</a:t>
            </a:r>
          </a:p>
        </p:txBody>
      </p:sp>
      <p:sp>
        <p:nvSpPr>
          <p:cNvPr id="12" name="Text Placeholder 7"/>
          <p:cNvSpPr>
            <a:spLocks noGrp="1"/>
          </p:cNvSpPr>
          <p:nvPr>
            <p:ph type="body" sz="quarter" idx="29" hasCustomPrompt="1"/>
          </p:nvPr>
        </p:nvSpPr>
        <p:spPr>
          <a:xfrm>
            <a:off x="617654" y="5467448"/>
            <a:ext cx="333492" cy="816292"/>
          </a:xfrm>
        </p:spPr>
        <p:txBody>
          <a:bodyPr wrap="none" lIns="0" rIns="0" anchor="ctr"/>
          <a:lstStyle>
            <a:lvl1pPr marL="0" indent="0" algn="l">
              <a:buFontTx/>
              <a:buNone/>
              <a:defRPr sz="2200" b="1">
                <a:solidFill>
                  <a:schemeClr val="bg1"/>
                </a:solidFill>
              </a:defRPr>
            </a:lvl1pPr>
          </a:lstStyle>
          <a:p>
            <a:pPr lvl="0"/>
            <a:r>
              <a:rPr lang="en-US" dirty="0" smtClean="0"/>
              <a:t>No.</a:t>
            </a:r>
          </a:p>
        </p:txBody>
      </p:sp>
      <p:sp>
        <p:nvSpPr>
          <p:cNvPr id="14" name="Text Placeholder 13"/>
          <p:cNvSpPr>
            <a:spLocks noGrp="1"/>
          </p:cNvSpPr>
          <p:nvPr>
            <p:ph type="body" sz="quarter" idx="30"/>
          </p:nvPr>
        </p:nvSpPr>
        <p:spPr>
          <a:xfrm>
            <a:off x="1033718" y="1658048"/>
            <a:ext cx="2024345" cy="816292"/>
          </a:xfrm>
        </p:spPr>
        <p:txBody>
          <a:bodyPr lIns="0" rIns="0" anchor="ctr"/>
          <a:lstStyle>
            <a:lvl1pPr marL="0" indent="0">
              <a:buFontTx/>
              <a:buNone/>
              <a:defRPr sz="1500">
                <a:solidFill>
                  <a:schemeClr val="bg1"/>
                </a:solidFill>
              </a:defRPr>
            </a:lvl1pPr>
          </a:lstStyle>
          <a:p>
            <a:pPr lvl="0"/>
            <a:r>
              <a:rPr lang="en-US" smtClean="0"/>
              <a:t>Click to edit Master text styles</a:t>
            </a:r>
          </a:p>
        </p:txBody>
      </p:sp>
      <p:sp>
        <p:nvSpPr>
          <p:cNvPr id="15" name="Text Placeholder 13"/>
          <p:cNvSpPr>
            <a:spLocks noGrp="1"/>
          </p:cNvSpPr>
          <p:nvPr>
            <p:ph type="body" sz="quarter" idx="31"/>
          </p:nvPr>
        </p:nvSpPr>
        <p:spPr>
          <a:xfrm>
            <a:off x="1033718" y="2610397"/>
            <a:ext cx="2024345" cy="816292"/>
          </a:xfrm>
        </p:spPr>
        <p:txBody>
          <a:bodyPr lIns="0" rIns="0" anchor="ctr"/>
          <a:lstStyle>
            <a:lvl1pPr marL="0" indent="0">
              <a:buFontTx/>
              <a:buNone/>
              <a:defRPr sz="1500">
                <a:solidFill>
                  <a:schemeClr val="bg1"/>
                </a:solidFill>
              </a:defRPr>
            </a:lvl1pPr>
          </a:lstStyle>
          <a:p>
            <a:pPr lvl="0"/>
            <a:r>
              <a:rPr lang="en-US" smtClean="0"/>
              <a:t>Click to edit Master text styles</a:t>
            </a:r>
          </a:p>
        </p:txBody>
      </p:sp>
      <p:sp>
        <p:nvSpPr>
          <p:cNvPr id="16" name="Text Placeholder 13"/>
          <p:cNvSpPr>
            <a:spLocks noGrp="1"/>
          </p:cNvSpPr>
          <p:nvPr>
            <p:ph type="body" sz="quarter" idx="32"/>
          </p:nvPr>
        </p:nvSpPr>
        <p:spPr>
          <a:xfrm>
            <a:off x="1033718" y="3562748"/>
            <a:ext cx="2024345" cy="816292"/>
          </a:xfrm>
        </p:spPr>
        <p:txBody>
          <a:bodyPr lIns="0" rIns="0" anchor="ctr"/>
          <a:lstStyle>
            <a:lvl1pPr marL="0" indent="0">
              <a:buFontTx/>
              <a:buNone/>
              <a:defRPr sz="1500">
                <a:solidFill>
                  <a:schemeClr val="bg1"/>
                </a:solidFill>
              </a:defRPr>
            </a:lvl1pPr>
          </a:lstStyle>
          <a:p>
            <a:pPr lvl="0"/>
            <a:r>
              <a:rPr lang="en-US" smtClean="0"/>
              <a:t>Click to edit Master text styles</a:t>
            </a:r>
          </a:p>
        </p:txBody>
      </p:sp>
      <p:sp>
        <p:nvSpPr>
          <p:cNvPr id="17" name="Text Placeholder 13"/>
          <p:cNvSpPr>
            <a:spLocks noGrp="1"/>
          </p:cNvSpPr>
          <p:nvPr>
            <p:ph type="body" sz="quarter" idx="33"/>
          </p:nvPr>
        </p:nvSpPr>
        <p:spPr>
          <a:xfrm>
            <a:off x="1033718" y="4515097"/>
            <a:ext cx="2024345" cy="816292"/>
          </a:xfrm>
        </p:spPr>
        <p:txBody>
          <a:bodyPr lIns="0" rIns="0" anchor="ctr"/>
          <a:lstStyle>
            <a:lvl1pPr marL="0" indent="0">
              <a:buFontTx/>
              <a:buNone/>
              <a:defRPr sz="1500">
                <a:solidFill>
                  <a:schemeClr val="bg1"/>
                </a:solidFill>
              </a:defRPr>
            </a:lvl1pPr>
          </a:lstStyle>
          <a:p>
            <a:pPr lvl="0"/>
            <a:r>
              <a:rPr lang="en-US" smtClean="0"/>
              <a:t>Click to edit Master text styles</a:t>
            </a:r>
          </a:p>
        </p:txBody>
      </p:sp>
      <p:sp>
        <p:nvSpPr>
          <p:cNvPr id="18" name="Text Placeholder 13"/>
          <p:cNvSpPr>
            <a:spLocks noGrp="1"/>
          </p:cNvSpPr>
          <p:nvPr>
            <p:ph type="body" sz="quarter" idx="34"/>
          </p:nvPr>
        </p:nvSpPr>
        <p:spPr>
          <a:xfrm>
            <a:off x="1033718" y="5467448"/>
            <a:ext cx="2024345" cy="816292"/>
          </a:xfrm>
        </p:spPr>
        <p:txBody>
          <a:bodyPr lIns="0" rIns="0" anchor="ctr"/>
          <a:lstStyle>
            <a:lvl1pPr marL="0" indent="0">
              <a:buFontTx/>
              <a:buNone/>
              <a:defRPr sz="1500">
                <a:solidFill>
                  <a:schemeClr val="bg1"/>
                </a:solidFill>
              </a:defRPr>
            </a:lvl1pPr>
          </a:lstStyle>
          <a:p>
            <a:pPr lvl="0"/>
            <a:r>
              <a:rPr lang="en-US" smtClean="0"/>
              <a:t>Click to edit Master text styles</a:t>
            </a:r>
          </a:p>
        </p:txBody>
      </p:sp>
      <p:pic>
        <p:nvPicPr>
          <p:cNvPr id="19" name="Picture 18" descr="logo.emf"/>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583170" y="414679"/>
            <a:ext cx="874296" cy="853109"/>
          </a:xfrm>
          <a:prstGeom prst="rect">
            <a:avLst/>
          </a:prstGeom>
        </p:spPr>
      </p:pic>
      <p:cxnSp>
        <p:nvCxnSpPr>
          <p:cNvPr id="21" name="Straight Connector 20"/>
          <p:cNvCxnSpPr/>
          <p:nvPr userDrawn="1"/>
        </p:nvCxnSpPr>
        <p:spPr>
          <a:xfrm flipV="1">
            <a:off x="630910" y="2544286"/>
            <a:ext cx="2412815" cy="0"/>
          </a:xfrm>
          <a:prstGeom prst="line">
            <a:avLst/>
          </a:prstGeom>
          <a:ln>
            <a:solidFill>
              <a:srgbClr val="FFFFFF">
                <a:alpha val="60000"/>
              </a:srgb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a:xfrm flipV="1">
            <a:off x="630910" y="3486093"/>
            <a:ext cx="2412815" cy="0"/>
          </a:xfrm>
          <a:prstGeom prst="line">
            <a:avLst/>
          </a:prstGeom>
          <a:ln>
            <a:solidFill>
              <a:srgbClr val="FFFFFF">
                <a:alpha val="60000"/>
              </a:srgb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a:xfrm flipV="1">
            <a:off x="630910" y="4441957"/>
            <a:ext cx="2412815" cy="0"/>
          </a:xfrm>
          <a:prstGeom prst="line">
            <a:avLst/>
          </a:prstGeom>
          <a:ln>
            <a:solidFill>
              <a:srgbClr val="FFFFFF">
                <a:alpha val="60000"/>
              </a:srgb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a:xfrm flipV="1">
            <a:off x="630910" y="5392773"/>
            <a:ext cx="2412815" cy="0"/>
          </a:xfrm>
          <a:prstGeom prst="line">
            <a:avLst/>
          </a:prstGeom>
          <a:ln>
            <a:solidFill>
              <a:srgbClr val="FFFFFF">
                <a:alpha val="60000"/>
              </a:srgbClr>
            </a:solidFill>
          </a:ln>
        </p:spPr>
        <p:style>
          <a:lnRef idx="1">
            <a:schemeClr val="accent1"/>
          </a:lnRef>
          <a:fillRef idx="0">
            <a:schemeClr val="accent1"/>
          </a:fillRef>
          <a:effectRef idx="0">
            <a:schemeClr val="accent1"/>
          </a:effectRef>
          <a:fontRef idx="minor">
            <a:schemeClr val="tx1"/>
          </a:fontRef>
        </p:style>
      </p:cxnSp>
      <p:sp>
        <p:nvSpPr>
          <p:cNvPr id="26" name="Frame 25"/>
          <p:cNvSpPr/>
          <p:nvPr userDrawn="1"/>
        </p:nvSpPr>
        <p:spPr>
          <a:xfrm>
            <a:off x="0" y="0"/>
            <a:ext cx="9906000" cy="6858000"/>
          </a:xfrm>
          <a:prstGeom prst="frame">
            <a:avLst>
              <a:gd name="adj1" fmla="val 1841"/>
            </a:avLst>
          </a:prstGeom>
          <a:solidFill>
            <a:srgbClr val="606B8D"/>
          </a:solidFill>
          <a:ln>
            <a:noFill/>
          </a:ln>
        </p:spPr>
        <p:style>
          <a:lnRef idx="2">
            <a:schemeClr val="accent1">
              <a:shade val="50000"/>
            </a:schemeClr>
          </a:lnRef>
          <a:fillRef idx="1">
            <a:schemeClr val="accent1"/>
          </a:fillRef>
          <a:effectRef idx="0">
            <a:schemeClr val="accent1"/>
          </a:effectRef>
          <a:fontRef idx="minor">
            <a:schemeClr val="lt1"/>
          </a:fontRef>
        </p:style>
        <p:txBody>
          <a:bodyPr lIns="83863" tIns="41931" rIns="83863" bIns="41931" rtlCol="0" anchor="ctr"/>
          <a:lstStyle/>
          <a:p>
            <a:pPr algn="ctr" defTabSz="956660" fontAlgn="auto">
              <a:spcBef>
                <a:spcPts val="0"/>
              </a:spcBef>
              <a:spcAft>
                <a:spcPts val="0"/>
              </a:spcAft>
            </a:pPr>
            <a:endParaRPr lang="en-GB" sz="1900">
              <a:solidFill>
                <a:srgbClr val="002244"/>
              </a:solidFill>
            </a:endParaRPr>
          </a:p>
        </p:txBody>
      </p:sp>
    </p:spTree>
    <p:extLst>
      <p:ext uri="{BB962C8B-B14F-4D97-AF65-F5344CB8AC3E}">
        <p14:creationId xmlns:p14="http://schemas.microsoft.com/office/powerpoint/2010/main" val="1107876231"/>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8. 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95300" y="1600201"/>
            <a:ext cx="4375150" cy="4525963"/>
          </a:xfrm>
        </p:spPr>
        <p:txBody>
          <a:bodyPr>
            <a:normAutofit/>
          </a:bodyPr>
          <a:lstStyle>
            <a:lvl1pPr>
              <a:defRPr sz="1700"/>
            </a:lvl1pPr>
            <a:lvl2pPr>
              <a:defRPr sz="1700"/>
            </a:lvl2pPr>
            <a:lvl3pPr>
              <a:defRPr sz="1700"/>
            </a:lvl3pPr>
            <a:lvl4pPr>
              <a:defRPr sz="1700"/>
            </a:lvl4pPr>
            <a:lvl5pPr>
              <a:defRPr sz="17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Content Placeholder 3"/>
          <p:cNvSpPr>
            <a:spLocks noGrp="1"/>
          </p:cNvSpPr>
          <p:nvPr>
            <p:ph sz="half" idx="2"/>
          </p:nvPr>
        </p:nvSpPr>
        <p:spPr>
          <a:xfrm>
            <a:off x="5035550" y="1600201"/>
            <a:ext cx="4375150" cy="4525963"/>
          </a:xfrm>
        </p:spPr>
        <p:txBody>
          <a:bodyPr>
            <a:normAutofit/>
          </a:bodyPr>
          <a:lstStyle>
            <a:lvl1pPr>
              <a:defRPr sz="1700"/>
            </a:lvl1pPr>
            <a:lvl2pPr>
              <a:defRPr sz="1700"/>
            </a:lvl2pPr>
            <a:lvl3pPr>
              <a:defRPr sz="1700"/>
            </a:lvl3pPr>
            <a:lvl4pPr>
              <a:defRPr sz="1700"/>
            </a:lvl4pPr>
            <a:lvl5pPr>
              <a:defRPr sz="17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06B64096-513A-4056-AD1A-8089F6AFE02D}" type="datetimeFigureOut">
              <a:rPr lang="en-GB" smtClean="0">
                <a:solidFill>
                  <a:srgbClr val="002244"/>
                </a:solidFill>
              </a:rPr>
              <a:pPr/>
              <a:t>07/03/2016</a:t>
            </a:fld>
            <a:endParaRPr lang="en-GB">
              <a:solidFill>
                <a:srgbClr val="002244"/>
              </a:solidFill>
            </a:endParaRPr>
          </a:p>
        </p:txBody>
      </p:sp>
      <p:sp>
        <p:nvSpPr>
          <p:cNvPr id="6" name="Footer Placeholder 5"/>
          <p:cNvSpPr>
            <a:spLocks noGrp="1"/>
          </p:cNvSpPr>
          <p:nvPr>
            <p:ph type="ftr" sz="quarter" idx="11"/>
          </p:nvPr>
        </p:nvSpPr>
        <p:spPr/>
        <p:txBody>
          <a:bodyPr/>
          <a:lstStyle/>
          <a:p>
            <a:endParaRPr lang="en-GB">
              <a:solidFill>
                <a:srgbClr val="002244"/>
              </a:solidFill>
            </a:endParaRPr>
          </a:p>
        </p:txBody>
      </p:sp>
      <p:sp>
        <p:nvSpPr>
          <p:cNvPr id="7" name="Slide Number Placeholder 6"/>
          <p:cNvSpPr>
            <a:spLocks noGrp="1"/>
          </p:cNvSpPr>
          <p:nvPr>
            <p:ph type="sldNum" sz="quarter" idx="12"/>
          </p:nvPr>
        </p:nvSpPr>
        <p:spPr/>
        <p:txBody>
          <a:bodyPr/>
          <a:lstStyle/>
          <a:p>
            <a:fld id="{AC5418B0-CB07-44CE-97FE-8A2F735695C7}" type="slidenum">
              <a:rPr lang="en-GB" smtClean="0">
                <a:solidFill>
                  <a:srgbClr val="002244"/>
                </a:solidFill>
              </a:rPr>
              <a:pPr/>
              <a:t>‹#›</a:t>
            </a:fld>
            <a:endParaRPr lang="en-GB">
              <a:solidFill>
                <a:srgbClr val="002244"/>
              </a:solidFill>
            </a:endParaRPr>
          </a:p>
        </p:txBody>
      </p:sp>
      <p:sp>
        <p:nvSpPr>
          <p:cNvPr id="8" name="Text Placeholder 7"/>
          <p:cNvSpPr>
            <a:spLocks noGrp="1"/>
          </p:cNvSpPr>
          <p:nvPr>
            <p:ph type="body" sz="quarter" idx="13" hasCustomPrompt="1"/>
          </p:nvPr>
        </p:nvSpPr>
        <p:spPr>
          <a:xfrm>
            <a:off x="488444" y="6128777"/>
            <a:ext cx="4105829" cy="533570"/>
          </a:xfrm>
        </p:spPr>
        <p:txBody>
          <a:bodyPr anchor="b">
            <a:noAutofit/>
          </a:bodyPr>
          <a:lstStyle>
            <a:lvl1pPr marL="0" indent="0">
              <a:buFontTx/>
              <a:buNone/>
              <a:defRPr sz="1000" baseline="0"/>
            </a:lvl1pPr>
          </a:lstStyle>
          <a:p>
            <a:pPr lvl="0"/>
            <a:r>
              <a:rPr lang="en-US" dirty="0" smtClean="0"/>
              <a:t>Insert source:</a:t>
            </a:r>
            <a:endParaRPr lang="en-GB" dirty="0"/>
          </a:p>
        </p:txBody>
      </p:sp>
      <p:cxnSp>
        <p:nvCxnSpPr>
          <p:cNvPr id="9" name="Straight Connector 8"/>
          <p:cNvCxnSpPr/>
          <p:nvPr userDrawn="1"/>
        </p:nvCxnSpPr>
        <p:spPr>
          <a:xfrm flipV="1">
            <a:off x="579807" y="1491683"/>
            <a:ext cx="8904228" cy="0"/>
          </a:xfrm>
          <a:prstGeom prst="line">
            <a:avLst/>
          </a:prstGeom>
          <a:ln>
            <a:solidFill>
              <a:srgbClr val="606B8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57436617"/>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9. 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9727" y="2389648"/>
            <a:ext cx="8420100" cy="1785071"/>
          </a:xfrm>
        </p:spPr>
        <p:txBody>
          <a:bodyPr anchor="b">
            <a:normAutofit/>
          </a:bodyPr>
          <a:lstStyle>
            <a:lvl1pPr algn="l">
              <a:defRPr sz="2900" b="1" cap="none"/>
            </a:lvl1pPr>
          </a:lstStyle>
          <a:p>
            <a:r>
              <a:rPr lang="en-US" dirty="0" smtClean="0"/>
              <a:t>Click to edit master title style</a:t>
            </a:r>
            <a:endParaRPr lang="en-GB" dirty="0"/>
          </a:p>
        </p:txBody>
      </p:sp>
      <p:sp>
        <p:nvSpPr>
          <p:cNvPr id="3" name="Text Placeholder 2"/>
          <p:cNvSpPr>
            <a:spLocks noGrp="1"/>
          </p:cNvSpPr>
          <p:nvPr>
            <p:ph type="body" idx="1"/>
          </p:nvPr>
        </p:nvSpPr>
        <p:spPr>
          <a:xfrm>
            <a:off x="509727" y="4199922"/>
            <a:ext cx="8420100" cy="1500187"/>
          </a:xfrm>
        </p:spPr>
        <p:txBody>
          <a:bodyPr anchor="t"/>
          <a:lstStyle>
            <a:lvl1pPr marL="0" indent="0">
              <a:buNone/>
              <a:defRPr sz="2100">
                <a:solidFill>
                  <a:schemeClr val="tx1">
                    <a:tint val="75000"/>
                  </a:schemeClr>
                </a:solidFill>
              </a:defRPr>
            </a:lvl1pPr>
            <a:lvl2pPr marL="478334" indent="0">
              <a:buNone/>
              <a:defRPr sz="1900">
                <a:solidFill>
                  <a:schemeClr val="tx1">
                    <a:tint val="75000"/>
                  </a:schemeClr>
                </a:solidFill>
              </a:defRPr>
            </a:lvl2pPr>
            <a:lvl3pPr marL="956660" indent="0">
              <a:buNone/>
              <a:defRPr sz="1700">
                <a:solidFill>
                  <a:schemeClr val="tx1">
                    <a:tint val="75000"/>
                  </a:schemeClr>
                </a:solidFill>
              </a:defRPr>
            </a:lvl3pPr>
            <a:lvl4pPr marL="1435001" indent="0">
              <a:buNone/>
              <a:defRPr sz="1500">
                <a:solidFill>
                  <a:schemeClr val="tx1">
                    <a:tint val="75000"/>
                  </a:schemeClr>
                </a:solidFill>
              </a:defRPr>
            </a:lvl4pPr>
            <a:lvl5pPr marL="1913321" indent="0">
              <a:buNone/>
              <a:defRPr sz="1500">
                <a:solidFill>
                  <a:schemeClr val="tx1">
                    <a:tint val="75000"/>
                  </a:schemeClr>
                </a:solidFill>
              </a:defRPr>
            </a:lvl5pPr>
            <a:lvl6pPr marL="2391652" indent="0">
              <a:buNone/>
              <a:defRPr sz="1500">
                <a:solidFill>
                  <a:schemeClr val="tx1">
                    <a:tint val="75000"/>
                  </a:schemeClr>
                </a:solidFill>
              </a:defRPr>
            </a:lvl6pPr>
            <a:lvl7pPr marL="2869981" indent="0">
              <a:buNone/>
              <a:defRPr sz="1500">
                <a:solidFill>
                  <a:schemeClr val="tx1">
                    <a:tint val="75000"/>
                  </a:schemeClr>
                </a:solidFill>
              </a:defRPr>
            </a:lvl7pPr>
            <a:lvl8pPr marL="3348308" indent="0">
              <a:buNone/>
              <a:defRPr sz="1500">
                <a:solidFill>
                  <a:schemeClr val="tx1">
                    <a:tint val="75000"/>
                  </a:schemeClr>
                </a:solidFill>
              </a:defRPr>
            </a:lvl8pPr>
            <a:lvl9pPr marL="3826642" indent="0">
              <a:buNone/>
              <a:defRPr sz="15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6B64096-513A-4056-AD1A-8089F6AFE02D}" type="datetimeFigureOut">
              <a:rPr lang="en-GB" smtClean="0">
                <a:solidFill>
                  <a:srgbClr val="002244"/>
                </a:solidFill>
              </a:rPr>
              <a:pPr/>
              <a:t>07/03/2016</a:t>
            </a:fld>
            <a:endParaRPr lang="en-GB">
              <a:solidFill>
                <a:srgbClr val="002244"/>
              </a:solidFill>
            </a:endParaRPr>
          </a:p>
        </p:txBody>
      </p:sp>
      <p:sp>
        <p:nvSpPr>
          <p:cNvPr id="5" name="Footer Placeholder 4"/>
          <p:cNvSpPr>
            <a:spLocks noGrp="1"/>
          </p:cNvSpPr>
          <p:nvPr>
            <p:ph type="ftr" sz="quarter" idx="11"/>
          </p:nvPr>
        </p:nvSpPr>
        <p:spPr/>
        <p:txBody>
          <a:bodyPr/>
          <a:lstStyle/>
          <a:p>
            <a:endParaRPr lang="en-GB">
              <a:solidFill>
                <a:srgbClr val="002244"/>
              </a:solidFill>
            </a:endParaRPr>
          </a:p>
        </p:txBody>
      </p:sp>
      <p:sp>
        <p:nvSpPr>
          <p:cNvPr id="6" name="Slide Number Placeholder 5"/>
          <p:cNvSpPr>
            <a:spLocks noGrp="1"/>
          </p:cNvSpPr>
          <p:nvPr>
            <p:ph type="sldNum" sz="quarter" idx="12"/>
          </p:nvPr>
        </p:nvSpPr>
        <p:spPr/>
        <p:txBody>
          <a:bodyPr/>
          <a:lstStyle/>
          <a:p>
            <a:fld id="{AC5418B0-CB07-44CE-97FE-8A2F735695C7}" type="slidenum">
              <a:rPr lang="en-GB" smtClean="0">
                <a:solidFill>
                  <a:srgbClr val="002244"/>
                </a:solidFill>
              </a:rPr>
              <a:pPr/>
              <a:t>‹#›</a:t>
            </a:fld>
            <a:endParaRPr lang="en-GB">
              <a:solidFill>
                <a:srgbClr val="002244"/>
              </a:solidFill>
            </a:endParaRPr>
          </a:p>
        </p:txBody>
      </p:sp>
    </p:spTree>
    <p:extLst>
      <p:ext uri="{BB962C8B-B14F-4D97-AF65-F5344CB8AC3E}">
        <p14:creationId xmlns:p14="http://schemas.microsoft.com/office/powerpoint/2010/main" val="27073173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6. CONTENT AND 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a:xfrm>
            <a:off x="635335" y="1716337"/>
            <a:ext cx="5038295" cy="3824239"/>
          </a:xfrm>
          <a:solidFill>
            <a:srgbClr val="A1A7C0"/>
          </a:solidFill>
        </p:spPr>
        <p:txBody>
          <a:bodyPr tIns="98984"/>
          <a:lstStyle>
            <a:lvl1pPr>
              <a:buClr>
                <a:schemeClr val="tx1"/>
              </a:buClr>
              <a:defRPr>
                <a:solidFill>
                  <a:schemeClr val="tx1"/>
                </a:solidFill>
              </a:defRPr>
            </a:lvl1pPr>
            <a:lvl2pPr>
              <a:buClr>
                <a:srgbClr val="606B8D"/>
              </a:buClr>
              <a:defRPr>
                <a:solidFill>
                  <a:schemeClr val="tx1"/>
                </a:solidFill>
              </a:defRPr>
            </a:lvl2pPr>
            <a:lvl3pPr>
              <a:defRPr>
                <a:solidFill>
                  <a:schemeClr val="tx1"/>
                </a:solidFill>
              </a:defRPr>
            </a:lvl3pPr>
            <a:lvl4pPr>
              <a:buClr>
                <a:srgbClr val="606B8D"/>
              </a:buClr>
              <a:defRPr>
                <a:solidFill>
                  <a:schemeClr val="tx1"/>
                </a:solidFill>
              </a:defRPr>
            </a:lvl4pPr>
            <a:lvl5pPr>
              <a:buClr>
                <a:srgbClr val="606B8D"/>
              </a:buClr>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Date Placeholder 3"/>
          <p:cNvSpPr>
            <a:spLocks noGrp="1"/>
          </p:cNvSpPr>
          <p:nvPr>
            <p:ph type="dt" sz="half" idx="10"/>
          </p:nvPr>
        </p:nvSpPr>
        <p:spPr/>
        <p:txBody>
          <a:bodyPr/>
          <a:lstStyle/>
          <a:p>
            <a:fld id="{00B6CA34-6738-40AF-91D1-D098062861F9}" type="datetimeFigureOut">
              <a:rPr lang="en-GB" smtClean="0">
                <a:solidFill>
                  <a:srgbClr val="002244"/>
                </a:solidFill>
              </a:rPr>
              <a:pPr/>
              <a:t>07/03/2016</a:t>
            </a:fld>
            <a:endParaRPr lang="en-GB">
              <a:solidFill>
                <a:srgbClr val="002244"/>
              </a:solidFill>
            </a:endParaRPr>
          </a:p>
        </p:txBody>
      </p:sp>
      <p:sp>
        <p:nvSpPr>
          <p:cNvPr id="5" name="Footer Placeholder 4"/>
          <p:cNvSpPr>
            <a:spLocks noGrp="1"/>
          </p:cNvSpPr>
          <p:nvPr>
            <p:ph type="ftr" sz="quarter" idx="11"/>
          </p:nvPr>
        </p:nvSpPr>
        <p:spPr/>
        <p:txBody>
          <a:bodyPr/>
          <a:lstStyle/>
          <a:p>
            <a:endParaRPr lang="en-GB">
              <a:solidFill>
                <a:srgbClr val="002244"/>
              </a:solidFill>
            </a:endParaRPr>
          </a:p>
        </p:txBody>
      </p:sp>
      <p:sp>
        <p:nvSpPr>
          <p:cNvPr id="6" name="Slide Number Placeholder 5"/>
          <p:cNvSpPr>
            <a:spLocks noGrp="1"/>
          </p:cNvSpPr>
          <p:nvPr>
            <p:ph type="sldNum" sz="quarter" idx="12"/>
          </p:nvPr>
        </p:nvSpPr>
        <p:spPr/>
        <p:txBody>
          <a:bodyPr/>
          <a:lstStyle/>
          <a:p>
            <a:fld id="{B3D0B232-8F1E-405E-9C98-A855FD5493C3}" type="slidenum">
              <a:rPr lang="en-GB" smtClean="0">
                <a:solidFill>
                  <a:srgbClr val="002244"/>
                </a:solidFill>
              </a:rPr>
              <a:pPr/>
              <a:t>‹#›</a:t>
            </a:fld>
            <a:endParaRPr lang="en-GB">
              <a:solidFill>
                <a:srgbClr val="002244"/>
              </a:solidFill>
            </a:endParaRPr>
          </a:p>
        </p:txBody>
      </p:sp>
      <p:sp>
        <p:nvSpPr>
          <p:cNvPr id="7" name="Text Placeholder 8"/>
          <p:cNvSpPr>
            <a:spLocks noGrp="1"/>
          </p:cNvSpPr>
          <p:nvPr>
            <p:ph type="body" sz="quarter" idx="23" hasCustomPrompt="1"/>
          </p:nvPr>
        </p:nvSpPr>
        <p:spPr>
          <a:xfrm>
            <a:off x="498568" y="6254742"/>
            <a:ext cx="4038307" cy="388759"/>
          </a:xfrm>
        </p:spPr>
        <p:txBody>
          <a:bodyPr anchor="b"/>
          <a:lstStyle>
            <a:lvl1pPr marL="0" indent="0">
              <a:buFontTx/>
              <a:buNone/>
              <a:defRPr sz="900"/>
            </a:lvl1pPr>
          </a:lstStyle>
          <a:p>
            <a:pPr lvl="0"/>
            <a:r>
              <a:rPr lang="en-US" dirty="0" smtClean="0"/>
              <a:t>Source: Enter source here</a:t>
            </a:r>
            <a:endParaRPr lang="en-GB" dirty="0"/>
          </a:p>
        </p:txBody>
      </p:sp>
      <p:sp>
        <p:nvSpPr>
          <p:cNvPr id="9" name="Picture Placeholder 8"/>
          <p:cNvSpPr>
            <a:spLocks noGrp="1"/>
          </p:cNvSpPr>
          <p:nvPr>
            <p:ph type="pic" sz="quarter" idx="24"/>
          </p:nvPr>
        </p:nvSpPr>
        <p:spPr>
          <a:xfrm>
            <a:off x="5671056" y="1716313"/>
            <a:ext cx="3806998" cy="3823513"/>
          </a:xfrm>
        </p:spPr>
        <p:txBody>
          <a:bodyPr/>
          <a:lstStyle/>
          <a:p>
            <a:r>
              <a:rPr lang="en-US" smtClean="0"/>
              <a:t>Click icon to add picture</a:t>
            </a:r>
            <a:endParaRPr lang="en-GB"/>
          </a:p>
        </p:txBody>
      </p:sp>
      <p:cxnSp>
        <p:nvCxnSpPr>
          <p:cNvPr id="10" name="Straight Connector 9"/>
          <p:cNvCxnSpPr/>
          <p:nvPr userDrawn="1"/>
        </p:nvCxnSpPr>
        <p:spPr>
          <a:xfrm flipV="1">
            <a:off x="579810" y="1491683"/>
            <a:ext cx="8904228" cy="0"/>
          </a:xfrm>
          <a:prstGeom prst="line">
            <a:avLst/>
          </a:prstGeom>
          <a:ln>
            <a:solidFill>
              <a:srgbClr val="606B8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26639607"/>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10. TEAM SLIDE 1- 9 PEOPLE">
    <p:spTree>
      <p:nvGrpSpPr>
        <p:cNvPr id="1" name=""/>
        <p:cNvGrpSpPr/>
        <p:nvPr/>
      </p:nvGrpSpPr>
      <p:grpSpPr>
        <a:xfrm>
          <a:off x="0" y="0"/>
          <a:ext cx="0" cy="0"/>
          <a:chOff x="0" y="0"/>
          <a:chExt cx="0" cy="0"/>
        </a:xfrm>
      </p:grpSpPr>
      <p:sp>
        <p:nvSpPr>
          <p:cNvPr id="38" name="Text Placeholder 21"/>
          <p:cNvSpPr>
            <a:spLocks noGrp="1"/>
          </p:cNvSpPr>
          <p:nvPr>
            <p:ph type="body" sz="quarter" idx="31" hasCustomPrompt="1"/>
          </p:nvPr>
        </p:nvSpPr>
        <p:spPr>
          <a:xfrm>
            <a:off x="3592690" y="3193508"/>
            <a:ext cx="2788268" cy="1474405"/>
          </a:xfrm>
          <a:solidFill>
            <a:srgbClr val="A1A7C0"/>
          </a:solidFill>
        </p:spPr>
        <p:txBody>
          <a:bodyPr lIns="1485819" tIns="0" rIns="16510" bIns="66037" anchor="b"/>
          <a:lstStyle>
            <a:lvl1pPr marL="0" indent="0">
              <a:spcBef>
                <a:spcPts val="0"/>
              </a:spcBef>
              <a:buFontTx/>
              <a:buNone/>
              <a:defRPr sz="900" b="1">
                <a:solidFill>
                  <a:schemeClr val="tx1"/>
                </a:solidFill>
              </a:defRPr>
            </a:lvl1pPr>
            <a:lvl2pPr marL="0" indent="0">
              <a:spcBef>
                <a:spcPts val="0"/>
              </a:spcBef>
              <a:buFontTx/>
              <a:buNone/>
              <a:defRPr sz="900">
                <a:solidFill>
                  <a:schemeClr val="tx1"/>
                </a:solidFill>
              </a:defRPr>
            </a:lvl2pPr>
            <a:lvl3pPr marL="0" indent="0">
              <a:spcBef>
                <a:spcPts val="184"/>
              </a:spcBef>
              <a:buFontTx/>
              <a:buNone/>
              <a:defRPr sz="900">
                <a:solidFill>
                  <a:schemeClr val="tx1"/>
                </a:solidFill>
              </a:defRPr>
            </a:lvl3pPr>
            <a:lvl4pPr>
              <a:buFontTx/>
              <a:buNone/>
              <a:defRPr/>
            </a:lvl4pPr>
            <a:lvl5pPr>
              <a:buFontTx/>
              <a:buNone/>
              <a:defRPr/>
            </a:lvl5pPr>
          </a:lstStyle>
          <a:p>
            <a:pPr lvl="0"/>
            <a:r>
              <a:rPr lang="en-US" dirty="0" smtClean="0"/>
              <a:t>Name: </a:t>
            </a:r>
          </a:p>
          <a:p>
            <a:pPr lvl="1"/>
            <a:r>
              <a:rPr lang="en-US" dirty="0" smtClean="0"/>
              <a:t>Job Title:</a:t>
            </a:r>
          </a:p>
          <a:p>
            <a:pPr lvl="2"/>
            <a:r>
              <a:rPr lang="en-US" dirty="0" smtClean="0"/>
              <a:t>Tel:</a:t>
            </a:r>
          </a:p>
          <a:p>
            <a:pPr lvl="2"/>
            <a:r>
              <a:rPr lang="en-US" dirty="0" smtClean="0"/>
              <a:t>Mob:</a:t>
            </a:r>
          </a:p>
          <a:p>
            <a:pPr lvl="2"/>
            <a:r>
              <a:rPr lang="en-US" dirty="0" smtClean="0"/>
              <a:t>Email:</a:t>
            </a:r>
            <a:endParaRPr lang="en-GB" dirty="0"/>
          </a:p>
        </p:txBody>
      </p:sp>
      <p:sp>
        <p:nvSpPr>
          <p:cNvPr id="41" name="Text Placeholder 21"/>
          <p:cNvSpPr>
            <a:spLocks noGrp="1"/>
          </p:cNvSpPr>
          <p:nvPr>
            <p:ph type="body" sz="quarter" idx="32" hasCustomPrompt="1"/>
          </p:nvPr>
        </p:nvSpPr>
        <p:spPr>
          <a:xfrm>
            <a:off x="3592690" y="4765295"/>
            <a:ext cx="2788268" cy="1474405"/>
          </a:xfrm>
          <a:solidFill>
            <a:srgbClr val="A1A7C0"/>
          </a:solidFill>
        </p:spPr>
        <p:txBody>
          <a:bodyPr lIns="1485819" tIns="0" rIns="16510" bIns="66037" anchor="b"/>
          <a:lstStyle>
            <a:lvl1pPr marL="0" indent="0">
              <a:spcBef>
                <a:spcPts val="0"/>
              </a:spcBef>
              <a:buFontTx/>
              <a:buNone/>
              <a:defRPr sz="900" b="1">
                <a:solidFill>
                  <a:schemeClr val="tx1"/>
                </a:solidFill>
              </a:defRPr>
            </a:lvl1pPr>
            <a:lvl2pPr marL="0" indent="0">
              <a:spcBef>
                <a:spcPts val="0"/>
              </a:spcBef>
              <a:buFontTx/>
              <a:buNone/>
              <a:defRPr sz="900">
                <a:solidFill>
                  <a:schemeClr val="tx1"/>
                </a:solidFill>
              </a:defRPr>
            </a:lvl2pPr>
            <a:lvl3pPr marL="0" indent="0">
              <a:spcBef>
                <a:spcPts val="184"/>
              </a:spcBef>
              <a:buFontTx/>
              <a:buNone/>
              <a:defRPr sz="900">
                <a:solidFill>
                  <a:schemeClr val="tx1"/>
                </a:solidFill>
              </a:defRPr>
            </a:lvl3pPr>
            <a:lvl4pPr>
              <a:buFontTx/>
              <a:buNone/>
              <a:defRPr/>
            </a:lvl4pPr>
            <a:lvl5pPr>
              <a:buFontTx/>
              <a:buNone/>
              <a:defRPr/>
            </a:lvl5pPr>
          </a:lstStyle>
          <a:p>
            <a:pPr lvl="0"/>
            <a:r>
              <a:rPr lang="en-US" dirty="0" smtClean="0"/>
              <a:t>Name: </a:t>
            </a:r>
          </a:p>
          <a:p>
            <a:pPr lvl="1"/>
            <a:r>
              <a:rPr lang="en-US" dirty="0" smtClean="0"/>
              <a:t>Job Title:</a:t>
            </a:r>
          </a:p>
          <a:p>
            <a:pPr lvl="2"/>
            <a:r>
              <a:rPr lang="en-US" dirty="0" smtClean="0"/>
              <a:t>Tel:</a:t>
            </a:r>
          </a:p>
          <a:p>
            <a:pPr lvl="2"/>
            <a:r>
              <a:rPr lang="en-US" dirty="0" smtClean="0"/>
              <a:t>Mob:</a:t>
            </a:r>
          </a:p>
          <a:p>
            <a:pPr lvl="2"/>
            <a:r>
              <a:rPr lang="en-US" dirty="0" smtClean="0"/>
              <a:t>Email:</a:t>
            </a:r>
            <a:endParaRPr lang="en-GB" dirty="0"/>
          </a:p>
        </p:txBody>
      </p:sp>
      <p:sp>
        <p:nvSpPr>
          <p:cNvPr id="44" name="Text Placeholder 21"/>
          <p:cNvSpPr>
            <a:spLocks noGrp="1"/>
          </p:cNvSpPr>
          <p:nvPr>
            <p:ph type="body" sz="quarter" idx="33" hasCustomPrompt="1"/>
          </p:nvPr>
        </p:nvSpPr>
        <p:spPr>
          <a:xfrm>
            <a:off x="3592690" y="1614076"/>
            <a:ext cx="2788268" cy="1474405"/>
          </a:xfrm>
          <a:solidFill>
            <a:srgbClr val="A1A7C0"/>
          </a:solidFill>
        </p:spPr>
        <p:txBody>
          <a:bodyPr lIns="1485819" tIns="0" rIns="16510" bIns="66037" anchor="b"/>
          <a:lstStyle>
            <a:lvl1pPr marL="0" indent="0">
              <a:spcBef>
                <a:spcPts val="0"/>
              </a:spcBef>
              <a:buFontTx/>
              <a:buNone/>
              <a:defRPr sz="900" b="1">
                <a:solidFill>
                  <a:schemeClr val="tx1"/>
                </a:solidFill>
              </a:defRPr>
            </a:lvl1pPr>
            <a:lvl2pPr marL="0" indent="0">
              <a:spcBef>
                <a:spcPts val="0"/>
              </a:spcBef>
              <a:buFontTx/>
              <a:buNone/>
              <a:defRPr sz="900">
                <a:solidFill>
                  <a:schemeClr val="tx1"/>
                </a:solidFill>
              </a:defRPr>
            </a:lvl2pPr>
            <a:lvl3pPr marL="0" indent="0">
              <a:spcBef>
                <a:spcPts val="184"/>
              </a:spcBef>
              <a:buFontTx/>
              <a:buNone/>
              <a:defRPr sz="900">
                <a:solidFill>
                  <a:schemeClr val="tx1"/>
                </a:solidFill>
              </a:defRPr>
            </a:lvl3pPr>
            <a:lvl4pPr>
              <a:buFontTx/>
              <a:buNone/>
              <a:defRPr/>
            </a:lvl4pPr>
            <a:lvl5pPr>
              <a:buFontTx/>
              <a:buNone/>
              <a:defRPr/>
            </a:lvl5pPr>
          </a:lstStyle>
          <a:p>
            <a:pPr lvl="0"/>
            <a:r>
              <a:rPr lang="en-US" dirty="0" smtClean="0"/>
              <a:t>Name: </a:t>
            </a:r>
          </a:p>
          <a:p>
            <a:pPr lvl="1"/>
            <a:r>
              <a:rPr lang="en-US" dirty="0" smtClean="0"/>
              <a:t>Job Title:</a:t>
            </a:r>
          </a:p>
          <a:p>
            <a:pPr lvl="2"/>
            <a:r>
              <a:rPr lang="en-US" dirty="0" smtClean="0"/>
              <a:t>Tel:</a:t>
            </a:r>
          </a:p>
          <a:p>
            <a:pPr lvl="2"/>
            <a:r>
              <a:rPr lang="en-US" dirty="0" smtClean="0"/>
              <a:t>Mob:</a:t>
            </a:r>
          </a:p>
          <a:p>
            <a:pPr lvl="2"/>
            <a:r>
              <a:rPr lang="en-US" dirty="0" smtClean="0"/>
              <a:t>Email:</a:t>
            </a:r>
            <a:endParaRPr lang="en-GB" dirty="0"/>
          </a:p>
        </p:txBody>
      </p:sp>
      <p:sp>
        <p:nvSpPr>
          <p:cNvPr id="57" name="Text Placeholder 21"/>
          <p:cNvSpPr>
            <a:spLocks noGrp="1"/>
          </p:cNvSpPr>
          <p:nvPr>
            <p:ph type="body" sz="quarter" idx="34" hasCustomPrompt="1"/>
          </p:nvPr>
        </p:nvSpPr>
        <p:spPr>
          <a:xfrm>
            <a:off x="6595667" y="3193508"/>
            <a:ext cx="2788268" cy="1474405"/>
          </a:xfrm>
          <a:solidFill>
            <a:srgbClr val="A1A7C0"/>
          </a:solidFill>
        </p:spPr>
        <p:txBody>
          <a:bodyPr lIns="1485819" tIns="0" rIns="16510" bIns="66037" anchor="b"/>
          <a:lstStyle>
            <a:lvl1pPr marL="0" indent="0">
              <a:spcBef>
                <a:spcPts val="0"/>
              </a:spcBef>
              <a:buFontTx/>
              <a:buNone/>
              <a:defRPr sz="900" b="1">
                <a:solidFill>
                  <a:schemeClr val="tx1"/>
                </a:solidFill>
              </a:defRPr>
            </a:lvl1pPr>
            <a:lvl2pPr marL="0" indent="0">
              <a:spcBef>
                <a:spcPts val="0"/>
              </a:spcBef>
              <a:buFontTx/>
              <a:buNone/>
              <a:defRPr sz="900">
                <a:solidFill>
                  <a:schemeClr val="tx1"/>
                </a:solidFill>
              </a:defRPr>
            </a:lvl2pPr>
            <a:lvl3pPr marL="0" indent="0">
              <a:spcBef>
                <a:spcPts val="184"/>
              </a:spcBef>
              <a:buFontTx/>
              <a:buNone/>
              <a:defRPr sz="900">
                <a:solidFill>
                  <a:schemeClr val="tx1"/>
                </a:solidFill>
              </a:defRPr>
            </a:lvl3pPr>
            <a:lvl4pPr>
              <a:buFontTx/>
              <a:buNone/>
              <a:defRPr/>
            </a:lvl4pPr>
            <a:lvl5pPr>
              <a:buFontTx/>
              <a:buNone/>
              <a:defRPr/>
            </a:lvl5pPr>
          </a:lstStyle>
          <a:p>
            <a:pPr lvl="0"/>
            <a:r>
              <a:rPr lang="en-US" dirty="0" smtClean="0"/>
              <a:t>Name: </a:t>
            </a:r>
          </a:p>
          <a:p>
            <a:pPr lvl="1"/>
            <a:r>
              <a:rPr lang="en-US" dirty="0" smtClean="0"/>
              <a:t>Job Title:</a:t>
            </a:r>
          </a:p>
          <a:p>
            <a:pPr lvl="2"/>
            <a:r>
              <a:rPr lang="en-US" dirty="0" smtClean="0"/>
              <a:t>Tel:</a:t>
            </a:r>
          </a:p>
          <a:p>
            <a:pPr lvl="2"/>
            <a:r>
              <a:rPr lang="en-US" dirty="0" smtClean="0"/>
              <a:t>Mob:</a:t>
            </a:r>
          </a:p>
          <a:p>
            <a:pPr lvl="2"/>
            <a:r>
              <a:rPr lang="en-US" dirty="0" smtClean="0"/>
              <a:t>Email:</a:t>
            </a:r>
            <a:endParaRPr lang="en-GB" dirty="0"/>
          </a:p>
        </p:txBody>
      </p:sp>
      <p:sp>
        <p:nvSpPr>
          <p:cNvPr id="58" name="Text Placeholder 21"/>
          <p:cNvSpPr>
            <a:spLocks noGrp="1"/>
          </p:cNvSpPr>
          <p:nvPr>
            <p:ph type="body" sz="quarter" idx="35" hasCustomPrompt="1"/>
          </p:nvPr>
        </p:nvSpPr>
        <p:spPr>
          <a:xfrm>
            <a:off x="6595667" y="4765295"/>
            <a:ext cx="2788268" cy="1474405"/>
          </a:xfrm>
          <a:solidFill>
            <a:srgbClr val="A1A7C0"/>
          </a:solidFill>
        </p:spPr>
        <p:txBody>
          <a:bodyPr lIns="1485819" tIns="0" rIns="16510" bIns="66037" anchor="b"/>
          <a:lstStyle>
            <a:lvl1pPr marL="0" indent="0">
              <a:spcBef>
                <a:spcPts val="0"/>
              </a:spcBef>
              <a:buFontTx/>
              <a:buNone/>
              <a:defRPr sz="900" b="1">
                <a:solidFill>
                  <a:schemeClr val="tx1"/>
                </a:solidFill>
              </a:defRPr>
            </a:lvl1pPr>
            <a:lvl2pPr marL="0" indent="0">
              <a:spcBef>
                <a:spcPts val="0"/>
              </a:spcBef>
              <a:buFontTx/>
              <a:buNone/>
              <a:defRPr sz="900">
                <a:solidFill>
                  <a:schemeClr val="tx1"/>
                </a:solidFill>
              </a:defRPr>
            </a:lvl2pPr>
            <a:lvl3pPr marL="0" indent="0">
              <a:spcBef>
                <a:spcPts val="184"/>
              </a:spcBef>
              <a:buFontTx/>
              <a:buNone/>
              <a:defRPr sz="900">
                <a:solidFill>
                  <a:schemeClr val="tx1"/>
                </a:solidFill>
              </a:defRPr>
            </a:lvl3pPr>
            <a:lvl4pPr>
              <a:buFontTx/>
              <a:buNone/>
              <a:defRPr/>
            </a:lvl4pPr>
            <a:lvl5pPr>
              <a:buFontTx/>
              <a:buNone/>
              <a:defRPr/>
            </a:lvl5pPr>
          </a:lstStyle>
          <a:p>
            <a:pPr lvl="0"/>
            <a:r>
              <a:rPr lang="en-US" dirty="0" smtClean="0"/>
              <a:t>Name: </a:t>
            </a:r>
          </a:p>
          <a:p>
            <a:pPr lvl="1"/>
            <a:r>
              <a:rPr lang="en-US" dirty="0" smtClean="0"/>
              <a:t>Job Title:</a:t>
            </a:r>
          </a:p>
          <a:p>
            <a:pPr lvl="2"/>
            <a:r>
              <a:rPr lang="en-US" dirty="0" smtClean="0"/>
              <a:t>Tel:</a:t>
            </a:r>
          </a:p>
          <a:p>
            <a:pPr lvl="2"/>
            <a:r>
              <a:rPr lang="en-US" dirty="0" smtClean="0"/>
              <a:t>Mob:</a:t>
            </a:r>
          </a:p>
          <a:p>
            <a:pPr lvl="2"/>
            <a:r>
              <a:rPr lang="en-US" dirty="0" smtClean="0"/>
              <a:t>Email:</a:t>
            </a:r>
            <a:endParaRPr lang="en-GB" dirty="0"/>
          </a:p>
        </p:txBody>
      </p:sp>
      <p:sp>
        <p:nvSpPr>
          <p:cNvPr id="59" name="Text Placeholder 21"/>
          <p:cNvSpPr>
            <a:spLocks noGrp="1"/>
          </p:cNvSpPr>
          <p:nvPr>
            <p:ph type="body" sz="quarter" idx="36" hasCustomPrompt="1"/>
          </p:nvPr>
        </p:nvSpPr>
        <p:spPr>
          <a:xfrm>
            <a:off x="6595667" y="1614076"/>
            <a:ext cx="2788268" cy="1474405"/>
          </a:xfrm>
          <a:solidFill>
            <a:srgbClr val="A1A7C0"/>
          </a:solidFill>
        </p:spPr>
        <p:txBody>
          <a:bodyPr lIns="1485819" tIns="0" rIns="16510" bIns="66037" anchor="b"/>
          <a:lstStyle>
            <a:lvl1pPr marL="0" indent="0">
              <a:spcBef>
                <a:spcPts val="0"/>
              </a:spcBef>
              <a:buFontTx/>
              <a:buNone/>
              <a:defRPr sz="900" b="1">
                <a:solidFill>
                  <a:schemeClr val="tx1"/>
                </a:solidFill>
              </a:defRPr>
            </a:lvl1pPr>
            <a:lvl2pPr marL="0" indent="0">
              <a:spcBef>
                <a:spcPts val="0"/>
              </a:spcBef>
              <a:buFontTx/>
              <a:buNone/>
              <a:defRPr sz="900">
                <a:solidFill>
                  <a:schemeClr val="tx1"/>
                </a:solidFill>
              </a:defRPr>
            </a:lvl2pPr>
            <a:lvl3pPr marL="0" indent="0">
              <a:spcBef>
                <a:spcPts val="184"/>
              </a:spcBef>
              <a:buFontTx/>
              <a:buNone/>
              <a:defRPr sz="900">
                <a:solidFill>
                  <a:schemeClr val="tx1"/>
                </a:solidFill>
              </a:defRPr>
            </a:lvl3pPr>
            <a:lvl4pPr>
              <a:buFontTx/>
              <a:buNone/>
              <a:defRPr/>
            </a:lvl4pPr>
            <a:lvl5pPr>
              <a:buFontTx/>
              <a:buNone/>
              <a:defRPr/>
            </a:lvl5pPr>
          </a:lstStyle>
          <a:p>
            <a:pPr lvl="0"/>
            <a:r>
              <a:rPr lang="en-US" dirty="0" smtClean="0"/>
              <a:t>Name: </a:t>
            </a:r>
          </a:p>
          <a:p>
            <a:pPr lvl="1"/>
            <a:r>
              <a:rPr lang="en-US" dirty="0" smtClean="0"/>
              <a:t>Job Title:</a:t>
            </a:r>
          </a:p>
          <a:p>
            <a:pPr lvl="2"/>
            <a:r>
              <a:rPr lang="en-US" dirty="0" smtClean="0"/>
              <a:t>Tel:</a:t>
            </a:r>
          </a:p>
          <a:p>
            <a:pPr lvl="2"/>
            <a:r>
              <a:rPr lang="en-US" dirty="0" smtClean="0"/>
              <a:t>Mob:</a:t>
            </a:r>
          </a:p>
          <a:p>
            <a:pPr lvl="2"/>
            <a:r>
              <a:rPr lang="en-US" dirty="0" smtClean="0"/>
              <a:t>Email:</a:t>
            </a:r>
            <a:endParaRPr lang="en-GB" dirty="0"/>
          </a:p>
        </p:txBody>
      </p:sp>
      <p:sp>
        <p:nvSpPr>
          <p:cNvPr id="32" name="Text Placeholder 21"/>
          <p:cNvSpPr>
            <a:spLocks noGrp="1"/>
          </p:cNvSpPr>
          <p:nvPr>
            <p:ph type="body" sz="quarter" idx="29" hasCustomPrompt="1"/>
          </p:nvPr>
        </p:nvSpPr>
        <p:spPr>
          <a:xfrm>
            <a:off x="600008" y="3193508"/>
            <a:ext cx="2788268" cy="1474405"/>
          </a:xfrm>
          <a:solidFill>
            <a:srgbClr val="A1A7C0"/>
          </a:solidFill>
        </p:spPr>
        <p:txBody>
          <a:bodyPr lIns="1485819" tIns="0" rIns="16510" bIns="66037" anchor="b"/>
          <a:lstStyle>
            <a:lvl1pPr marL="0" indent="0">
              <a:spcBef>
                <a:spcPts val="0"/>
              </a:spcBef>
              <a:buFontTx/>
              <a:buNone/>
              <a:defRPr sz="900" b="1">
                <a:solidFill>
                  <a:schemeClr val="tx1"/>
                </a:solidFill>
              </a:defRPr>
            </a:lvl1pPr>
            <a:lvl2pPr marL="0" indent="0">
              <a:spcBef>
                <a:spcPts val="0"/>
              </a:spcBef>
              <a:buFontTx/>
              <a:buNone/>
              <a:defRPr sz="900">
                <a:solidFill>
                  <a:schemeClr val="tx1"/>
                </a:solidFill>
              </a:defRPr>
            </a:lvl2pPr>
            <a:lvl3pPr marL="0" indent="0">
              <a:spcBef>
                <a:spcPts val="184"/>
              </a:spcBef>
              <a:buFontTx/>
              <a:buNone/>
              <a:defRPr sz="900">
                <a:solidFill>
                  <a:schemeClr val="tx1"/>
                </a:solidFill>
              </a:defRPr>
            </a:lvl3pPr>
            <a:lvl4pPr>
              <a:buFontTx/>
              <a:buNone/>
              <a:defRPr/>
            </a:lvl4pPr>
            <a:lvl5pPr>
              <a:buFontTx/>
              <a:buNone/>
              <a:defRPr/>
            </a:lvl5pPr>
          </a:lstStyle>
          <a:p>
            <a:pPr lvl="0"/>
            <a:r>
              <a:rPr lang="en-US" dirty="0" smtClean="0"/>
              <a:t>Name: </a:t>
            </a:r>
          </a:p>
          <a:p>
            <a:pPr lvl="1"/>
            <a:r>
              <a:rPr lang="en-US" dirty="0" smtClean="0"/>
              <a:t>Job Title:</a:t>
            </a:r>
          </a:p>
          <a:p>
            <a:pPr lvl="2"/>
            <a:r>
              <a:rPr lang="en-US" dirty="0" smtClean="0"/>
              <a:t>Tel:</a:t>
            </a:r>
          </a:p>
          <a:p>
            <a:pPr lvl="2"/>
            <a:r>
              <a:rPr lang="en-US" dirty="0" smtClean="0"/>
              <a:t>Mob:</a:t>
            </a:r>
          </a:p>
          <a:p>
            <a:pPr lvl="2"/>
            <a:r>
              <a:rPr lang="en-US" dirty="0" smtClean="0"/>
              <a:t>Email:</a:t>
            </a:r>
            <a:endParaRPr lang="en-GB" dirty="0"/>
          </a:p>
        </p:txBody>
      </p:sp>
      <p:sp>
        <p:nvSpPr>
          <p:cNvPr id="35" name="Text Placeholder 21"/>
          <p:cNvSpPr>
            <a:spLocks noGrp="1"/>
          </p:cNvSpPr>
          <p:nvPr>
            <p:ph type="body" sz="quarter" idx="30" hasCustomPrompt="1"/>
          </p:nvPr>
        </p:nvSpPr>
        <p:spPr>
          <a:xfrm>
            <a:off x="600008" y="4765295"/>
            <a:ext cx="2788268" cy="1474405"/>
          </a:xfrm>
          <a:solidFill>
            <a:srgbClr val="A1A7C0"/>
          </a:solidFill>
        </p:spPr>
        <p:txBody>
          <a:bodyPr lIns="1485819" tIns="0" rIns="16510" bIns="66037" anchor="b"/>
          <a:lstStyle>
            <a:lvl1pPr marL="0" indent="0">
              <a:spcBef>
                <a:spcPts val="0"/>
              </a:spcBef>
              <a:buFontTx/>
              <a:buNone/>
              <a:defRPr sz="900" b="1">
                <a:solidFill>
                  <a:schemeClr val="tx1"/>
                </a:solidFill>
              </a:defRPr>
            </a:lvl1pPr>
            <a:lvl2pPr marL="0" indent="0">
              <a:spcBef>
                <a:spcPts val="0"/>
              </a:spcBef>
              <a:buFontTx/>
              <a:buNone/>
              <a:defRPr sz="900">
                <a:solidFill>
                  <a:schemeClr val="tx1"/>
                </a:solidFill>
              </a:defRPr>
            </a:lvl2pPr>
            <a:lvl3pPr marL="0" indent="0">
              <a:spcBef>
                <a:spcPts val="184"/>
              </a:spcBef>
              <a:buFontTx/>
              <a:buNone/>
              <a:defRPr sz="900">
                <a:solidFill>
                  <a:schemeClr val="tx1"/>
                </a:solidFill>
              </a:defRPr>
            </a:lvl3pPr>
            <a:lvl4pPr>
              <a:buFontTx/>
              <a:buNone/>
              <a:defRPr/>
            </a:lvl4pPr>
            <a:lvl5pPr>
              <a:buFontTx/>
              <a:buNone/>
              <a:defRPr/>
            </a:lvl5pPr>
          </a:lstStyle>
          <a:p>
            <a:pPr lvl="0"/>
            <a:r>
              <a:rPr lang="en-US" dirty="0" smtClean="0"/>
              <a:t>Name: </a:t>
            </a:r>
          </a:p>
          <a:p>
            <a:pPr lvl="1"/>
            <a:r>
              <a:rPr lang="en-US" dirty="0" smtClean="0"/>
              <a:t>Job Title:</a:t>
            </a:r>
          </a:p>
          <a:p>
            <a:pPr lvl="2"/>
            <a:r>
              <a:rPr lang="en-US" dirty="0" smtClean="0"/>
              <a:t>Tel:</a:t>
            </a:r>
          </a:p>
          <a:p>
            <a:pPr lvl="2"/>
            <a:r>
              <a:rPr lang="en-US" dirty="0" smtClean="0"/>
              <a:t>Mob:</a:t>
            </a:r>
          </a:p>
          <a:p>
            <a:pPr lvl="2"/>
            <a:r>
              <a:rPr lang="en-US" dirty="0" smtClean="0"/>
              <a:t>Email:</a:t>
            </a:r>
            <a:endParaRPr lang="en-GB" dirty="0"/>
          </a:p>
        </p:txBody>
      </p:sp>
      <p:sp>
        <p:nvSpPr>
          <p:cNvPr id="22" name="Text Placeholder 21"/>
          <p:cNvSpPr>
            <a:spLocks noGrp="1"/>
          </p:cNvSpPr>
          <p:nvPr>
            <p:ph type="body" sz="quarter" idx="12" hasCustomPrompt="1"/>
          </p:nvPr>
        </p:nvSpPr>
        <p:spPr>
          <a:xfrm>
            <a:off x="600008" y="1614076"/>
            <a:ext cx="2788268" cy="1474405"/>
          </a:xfrm>
          <a:solidFill>
            <a:srgbClr val="A1A7C0"/>
          </a:solidFill>
        </p:spPr>
        <p:txBody>
          <a:bodyPr lIns="1485819" tIns="0" rIns="16510" bIns="66037" anchor="b"/>
          <a:lstStyle>
            <a:lvl1pPr marL="0" indent="0">
              <a:spcBef>
                <a:spcPts val="0"/>
              </a:spcBef>
              <a:buFontTx/>
              <a:buNone/>
              <a:defRPr sz="900" b="1">
                <a:solidFill>
                  <a:schemeClr val="tx1"/>
                </a:solidFill>
              </a:defRPr>
            </a:lvl1pPr>
            <a:lvl2pPr marL="0" indent="0">
              <a:spcBef>
                <a:spcPts val="0"/>
              </a:spcBef>
              <a:buFontTx/>
              <a:buNone/>
              <a:defRPr sz="900">
                <a:solidFill>
                  <a:schemeClr val="tx1"/>
                </a:solidFill>
              </a:defRPr>
            </a:lvl2pPr>
            <a:lvl3pPr marL="0" indent="0">
              <a:spcBef>
                <a:spcPts val="184"/>
              </a:spcBef>
              <a:buFontTx/>
              <a:buNone/>
              <a:defRPr sz="900">
                <a:solidFill>
                  <a:schemeClr val="tx1"/>
                </a:solidFill>
              </a:defRPr>
            </a:lvl3pPr>
            <a:lvl4pPr>
              <a:buFontTx/>
              <a:buNone/>
              <a:defRPr/>
            </a:lvl4pPr>
            <a:lvl5pPr>
              <a:buFontTx/>
              <a:buNone/>
              <a:defRPr/>
            </a:lvl5pPr>
          </a:lstStyle>
          <a:p>
            <a:pPr lvl="0"/>
            <a:r>
              <a:rPr lang="en-US" dirty="0" smtClean="0"/>
              <a:t>Name: </a:t>
            </a:r>
          </a:p>
          <a:p>
            <a:pPr lvl="1"/>
            <a:r>
              <a:rPr lang="en-US" dirty="0" smtClean="0"/>
              <a:t>Job Title:</a:t>
            </a:r>
          </a:p>
          <a:p>
            <a:pPr lvl="2"/>
            <a:r>
              <a:rPr lang="en-US" dirty="0" smtClean="0"/>
              <a:t>Tel:</a:t>
            </a:r>
          </a:p>
          <a:p>
            <a:pPr lvl="2"/>
            <a:r>
              <a:rPr lang="en-US" dirty="0" smtClean="0"/>
              <a:t>Mob:</a:t>
            </a:r>
          </a:p>
          <a:p>
            <a:pPr lvl="2"/>
            <a:r>
              <a:rPr lang="en-US" dirty="0" smtClean="0"/>
              <a:t>Email:</a:t>
            </a:r>
            <a:endParaRPr lang="en-GB" dirty="0"/>
          </a:p>
        </p:txBody>
      </p:sp>
      <p:sp>
        <p:nvSpPr>
          <p:cNvPr id="2" name="Title 1"/>
          <p:cNvSpPr>
            <a:spLocks noGrp="1"/>
          </p:cNvSpPr>
          <p:nvPr>
            <p:ph type="title"/>
          </p:nvPr>
        </p:nvSpPr>
        <p:spPr/>
        <p:txBody>
          <a:bodyPr/>
          <a:lstStyle/>
          <a:p>
            <a:r>
              <a:rPr lang="en-US" smtClean="0"/>
              <a:t>Click to edit Master title style</a:t>
            </a:r>
            <a:endParaRPr lang="en-GB"/>
          </a:p>
        </p:txBody>
      </p:sp>
      <p:sp>
        <p:nvSpPr>
          <p:cNvPr id="3" name="Slide Number Placeholder 2"/>
          <p:cNvSpPr>
            <a:spLocks noGrp="1"/>
          </p:cNvSpPr>
          <p:nvPr>
            <p:ph type="sldNum" sz="quarter" idx="10"/>
          </p:nvPr>
        </p:nvSpPr>
        <p:spPr/>
        <p:txBody>
          <a:bodyPr/>
          <a:lstStyle/>
          <a:p>
            <a:pPr>
              <a:defRPr/>
            </a:pPr>
            <a:fld id="{9E3FD055-00A3-4E1F-830A-86C1BE1F854C}" type="slidenum">
              <a:rPr lang="en-GB" smtClean="0">
                <a:solidFill>
                  <a:srgbClr val="002244"/>
                </a:solidFill>
              </a:rPr>
              <a:pPr>
                <a:defRPr/>
              </a:pPr>
              <a:t>‹#›</a:t>
            </a:fld>
            <a:endParaRPr lang="en-GB" dirty="0">
              <a:solidFill>
                <a:srgbClr val="002244"/>
              </a:solidFill>
            </a:endParaRPr>
          </a:p>
        </p:txBody>
      </p:sp>
      <p:sp>
        <p:nvSpPr>
          <p:cNvPr id="20" name="Picture Placeholder 19"/>
          <p:cNvSpPr>
            <a:spLocks noGrp="1"/>
          </p:cNvSpPr>
          <p:nvPr>
            <p:ph type="pic" sz="quarter" idx="11"/>
          </p:nvPr>
        </p:nvSpPr>
        <p:spPr>
          <a:xfrm>
            <a:off x="665901" y="1681919"/>
            <a:ext cx="1367316" cy="1338719"/>
          </a:xfrm>
        </p:spPr>
        <p:txBody>
          <a:bodyPr/>
          <a:lstStyle>
            <a:lvl1pPr>
              <a:defRPr>
                <a:solidFill>
                  <a:schemeClr val="tx1"/>
                </a:solidFill>
              </a:defRPr>
            </a:lvl1pPr>
          </a:lstStyle>
          <a:p>
            <a:r>
              <a:rPr lang="en-US" smtClean="0"/>
              <a:t>Click icon to add picture</a:t>
            </a:r>
            <a:endParaRPr lang="en-GB"/>
          </a:p>
        </p:txBody>
      </p:sp>
      <p:sp>
        <p:nvSpPr>
          <p:cNvPr id="24" name="Picture Placeholder 19"/>
          <p:cNvSpPr>
            <a:spLocks noGrp="1"/>
          </p:cNvSpPr>
          <p:nvPr>
            <p:ph type="pic" sz="quarter" idx="13"/>
          </p:nvPr>
        </p:nvSpPr>
        <p:spPr>
          <a:xfrm>
            <a:off x="3663044" y="1681919"/>
            <a:ext cx="1367316" cy="1338719"/>
          </a:xfrm>
        </p:spPr>
        <p:txBody>
          <a:bodyPr/>
          <a:lstStyle>
            <a:lvl1pPr>
              <a:defRPr>
                <a:solidFill>
                  <a:schemeClr val="tx1"/>
                </a:solidFill>
              </a:defRPr>
            </a:lvl1pPr>
          </a:lstStyle>
          <a:p>
            <a:r>
              <a:rPr lang="en-US" smtClean="0"/>
              <a:t>Click icon to add picture</a:t>
            </a:r>
            <a:endParaRPr lang="en-GB" dirty="0"/>
          </a:p>
        </p:txBody>
      </p:sp>
      <p:sp>
        <p:nvSpPr>
          <p:cNvPr id="27" name="Picture Placeholder 19"/>
          <p:cNvSpPr>
            <a:spLocks noGrp="1"/>
          </p:cNvSpPr>
          <p:nvPr>
            <p:ph type="pic" sz="quarter" idx="15"/>
          </p:nvPr>
        </p:nvSpPr>
        <p:spPr>
          <a:xfrm>
            <a:off x="6675962" y="1681919"/>
            <a:ext cx="1367316" cy="1338719"/>
          </a:xfrm>
        </p:spPr>
        <p:txBody>
          <a:bodyPr/>
          <a:lstStyle>
            <a:lvl1pPr>
              <a:defRPr>
                <a:solidFill>
                  <a:schemeClr val="tx1"/>
                </a:solidFill>
              </a:defRPr>
            </a:lvl1pPr>
          </a:lstStyle>
          <a:p>
            <a:r>
              <a:rPr lang="en-US" smtClean="0"/>
              <a:t>Click icon to add picture</a:t>
            </a:r>
            <a:endParaRPr lang="en-GB"/>
          </a:p>
        </p:txBody>
      </p:sp>
      <p:sp>
        <p:nvSpPr>
          <p:cNvPr id="30" name="Picture Placeholder 19"/>
          <p:cNvSpPr>
            <a:spLocks noGrp="1"/>
          </p:cNvSpPr>
          <p:nvPr>
            <p:ph type="pic" sz="quarter" idx="17"/>
          </p:nvPr>
        </p:nvSpPr>
        <p:spPr>
          <a:xfrm>
            <a:off x="665901" y="3261351"/>
            <a:ext cx="1367316" cy="1338719"/>
          </a:xfrm>
        </p:spPr>
        <p:txBody>
          <a:bodyPr/>
          <a:lstStyle>
            <a:lvl1pPr>
              <a:defRPr>
                <a:solidFill>
                  <a:schemeClr val="tx1"/>
                </a:solidFill>
              </a:defRPr>
            </a:lvl1pPr>
          </a:lstStyle>
          <a:p>
            <a:r>
              <a:rPr lang="en-US" smtClean="0"/>
              <a:t>Click icon to add picture</a:t>
            </a:r>
            <a:endParaRPr lang="en-GB"/>
          </a:p>
        </p:txBody>
      </p:sp>
      <p:sp>
        <p:nvSpPr>
          <p:cNvPr id="33" name="Picture Placeholder 19"/>
          <p:cNvSpPr>
            <a:spLocks noGrp="1"/>
          </p:cNvSpPr>
          <p:nvPr>
            <p:ph type="pic" sz="quarter" idx="19"/>
          </p:nvPr>
        </p:nvSpPr>
        <p:spPr>
          <a:xfrm>
            <a:off x="3663044" y="3261351"/>
            <a:ext cx="1367316" cy="1338719"/>
          </a:xfrm>
        </p:spPr>
        <p:txBody>
          <a:bodyPr/>
          <a:lstStyle>
            <a:lvl1pPr>
              <a:defRPr>
                <a:solidFill>
                  <a:schemeClr val="tx1"/>
                </a:solidFill>
              </a:defRPr>
            </a:lvl1pPr>
          </a:lstStyle>
          <a:p>
            <a:r>
              <a:rPr lang="en-US" smtClean="0"/>
              <a:t>Click icon to add picture</a:t>
            </a:r>
            <a:endParaRPr lang="en-GB"/>
          </a:p>
        </p:txBody>
      </p:sp>
      <p:sp>
        <p:nvSpPr>
          <p:cNvPr id="36" name="Picture Placeholder 19"/>
          <p:cNvSpPr>
            <a:spLocks noGrp="1"/>
          </p:cNvSpPr>
          <p:nvPr>
            <p:ph type="pic" sz="quarter" idx="21"/>
          </p:nvPr>
        </p:nvSpPr>
        <p:spPr>
          <a:xfrm>
            <a:off x="6675962" y="3261351"/>
            <a:ext cx="1367316" cy="1338719"/>
          </a:xfrm>
        </p:spPr>
        <p:txBody>
          <a:bodyPr/>
          <a:lstStyle>
            <a:lvl1pPr>
              <a:defRPr>
                <a:solidFill>
                  <a:schemeClr val="tx1"/>
                </a:solidFill>
              </a:defRPr>
            </a:lvl1pPr>
          </a:lstStyle>
          <a:p>
            <a:r>
              <a:rPr lang="en-US" smtClean="0"/>
              <a:t>Click icon to add picture</a:t>
            </a:r>
            <a:endParaRPr lang="en-GB"/>
          </a:p>
        </p:txBody>
      </p:sp>
      <p:sp>
        <p:nvSpPr>
          <p:cNvPr id="39" name="Picture Placeholder 19"/>
          <p:cNvSpPr>
            <a:spLocks noGrp="1"/>
          </p:cNvSpPr>
          <p:nvPr>
            <p:ph type="pic" sz="quarter" idx="23"/>
          </p:nvPr>
        </p:nvSpPr>
        <p:spPr>
          <a:xfrm>
            <a:off x="665901" y="4833138"/>
            <a:ext cx="1367316" cy="1338719"/>
          </a:xfrm>
        </p:spPr>
        <p:txBody>
          <a:bodyPr/>
          <a:lstStyle>
            <a:lvl1pPr>
              <a:defRPr>
                <a:solidFill>
                  <a:schemeClr val="tx1"/>
                </a:solidFill>
              </a:defRPr>
            </a:lvl1pPr>
          </a:lstStyle>
          <a:p>
            <a:r>
              <a:rPr lang="en-US" smtClean="0"/>
              <a:t>Click icon to add picture</a:t>
            </a:r>
            <a:endParaRPr lang="en-GB"/>
          </a:p>
        </p:txBody>
      </p:sp>
      <p:sp>
        <p:nvSpPr>
          <p:cNvPr id="42" name="Picture Placeholder 19"/>
          <p:cNvSpPr>
            <a:spLocks noGrp="1"/>
          </p:cNvSpPr>
          <p:nvPr>
            <p:ph type="pic" sz="quarter" idx="25"/>
          </p:nvPr>
        </p:nvSpPr>
        <p:spPr>
          <a:xfrm>
            <a:off x="3663044" y="4833138"/>
            <a:ext cx="1367316" cy="1338719"/>
          </a:xfrm>
        </p:spPr>
        <p:txBody>
          <a:bodyPr/>
          <a:lstStyle>
            <a:lvl1pPr>
              <a:defRPr>
                <a:solidFill>
                  <a:schemeClr val="tx1"/>
                </a:solidFill>
              </a:defRPr>
            </a:lvl1pPr>
          </a:lstStyle>
          <a:p>
            <a:r>
              <a:rPr lang="en-US" smtClean="0"/>
              <a:t>Click icon to add picture</a:t>
            </a:r>
            <a:endParaRPr lang="en-GB"/>
          </a:p>
        </p:txBody>
      </p:sp>
      <p:sp>
        <p:nvSpPr>
          <p:cNvPr id="45" name="Picture Placeholder 19"/>
          <p:cNvSpPr>
            <a:spLocks noGrp="1"/>
          </p:cNvSpPr>
          <p:nvPr>
            <p:ph type="pic" sz="quarter" idx="27"/>
          </p:nvPr>
        </p:nvSpPr>
        <p:spPr>
          <a:xfrm>
            <a:off x="6675962" y="4833138"/>
            <a:ext cx="1367316" cy="1338719"/>
          </a:xfrm>
        </p:spPr>
        <p:txBody>
          <a:bodyPr/>
          <a:lstStyle>
            <a:lvl1pPr>
              <a:defRPr>
                <a:solidFill>
                  <a:schemeClr val="tx1"/>
                </a:solidFill>
              </a:defRPr>
            </a:lvl1pPr>
          </a:lstStyle>
          <a:p>
            <a:r>
              <a:rPr lang="en-US" smtClean="0"/>
              <a:t>Click icon to add picture</a:t>
            </a:r>
            <a:endParaRPr lang="en-GB"/>
          </a:p>
        </p:txBody>
      </p:sp>
      <p:cxnSp>
        <p:nvCxnSpPr>
          <p:cNvPr id="23" name="Straight Connector 22"/>
          <p:cNvCxnSpPr/>
          <p:nvPr userDrawn="1"/>
        </p:nvCxnSpPr>
        <p:spPr>
          <a:xfrm flipV="1">
            <a:off x="579807" y="1491683"/>
            <a:ext cx="8904228" cy="0"/>
          </a:xfrm>
          <a:prstGeom prst="line">
            <a:avLst/>
          </a:prstGeom>
          <a:ln>
            <a:solidFill>
              <a:srgbClr val="606B8D"/>
            </a:solidFill>
          </a:ln>
        </p:spPr>
        <p:style>
          <a:lnRef idx="1">
            <a:schemeClr val="accent1"/>
          </a:lnRef>
          <a:fillRef idx="0">
            <a:schemeClr val="accent1"/>
          </a:fillRef>
          <a:effectRef idx="0">
            <a:schemeClr val="accent1"/>
          </a:effectRef>
          <a:fontRef idx="minor">
            <a:schemeClr val="tx1"/>
          </a:fontRef>
        </p:style>
      </p:cxnSp>
      <p:sp>
        <p:nvSpPr>
          <p:cNvPr id="25" name="Text Placeholder 8"/>
          <p:cNvSpPr>
            <a:spLocks noGrp="1"/>
          </p:cNvSpPr>
          <p:nvPr>
            <p:ph type="body" sz="quarter" idx="37" hasCustomPrompt="1"/>
          </p:nvPr>
        </p:nvSpPr>
        <p:spPr>
          <a:xfrm>
            <a:off x="498555" y="6254722"/>
            <a:ext cx="4038307" cy="388759"/>
          </a:xfrm>
        </p:spPr>
        <p:txBody>
          <a:bodyPr anchor="b"/>
          <a:lstStyle>
            <a:lvl1pPr marL="0" indent="0">
              <a:buFontTx/>
              <a:buNone/>
              <a:defRPr sz="900"/>
            </a:lvl1pPr>
          </a:lstStyle>
          <a:p>
            <a:pPr lvl="0"/>
            <a:r>
              <a:rPr lang="en-US" dirty="0" smtClean="0"/>
              <a:t>Source: Enter source here</a:t>
            </a:r>
            <a:endParaRPr lang="en-GB" dirty="0"/>
          </a:p>
        </p:txBody>
      </p:sp>
    </p:spTree>
    <p:extLst>
      <p:ext uri="{BB962C8B-B14F-4D97-AF65-F5344CB8AC3E}">
        <p14:creationId xmlns:p14="http://schemas.microsoft.com/office/powerpoint/2010/main" val="1619703349"/>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11. TEAM 3 PEOPLE AND BIOG">
    <p:spTree>
      <p:nvGrpSpPr>
        <p:cNvPr id="1" name=""/>
        <p:cNvGrpSpPr/>
        <p:nvPr/>
      </p:nvGrpSpPr>
      <p:grpSpPr>
        <a:xfrm>
          <a:off x="0" y="0"/>
          <a:ext cx="0" cy="0"/>
          <a:chOff x="0" y="0"/>
          <a:chExt cx="0" cy="0"/>
        </a:xfrm>
      </p:grpSpPr>
      <p:sp>
        <p:nvSpPr>
          <p:cNvPr id="21" name="Rectangle 20"/>
          <p:cNvSpPr/>
          <p:nvPr userDrawn="1"/>
        </p:nvSpPr>
        <p:spPr>
          <a:xfrm>
            <a:off x="585494" y="1614074"/>
            <a:ext cx="2866710" cy="4689011"/>
          </a:xfrm>
          <a:prstGeom prst="rect">
            <a:avLst/>
          </a:prstGeom>
          <a:solidFill>
            <a:srgbClr val="A1A7C0"/>
          </a:solidFill>
          <a:ln>
            <a:noFill/>
          </a:ln>
        </p:spPr>
        <p:style>
          <a:lnRef idx="2">
            <a:schemeClr val="accent1">
              <a:shade val="50000"/>
            </a:schemeClr>
          </a:lnRef>
          <a:fillRef idx="1">
            <a:schemeClr val="accent1"/>
          </a:fillRef>
          <a:effectRef idx="0">
            <a:schemeClr val="accent1"/>
          </a:effectRef>
          <a:fontRef idx="minor">
            <a:schemeClr val="lt1"/>
          </a:fontRef>
        </p:style>
        <p:txBody>
          <a:bodyPr lIns="83863" tIns="41931" rIns="83863" bIns="41931" rtlCol="0" anchor="ctr"/>
          <a:lstStyle/>
          <a:p>
            <a:pPr algn="ctr" defTabSz="956660" fontAlgn="auto">
              <a:spcBef>
                <a:spcPts val="0"/>
              </a:spcBef>
              <a:spcAft>
                <a:spcPts val="0"/>
              </a:spcAft>
            </a:pPr>
            <a:endParaRPr lang="en-GB" sz="1900">
              <a:solidFill>
                <a:srgbClr val="002244"/>
              </a:solidFill>
            </a:endParaRPr>
          </a:p>
        </p:txBody>
      </p:sp>
      <p:sp>
        <p:nvSpPr>
          <p:cNvPr id="22" name="Rectangle 21"/>
          <p:cNvSpPr/>
          <p:nvPr userDrawn="1"/>
        </p:nvSpPr>
        <p:spPr>
          <a:xfrm>
            <a:off x="3582644" y="1614074"/>
            <a:ext cx="2866710" cy="4689011"/>
          </a:xfrm>
          <a:prstGeom prst="rect">
            <a:avLst/>
          </a:prstGeom>
          <a:solidFill>
            <a:srgbClr val="A1A7C0"/>
          </a:solidFill>
          <a:ln>
            <a:noFill/>
          </a:ln>
        </p:spPr>
        <p:style>
          <a:lnRef idx="2">
            <a:schemeClr val="accent1">
              <a:shade val="50000"/>
            </a:schemeClr>
          </a:lnRef>
          <a:fillRef idx="1">
            <a:schemeClr val="accent1"/>
          </a:fillRef>
          <a:effectRef idx="0">
            <a:schemeClr val="accent1"/>
          </a:effectRef>
          <a:fontRef idx="minor">
            <a:schemeClr val="lt1"/>
          </a:fontRef>
        </p:style>
        <p:txBody>
          <a:bodyPr lIns="83863" tIns="41931" rIns="83863" bIns="41931" rtlCol="0" anchor="ctr"/>
          <a:lstStyle/>
          <a:p>
            <a:pPr algn="ctr" defTabSz="956660" fontAlgn="auto">
              <a:spcBef>
                <a:spcPts val="0"/>
              </a:spcBef>
              <a:spcAft>
                <a:spcPts val="0"/>
              </a:spcAft>
            </a:pPr>
            <a:endParaRPr lang="en-GB" sz="1900">
              <a:solidFill>
                <a:srgbClr val="002244"/>
              </a:solidFill>
            </a:endParaRPr>
          </a:p>
        </p:txBody>
      </p:sp>
      <p:sp>
        <p:nvSpPr>
          <p:cNvPr id="23" name="Rectangle 22"/>
          <p:cNvSpPr/>
          <p:nvPr userDrawn="1"/>
        </p:nvSpPr>
        <p:spPr>
          <a:xfrm>
            <a:off x="6595557" y="1614074"/>
            <a:ext cx="2866710" cy="4689011"/>
          </a:xfrm>
          <a:prstGeom prst="rect">
            <a:avLst/>
          </a:prstGeom>
          <a:solidFill>
            <a:srgbClr val="A1A7C0"/>
          </a:solidFill>
          <a:ln>
            <a:noFill/>
          </a:ln>
        </p:spPr>
        <p:style>
          <a:lnRef idx="2">
            <a:schemeClr val="accent1">
              <a:shade val="50000"/>
            </a:schemeClr>
          </a:lnRef>
          <a:fillRef idx="1">
            <a:schemeClr val="accent1"/>
          </a:fillRef>
          <a:effectRef idx="0">
            <a:schemeClr val="accent1"/>
          </a:effectRef>
          <a:fontRef idx="minor">
            <a:schemeClr val="lt1"/>
          </a:fontRef>
        </p:style>
        <p:txBody>
          <a:bodyPr lIns="83863" tIns="41931" rIns="83863" bIns="41931" rtlCol="0" anchor="ctr"/>
          <a:lstStyle/>
          <a:p>
            <a:pPr algn="ctr" defTabSz="956660" fontAlgn="auto">
              <a:spcBef>
                <a:spcPts val="0"/>
              </a:spcBef>
              <a:spcAft>
                <a:spcPts val="0"/>
              </a:spcAft>
            </a:pPr>
            <a:endParaRPr lang="en-GB" sz="1900">
              <a:solidFill>
                <a:srgbClr val="002244"/>
              </a:solidFill>
            </a:endParaRPr>
          </a:p>
        </p:txBody>
      </p:sp>
      <p:cxnSp>
        <p:nvCxnSpPr>
          <p:cNvPr id="24" name="Straight Connector 23"/>
          <p:cNvCxnSpPr/>
          <p:nvPr userDrawn="1"/>
        </p:nvCxnSpPr>
        <p:spPr>
          <a:xfrm>
            <a:off x="652186" y="3100686"/>
            <a:ext cx="2719149"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userDrawn="1"/>
        </p:nvCxnSpPr>
        <p:spPr>
          <a:xfrm>
            <a:off x="3643398" y="3100686"/>
            <a:ext cx="2719149"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userDrawn="1"/>
        </p:nvCxnSpPr>
        <p:spPr>
          <a:xfrm>
            <a:off x="6665494" y="3100686"/>
            <a:ext cx="2719149"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GB"/>
          </a:p>
        </p:txBody>
      </p:sp>
      <p:sp>
        <p:nvSpPr>
          <p:cNvPr id="3" name="Slide Number Placeholder 2"/>
          <p:cNvSpPr>
            <a:spLocks noGrp="1"/>
          </p:cNvSpPr>
          <p:nvPr>
            <p:ph type="sldNum" sz="quarter" idx="10"/>
          </p:nvPr>
        </p:nvSpPr>
        <p:spPr/>
        <p:txBody>
          <a:bodyPr/>
          <a:lstStyle/>
          <a:p>
            <a:pPr>
              <a:defRPr/>
            </a:pPr>
            <a:fld id="{9E3FD055-00A3-4E1F-830A-86C1BE1F854C}" type="slidenum">
              <a:rPr lang="en-GB" smtClean="0">
                <a:solidFill>
                  <a:srgbClr val="002244"/>
                </a:solidFill>
              </a:rPr>
              <a:pPr>
                <a:defRPr/>
              </a:pPr>
              <a:t>‹#›</a:t>
            </a:fld>
            <a:endParaRPr lang="en-GB" dirty="0">
              <a:solidFill>
                <a:srgbClr val="002244"/>
              </a:solidFill>
            </a:endParaRPr>
          </a:p>
        </p:txBody>
      </p:sp>
      <p:sp>
        <p:nvSpPr>
          <p:cNvPr id="7" name="Picture Placeholder 19"/>
          <p:cNvSpPr>
            <a:spLocks noGrp="1"/>
          </p:cNvSpPr>
          <p:nvPr>
            <p:ph type="pic" sz="quarter" idx="11"/>
          </p:nvPr>
        </p:nvSpPr>
        <p:spPr>
          <a:xfrm>
            <a:off x="665901" y="1687145"/>
            <a:ext cx="1367316" cy="1338719"/>
          </a:xfrm>
        </p:spPr>
        <p:txBody>
          <a:bodyPr/>
          <a:lstStyle>
            <a:lvl1pPr>
              <a:defRPr>
                <a:solidFill>
                  <a:schemeClr val="tx1"/>
                </a:solidFill>
              </a:defRPr>
            </a:lvl1pPr>
          </a:lstStyle>
          <a:p>
            <a:r>
              <a:rPr lang="en-US" smtClean="0"/>
              <a:t>Click icon to add picture</a:t>
            </a:r>
            <a:endParaRPr lang="en-GB"/>
          </a:p>
        </p:txBody>
      </p:sp>
      <p:sp>
        <p:nvSpPr>
          <p:cNvPr id="8" name="Text Placeholder 21"/>
          <p:cNvSpPr>
            <a:spLocks noGrp="1"/>
          </p:cNvSpPr>
          <p:nvPr>
            <p:ph type="body" sz="quarter" idx="12" hasCustomPrompt="1"/>
          </p:nvPr>
        </p:nvSpPr>
        <p:spPr>
          <a:xfrm>
            <a:off x="2086211" y="1688961"/>
            <a:ext cx="1310892" cy="1352017"/>
          </a:xfrm>
        </p:spPr>
        <p:txBody>
          <a:bodyPr lIns="0" tIns="0" rIns="0" bIns="0" anchor="b"/>
          <a:lstStyle>
            <a:lvl1pPr marL="0" indent="0">
              <a:spcBef>
                <a:spcPts val="0"/>
              </a:spcBef>
              <a:buFontTx/>
              <a:buNone/>
              <a:defRPr sz="900" b="1">
                <a:solidFill>
                  <a:schemeClr val="tx1"/>
                </a:solidFill>
              </a:defRPr>
            </a:lvl1pPr>
            <a:lvl2pPr marL="0" indent="0">
              <a:spcBef>
                <a:spcPts val="0"/>
              </a:spcBef>
              <a:buFontTx/>
              <a:buNone/>
              <a:defRPr sz="900">
                <a:solidFill>
                  <a:schemeClr val="tx1"/>
                </a:solidFill>
              </a:defRPr>
            </a:lvl2pPr>
            <a:lvl3pPr marL="0" indent="0">
              <a:spcBef>
                <a:spcPts val="184"/>
              </a:spcBef>
              <a:buFontTx/>
              <a:buNone/>
              <a:defRPr sz="900">
                <a:solidFill>
                  <a:schemeClr val="tx1"/>
                </a:solidFill>
              </a:defRPr>
            </a:lvl3pPr>
            <a:lvl4pPr>
              <a:buFontTx/>
              <a:buNone/>
              <a:defRPr/>
            </a:lvl4pPr>
            <a:lvl5pPr>
              <a:buFontTx/>
              <a:buNone/>
              <a:defRPr/>
            </a:lvl5pPr>
          </a:lstStyle>
          <a:p>
            <a:pPr lvl="0"/>
            <a:r>
              <a:rPr lang="en-US" dirty="0" smtClean="0"/>
              <a:t>Name:</a:t>
            </a:r>
          </a:p>
          <a:p>
            <a:pPr lvl="1"/>
            <a:r>
              <a:rPr lang="en-US" dirty="0" smtClean="0"/>
              <a:t>Job Title:</a:t>
            </a:r>
          </a:p>
          <a:p>
            <a:pPr lvl="2"/>
            <a:r>
              <a:rPr lang="en-US" dirty="0" smtClean="0"/>
              <a:t>Tel:</a:t>
            </a:r>
          </a:p>
          <a:p>
            <a:pPr lvl="2"/>
            <a:r>
              <a:rPr lang="en-US" dirty="0" smtClean="0"/>
              <a:t>Mob:</a:t>
            </a:r>
          </a:p>
          <a:p>
            <a:pPr lvl="2"/>
            <a:r>
              <a:rPr lang="en-US" dirty="0" smtClean="0"/>
              <a:t>Email:</a:t>
            </a:r>
            <a:endParaRPr lang="en-GB" dirty="0"/>
          </a:p>
        </p:txBody>
      </p:sp>
      <p:sp>
        <p:nvSpPr>
          <p:cNvPr id="9" name="Picture Placeholder 19"/>
          <p:cNvSpPr>
            <a:spLocks noGrp="1"/>
          </p:cNvSpPr>
          <p:nvPr>
            <p:ph type="pic" sz="quarter" idx="13"/>
          </p:nvPr>
        </p:nvSpPr>
        <p:spPr>
          <a:xfrm>
            <a:off x="3663044" y="1687145"/>
            <a:ext cx="1367316" cy="1338719"/>
          </a:xfrm>
        </p:spPr>
        <p:txBody>
          <a:bodyPr/>
          <a:lstStyle>
            <a:lvl1pPr>
              <a:defRPr>
                <a:solidFill>
                  <a:schemeClr val="tx1"/>
                </a:solidFill>
              </a:defRPr>
            </a:lvl1pPr>
          </a:lstStyle>
          <a:p>
            <a:r>
              <a:rPr lang="en-US" smtClean="0"/>
              <a:t>Click icon to add picture</a:t>
            </a:r>
            <a:endParaRPr lang="en-GB"/>
          </a:p>
        </p:txBody>
      </p:sp>
      <p:sp>
        <p:nvSpPr>
          <p:cNvPr id="10" name="Text Placeholder 21"/>
          <p:cNvSpPr>
            <a:spLocks noGrp="1"/>
          </p:cNvSpPr>
          <p:nvPr>
            <p:ph type="body" sz="quarter" idx="14" hasCustomPrompt="1"/>
          </p:nvPr>
        </p:nvSpPr>
        <p:spPr>
          <a:xfrm>
            <a:off x="5083351" y="1688961"/>
            <a:ext cx="1310892" cy="1352017"/>
          </a:xfrm>
        </p:spPr>
        <p:txBody>
          <a:bodyPr lIns="0" tIns="0" rIns="0" bIns="0" anchor="b"/>
          <a:lstStyle>
            <a:lvl1pPr marL="0" indent="0">
              <a:spcBef>
                <a:spcPts val="0"/>
              </a:spcBef>
              <a:buFontTx/>
              <a:buNone/>
              <a:defRPr sz="900" b="1">
                <a:solidFill>
                  <a:schemeClr val="tx1"/>
                </a:solidFill>
              </a:defRPr>
            </a:lvl1pPr>
            <a:lvl2pPr marL="0" indent="0">
              <a:spcBef>
                <a:spcPts val="0"/>
              </a:spcBef>
              <a:buFontTx/>
              <a:buNone/>
              <a:defRPr sz="900">
                <a:solidFill>
                  <a:schemeClr val="tx1"/>
                </a:solidFill>
              </a:defRPr>
            </a:lvl2pPr>
            <a:lvl3pPr marL="0" indent="0">
              <a:spcBef>
                <a:spcPts val="184"/>
              </a:spcBef>
              <a:buFontTx/>
              <a:buNone/>
              <a:defRPr sz="900">
                <a:solidFill>
                  <a:schemeClr val="tx1"/>
                </a:solidFill>
              </a:defRPr>
            </a:lvl3pPr>
            <a:lvl4pPr>
              <a:buFontTx/>
              <a:buNone/>
              <a:defRPr/>
            </a:lvl4pPr>
            <a:lvl5pPr>
              <a:buFontTx/>
              <a:buNone/>
              <a:defRPr/>
            </a:lvl5pPr>
          </a:lstStyle>
          <a:p>
            <a:pPr lvl="0"/>
            <a:r>
              <a:rPr lang="en-US" dirty="0" smtClean="0"/>
              <a:t>Name:</a:t>
            </a:r>
          </a:p>
          <a:p>
            <a:pPr lvl="1"/>
            <a:r>
              <a:rPr lang="en-US" dirty="0" smtClean="0"/>
              <a:t>Job Title:</a:t>
            </a:r>
          </a:p>
          <a:p>
            <a:pPr lvl="2"/>
            <a:r>
              <a:rPr lang="en-US" dirty="0" smtClean="0"/>
              <a:t>Tel:</a:t>
            </a:r>
          </a:p>
          <a:p>
            <a:pPr lvl="2"/>
            <a:r>
              <a:rPr lang="en-US" dirty="0" smtClean="0"/>
              <a:t>Mob:</a:t>
            </a:r>
          </a:p>
          <a:p>
            <a:pPr lvl="2"/>
            <a:r>
              <a:rPr lang="en-US" dirty="0" smtClean="0"/>
              <a:t>Email:</a:t>
            </a:r>
            <a:endParaRPr lang="en-GB" dirty="0"/>
          </a:p>
        </p:txBody>
      </p:sp>
      <p:sp>
        <p:nvSpPr>
          <p:cNvPr id="11" name="Picture Placeholder 19"/>
          <p:cNvSpPr>
            <a:spLocks noGrp="1"/>
          </p:cNvSpPr>
          <p:nvPr>
            <p:ph type="pic" sz="quarter" idx="15"/>
          </p:nvPr>
        </p:nvSpPr>
        <p:spPr>
          <a:xfrm>
            <a:off x="6675962" y="1687145"/>
            <a:ext cx="1367316" cy="1338719"/>
          </a:xfrm>
        </p:spPr>
        <p:txBody>
          <a:bodyPr/>
          <a:lstStyle>
            <a:lvl1pPr>
              <a:defRPr>
                <a:solidFill>
                  <a:schemeClr val="tx1"/>
                </a:solidFill>
              </a:defRPr>
            </a:lvl1pPr>
          </a:lstStyle>
          <a:p>
            <a:r>
              <a:rPr lang="en-US" smtClean="0"/>
              <a:t>Click icon to add picture</a:t>
            </a:r>
            <a:endParaRPr lang="en-GB"/>
          </a:p>
        </p:txBody>
      </p:sp>
      <p:sp>
        <p:nvSpPr>
          <p:cNvPr id="12" name="Text Placeholder 21"/>
          <p:cNvSpPr>
            <a:spLocks noGrp="1"/>
          </p:cNvSpPr>
          <p:nvPr>
            <p:ph type="body" sz="quarter" idx="16" hasCustomPrompt="1"/>
          </p:nvPr>
        </p:nvSpPr>
        <p:spPr>
          <a:xfrm>
            <a:off x="8096275" y="1688961"/>
            <a:ext cx="1310892" cy="1352017"/>
          </a:xfrm>
        </p:spPr>
        <p:txBody>
          <a:bodyPr lIns="0" tIns="0" rIns="0" bIns="0" anchor="b"/>
          <a:lstStyle>
            <a:lvl1pPr marL="0" indent="0">
              <a:spcBef>
                <a:spcPts val="0"/>
              </a:spcBef>
              <a:buFontTx/>
              <a:buNone/>
              <a:defRPr sz="900" b="1">
                <a:solidFill>
                  <a:schemeClr val="tx1"/>
                </a:solidFill>
              </a:defRPr>
            </a:lvl1pPr>
            <a:lvl2pPr marL="0" indent="0">
              <a:spcBef>
                <a:spcPts val="0"/>
              </a:spcBef>
              <a:buFontTx/>
              <a:buNone/>
              <a:defRPr sz="900">
                <a:solidFill>
                  <a:schemeClr val="tx1"/>
                </a:solidFill>
              </a:defRPr>
            </a:lvl2pPr>
            <a:lvl3pPr marL="0" indent="0">
              <a:spcBef>
                <a:spcPts val="184"/>
              </a:spcBef>
              <a:buFontTx/>
              <a:buNone/>
              <a:defRPr sz="900">
                <a:solidFill>
                  <a:schemeClr val="tx1"/>
                </a:solidFill>
              </a:defRPr>
            </a:lvl3pPr>
            <a:lvl4pPr>
              <a:buFontTx/>
              <a:buNone/>
              <a:defRPr/>
            </a:lvl4pPr>
            <a:lvl5pPr>
              <a:buFontTx/>
              <a:buNone/>
              <a:defRPr/>
            </a:lvl5pPr>
          </a:lstStyle>
          <a:p>
            <a:pPr lvl="0"/>
            <a:r>
              <a:rPr lang="en-US" dirty="0" smtClean="0"/>
              <a:t>Name:</a:t>
            </a:r>
          </a:p>
          <a:p>
            <a:pPr lvl="1"/>
            <a:r>
              <a:rPr lang="en-US" dirty="0" smtClean="0"/>
              <a:t>Job Title:</a:t>
            </a:r>
          </a:p>
          <a:p>
            <a:pPr lvl="2"/>
            <a:r>
              <a:rPr lang="en-US" dirty="0" smtClean="0"/>
              <a:t>Tel:</a:t>
            </a:r>
          </a:p>
          <a:p>
            <a:pPr lvl="2"/>
            <a:r>
              <a:rPr lang="en-US" dirty="0" smtClean="0"/>
              <a:t>Mob:</a:t>
            </a:r>
          </a:p>
          <a:p>
            <a:pPr lvl="2"/>
            <a:r>
              <a:rPr lang="en-US" dirty="0" smtClean="0"/>
              <a:t>Email:</a:t>
            </a:r>
            <a:endParaRPr lang="en-GB" dirty="0"/>
          </a:p>
        </p:txBody>
      </p:sp>
      <p:sp>
        <p:nvSpPr>
          <p:cNvPr id="14" name="Text Placeholder 13"/>
          <p:cNvSpPr>
            <a:spLocks noGrp="1"/>
          </p:cNvSpPr>
          <p:nvPr>
            <p:ph type="body" sz="quarter" idx="17" hasCustomPrompt="1"/>
          </p:nvPr>
        </p:nvSpPr>
        <p:spPr>
          <a:xfrm>
            <a:off x="568359" y="3171705"/>
            <a:ext cx="2851233" cy="3087581"/>
          </a:xfrm>
        </p:spPr>
        <p:txBody>
          <a:bodyPr/>
          <a:lstStyle>
            <a:lvl1pPr marL="0" indent="0">
              <a:buFontTx/>
              <a:buNone/>
              <a:defRPr sz="1700">
                <a:solidFill>
                  <a:schemeClr val="tx1"/>
                </a:solidFill>
              </a:defRPr>
            </a:lvl1pPr>
            <a:lvl2pPr marL="386313" indent="-198110">
              <a:buClr>
                <a:schemeClr val="tx1"/>
              </a:buClr>
              <a:buFont typeface="Wingdings" pitchFamily="2" charset="2"/>
              <a:buChar char="§"/>
              <a:defRPr sz="1700">
                <a:solidFill>
                  <a:schemeClr val="tx1"/>
                </a:solidFill>
              </a:defRPr>
            </a:lvl2pPr>
            <a:lvl3pPr marL="617348" indent="-221313">
              <a:buClr>
                <a:srgbClr val="606B8D"/>
              </a:buClr>
              <a:buFont typeface="Wingdings" pitchFamily="2" charset="2"/>
              <a:buChar char="§"/>
              <a:defRPr sz="1700">
                <a:solidFill>
                  <a:schemeClr val="tx1"/>
                </a:solidFill>
              </a:defRPr>
            </a:lvl3pPr>
            <a:lvl4pPr marL="888190" indent="-224526">
              <a:buClr>
                <a:srgbClr val="606B8D"/>
              </a:buClr>
              <a:buFont typeface="Wingdings" pitchFamily="2" charset="2"/>
              <a:buChar char="§"/>
              <a:defRPr sz="1700">
                <a:solidFill>
                  <a:schemeClr val="tx1"/>
                </a:solidFill>
              </a:defRPr>
            </a:lvl4pPr>
            <a:lvl5pPr marL="1122616" indent="-224526">
              <a:buClr>
                <a:srgbClr val="606B8D"/>
              </a:buClr>
              <a:buFont typeface="Wingdings" pitchFamily="2" charset="2"/>
              <a:buChar char="§"/>
              <a:defRPr sz="1700">
                <a:solidFill>
                  <a:schemeClr val="tx1"/>
                </a:solidFill>
              </a:defRPr>
            </a:lvl5pPr>
          </a:lstStyle>
          <a:p>
            <a:pPr lvl="0"/>
            <a:r>
              <a:rPr lang="en-US" dirty="0" smtClean="0"/>
              <a:t>Insert Biography</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15" name="Text Placeholder 13"/>
          <p:cNvSpPr>
            <a:spLocks noGrp="1"/>
          </p:cNvSpPr>
          <p:nvPr>
            <p:ph type="body" sz="quarter" idx="18" hasCustomPrompt="1"/>
          </p:nvPr>
        </p:nvSpPr>
        <p:spPr>
          <a:xfrm>
            <a:off x="3549520" y="3171705"/>
            <a:ext cx="2851233" cy="3087581"/>
          </a:xfrm>
        </p:spPr>
        <p:txBody>
          <a:bodyPr/>
          <a:lstStyle>
            <a:lvl1pPr marL="0" indent="0">
              <a:buFontTx/>
              <a:buNone/>
              <a:defRPr sz="1700">
                <a:solidFill>
                  <a:schemeClr val="tx1"/>
                </a:solidFill>
              </a:defRPr>
            </a:lvl1pPr>
            <a:lvl2pPr marL="386313" indent="-198110">
              <a:buClr>
                <a:schemeClr val="tx1"/>
              </a:buClr>
              <a:buFont typeface="Wingdings" pitchFamily="2" charset="2"/>
              <a:buChar char="§"/>
              <a:defRPr sz="1700">
                <a:solidFill>
                  <a:schemeClr val="tx1"/>
                </a:solidFill>
              </a:defRPr>
            </a:lvl2pPr>
            <a:lvl3pPr marL="617348" indent="-221313">
              <a:buClr>
                <a:srgbClr val="606B8D"/>
              </a:buClr>
              <a:buFont typeface="Wingdings" pitchFamily="2" charset="2"/>
              <a:buChar char="§"/>
              <a:defRPr sz="1700">
                <a:solidFill>
                  <a:schemeClr val="tx1"/>
                </a:solidFill>
              </a:defRPr>
            </a:lvl3pPr>
            <a:lvl4pPr marL="888190" indent="-224526">
              <a:buClr>
                <a:srgbClr val="606B8D"/>
              </a:buClr>
              <a:buFont typeface="Wingdings" pitchFamily="2" charset="2"/>
              <a:buChar char="§"/>
              <a:defRPr sz="1700">
                <a:solidFill>
                  <a:schemeClr val="tx1"/>
                </a:solidFill>
              </a:defRPr>
            </a:lvl4pPr>
            <a:lvl5pPr marL="1122616" indent="-224526">
              <a:buClr>
                <a:srgbClr val="606B8D"/>
              </a:buClr>
              <a:buFont typeface="Wingdings" pitchFamily="2" charset="2"/>
              <a:buChar char="§"/>
              <a:defRPr sz="1700">
                <a:solidFill>
                  <a:schemeClr val="tx1"/>
                </a:solidFill>
              </a:defRPr>
            </a:lvl5pPr>
          </a:lstStyle>
          <a:p>
            <a:pPr lvl="0"/>
            <a:r>
              <a:rPr lang="en-US" dirty="0" smtClean="0"/>
              <a:t>Insert Biography</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16" name="Text Placeholder 13"/>
          <p:cNvSpPr>
            <a:spLocks noGrp="1"/>
          </p:cNvSpPr>
          <p:nvPr>
            <p:ph type="body" sz="quarter" idx="19" hasCustomPrompt="1"/>
          </p:nvPr>
        </p:nvSpPr>
        <p:spPr>
          <a:xfrm>
            <a:off x="6578421" y="3171705"/>
            <a:ext cx="2851233" cy="3087581"/>
          </a:xfrm>
        </p:spPr>
        <p:txBody>
          <a:bodyPr/>
          <a:lstStyle>
            <a:lvl1pPr marL="0" indent="0">
              <a:buFontTx/>
              <a:buNone/>
              <a:defRPr sz="1700">
                <a:solidFill>
                  <a:schemeClr val="tx1"/>
                </a:solidFill>
              </a:defRPr>
            </a:lvl1pPr>
            <a:lvl2pPr marL="386313" indent="-198110">
              <a:buClr>
                <a:schemeClr val="tx1"/>
              </a:buClr>
              <a:buFont typeface="Wingdings" pitchFamily="2" charset="2"/>
              <a:buChar char="§"/>
              <a:defRPr sz="1700">
                <a:solidFill>
                  <a:schemeClr val="tx1"/>
                </a:solidFill>
              </a:defRPr>
            </a:lvl2pPr>
            <a:lvl3pPr marL="617348" indent="-221313">
              <a:buClr>
                <a:srgbClr val="606B8D"/>
              </a:buClr>
              <a:buFont typeface="Wingdings" pitchFamily="2" charset="2"/>
              <a:buChar char="§"/>
              <a:defRPr sz="1700">
                <a:solidFill>
                  <a:schemeClr val="tx1"/>
                </a:solidFill>
              </a:defRPr>
            </a:lvl3pPr>
            <a:lvl4pPr marL="888190" indent="-224526">
              <a:buClr>
                <a:srgbClr val="606B8D"/>
              </a:buClr>
              <a:buFont typeface="Wingdings" pitchFamily="2" charset="2"/>
              <a:buChar char="§"/>
              <a:defRPr sz="1700">
                <a:solidFill>
                  <a:schemeClr val="tx1"/>
                </a:solidFill>
              </a:defRPr>
            </a:lvl4pPr>
            <a:lvl5pPr marL="1122616" indent="-224526">
              <a:buClr>
                <a:srgbClr val="606B8D"/>
              </a:buClr>
              <a:buFont typeface="Wingdings" pitchFamily="2" charset="2"/>
              <a:buChar char="§"/>
              <a:defRPr sz="1700">
                <a:solidFill>
                  <a:schemeClr val="tx1"/>
                </a:solidFill>
              </a:defRPr>
            </a:lvl5pPr>
          </a:lstStyle>
          <a:p>
            <a:pPr lvl="0"/>
            <a:r>
              <a:rPr lang="en-US" dirty="0" smtClean="0"/>
              <a:t>Insert Biography</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27" name="Text Placeholder 8"/>
          <p:cNvSpPr>
            <a:spLocks noGrp="1"/>
          </p:cNvSpPr>
          <p:nvPr>
            <p:ph type="body" sz="quarter" idx="20" hasCustomPrompt="1"/>
          </p:nvPr>
        </p:nvSpPr>
        <p:spPr>
          <a:xfrm>
            <a:off x="498536" y="6254722"/>
            <a:ext cx="3952166" cy="388759"/>
          </a:xfrm>
        </p:spPr>
        <p:txBody>
          <a:bodyPr anchor="b"/>
          <a:lstStyle>
            <a:lvl1pPr marL="0" indent="0">
              <a:buFontTx/>
              <a:buNone/>
              <a:defRPr sz="900"/>
            </a:lvl1pPr>
          </a:lstStyle>
          <a:p>
            <a:pPr lvl="0"/>
            <a:r>
              <a:rPr lang="en-US" dirty="0" smtClean="0"/>
              <a:t>Source: Enter source here</a:t>
            </a:r>
            <a:endParaRPr lang="en-GB" dirty="0"/>
          </a:p>
        </p:txBody>
      </p:sp>
      <p:cxnSp>
        <p:nvCxnSpPr>
          <p:cNvPr id="28" name="Straight Connector 27"/>
          <p:cNvCxnSpPr/>
          <p:nvPr userDrawn="1"/>
        </p:nvCxnSpPr>
        <p:spPr>
          <a:xfrm flipV="1">
            <a:off x="579807" y="1491683"/>
            <a:ext cx="8904228" cy="0"/>
          </a:xfrm>
          <a:prstGeom prst="line">
            <a:avLst/>
          </a:prstGeom>
          <a:ln>
            <a:solidFill>
              <a:srgbClr val="606B8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6481965"/>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12. TEAM 2 PEOPLE AND BIOG">
    <p:spTree>
      <p:nvGrpSpPr>
        <p:cNvPr id="1" name=""/>
        <p:cNvGrpSpPr/>
        <p:nvPr/>
      </p:nvGrpSpPr>
      <p:grpSpPr>
        <a:xfrm>
          <a:off x="0" y="0"/>
          <a:ext cx="0" cy="0"/>
          <a:chOff x="0" y="0"/>
          <a:chExt cx="0" cy="0"/>
        </a:xfrm>
      </p:grpSpPr>
      <p:sp>
        <p:nvSpPr>
          <p:cNvPr id="19" name="Rectangle 18"/>
          <p:cNvSpPr/>
          <p:nvPr userDrawn="1"/>
        </p:nvSpPr>
        <p:spPr>
          <a:xfrm>
            <a:off x="585495" y="670221"/>
            <a:ext cx="1500713" cy="5616274"/>
          </a:xfrm>
          <a:prstGeom prst="rect">
            <a:avLst/>
          </a:prstGeom>
          <a:solidFill>
            <a:srgbClr val="A1A7C0"/>
          </a:solidFill>
          <a:ln>
            <a:noFill/>
          </a:ln>
        </p:spPr>
        <p:style>
          <a:lnRef idx="2">
            <a:schemeClr val="accent1">
              <a:shade val="50000"/>
            </a:schemeClr>
          </a:lnRef>
          <a:fillRef idx="1">
            <a:schemeClr val="accent1"/>
          </a:fillRef>
          <a:effectRef idx="0">
            <a:schemeClr val="accent1"/>
          </a:effectRef>
          <a:fontRef idx="minor">
            <a:schemeClr val="lt1"/>
          </a:fontRef>
        </p:style>
        <p:txBody>
          <a:bodyPr lIns="83863" tIns="41931" rIns="83863" bIns="41931" rtlCol="0" anchor="ctr"/>
          <a:lstStyle/>
          <a:p>
            <a:pPr algn="ctr" defTabSz="956660" fontAlgn="auto">
              <a:spcBef>
                <a:spcPts val="0"/>
              </a:spcBef>
              <a:spcAft>
                <a:spcPts val="0"/>
              </a:spcAft>
            </a:pPr>
            <a:endParaRPr lang="en-GB" sz="1900">
              <a:solidFill>
                <a:srgbClr val="002244"/>
              </a:solidFill>
            </a:endParaRPr>
          </a:p>
        </p:txBody>
      </p:sp>
      <p:sp>
        <p:nvSpPr>
          <p:cNvPr id="20" name="Rectangle 19"/>
          <p:cNvSpPr/>
          <p:nvPr userDrawn="1"/>
        </p:nvSpPr>
        <p:spPr>
          <a:xfrm>
            <a:off x="5065414" y="670221"/>
            <a:ext cx="1500713" cy="5616274"/>
          </a:xfrm>
          <a:prstGeom prst="rect">
            <a:avLst/>
          </a:prstGeom>
          <a:solidFill>
            <a:srgbClr val="A1A7C0"/>
          </a:solidFill>
          <a:ln>
            <a:noFill/>
          </a:ln>
        </p:spPr>
        <p:style>
          <a:lnRef idx="2">
            <a:schemeClr val="accent1">
              <a:shade val="50000"/>
            </a:schemeClr>
          </a:lnRef>
          <a:fillRef idx="1">
            <a:schemeClr val="accent1"/>
          </a:fillRef>
          <a:effectRef idx="0">
            <a:schemeClr val="accent1"/>
          </a:effectRef>
          <a:fontRef idx="minor">
            <a:schemeClr val="lt1"/>
          </a:fontRef>
        </p:style>
        <p:txBody>
          <a:bodyPr lIns="83863" tIns="41931" rIns="83863" bIns="41931" rtlCol="0" anchor="ctr"/>
          <a:lstStyle/>
          <a:p>
            <a:pPr algn="ctr" defTabSz="956660" fontAlgn="auto">
              <a:spcBef>
                <a:spcPts val="0"/>
              </a:spcBef>
              <a:spcAft>
                <a:spcPts val="0"/>
              </a:spcAft>
            </a:pPr>
            <a:endParaRPr lang="en-GB" sz="1900">
              <a:solidFill>
                <a:srgbClr val="002244"/>
              </a:solidFill>
            </a:endParaRPr>
          </a:p>
        </p:txBody>
      </p:sp>
      <p:cxnSp>
        <p:nvCxnSpPr>
          <p:cNvPr id="21" name="Straight Connector 20"/>
          <p:cNvCxnSpPr/>
          <p:nvPr userDrawn="1"/>
        </p:nvCxnSpPr>
        <p:spPr>
          <a:xfrm>
            <a:off x="2181201" y="2180622"/>
            <a:ext cx="2734632" cy="0"/>
          </a:xfrm>
          <a:prstGeom prst="line">
            <a:avLst/>
          </a:prstGeom>
          <a:ln w="6350">
            <a:solidFill>
              <a:srgbClr val="606B8D"/>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a:xfrm>
            <a:off x="6666316" y="2180622"/>
            <a:ext cx="2734632" cy="0"/>
          </a:xfrm>
          <a:prstGeom prst="line">
            <a:avLst/>
          </a:prstGeom>
          <a:ln w="6350">
            <a:solidFill>
              <a:srgbClr val="606B8D"/>
            </a:solidFill>
          </a:ln>
        </p:spPr>
        <p:style>
          <a:lnRef idx="1">
            <a:schemeClr val="accent1"/>
          </a:lnRef>
          <a:fillRef idx="0">
            <a:schemeClr val="accent1"/>
          </a:fillRef>
          <a:effectRef idx="0">
            <a:schemeClr val="accent1"/>
          </a:effectRef>
          <a:fontRef idx="minor">
            <a:schemeClr val="tx1"/>
          </a:fontRef>
        </p:style>
      </p:cxnSp>
      <p:sp>
        <p:nvSpPr>
          <p:cNvPr id="3" name="Slide Number Placeholder 2"/>
          <p:cNvSpPr>
            <a:spLocks noGrp="1"/>
          </p:cNvSpPr>
          <p:nvPr>
            <p:ph type="sldNum" sz="quarter" idx="10"/>
          </p:nvPr>
        </p:nvSpPr>
        <p:spPr/>
        <p:txBody>
          <a:bodyPr/>
          <a:lstStyle/>
          <a:p>
            <a:pPr>
              <a:defRPr/>
            </a:pPr>
            <a:fld id="{9E3FD055-00A3-4E1F-830A-86C1BE1F854C}" type="slidenum">
              <a:rPr lang="en-GB" smtClean="0">
                <a:solidFill>
                  <a:srgbClr val="002244"/>
                </a:solidFill>
              </a:rPr>
              <a:pPr>
                <a:defRPr/>
              </a:pPr>
              <a:t>‹#›</a:t>
            </a:fld>
            <a:endParaRPr lang="en-GB" dirty="0">
              <a:solidFill>
                <a:srgbClr val="002244"/>
              </a:solidFill>
            </a:endParaRPr>
          </a:p>
        </p:txBody>
      </p:sp>
      <p:sp>
        <p:nvSpPr>
          <p:cNvPr id="4" name="Picture Placeholder 19"/>
          <p:cNvSpPr>
            <a:spLocks noGrp="1"/>
          </p:cNvSpPr>
          <p:nvPr>
            <p:ph type="pic" sz="quarter" idx="11"/>
          </p:nvPr>
        </p:nvSpPr>
        <p:spPr>
          <a:xfrm>
            <a:off x="665901" y="722326"/>
            <a:ext cx="1367316" cy="1338719"/>
          </a:xfrm>
        </p:spPr>
        <p:txBody>
          <a:bodyPr/>
          <a:lstStyle>
            <a:lvl1pPr>
              <a:defRPr>
                <a:solidFill>
                  <a:schemeClr val="tx1"/>
                </a:solidFill>
              </a:defRPr>
            </a:lvl1pPr>
          </a:lstStyle>
          <a:p>
            <a:r>
              <a:rPr lang="en-US" smtClean="0"/>
              <a:t>Click icon to add picture</a:t>
            </a:r>
            <a:endParaRPr lang="en-GB"/>
          </a:p>
        </p:txBody>
      </p:sp>
      <p:sp>
        <p:nvSpPr>
          <p:cNvPr id="5" name="Text Placeholder 21"/>
          <p:cNvSpPr>
            <a:spLocks noGrp="1"/>
          </p:cNvSpPr>
          <p:nvPr>
            <p:ph type="body" sz="quarter" idx="12" hasCustomPrompt="1"/>
          </p:nvPr>
        </p:nvSpPr>
        <p:spPr>
          <a:xfrm>
            <a:off x="2153322" y="719835"/>
            <a:ext cx="1993224" cy="1360887"/>
          </a:xfrm>
        </p:spPr>
        <p:txBody>
          <a:bodyPr lIns="0" tIns="0" rIns="0" bIns="0" anchor="b"/>
          <a:lstStyle>
            <a:lvl1pPr marL="0" indent="0">
              <a:spcBef>
                <a:spcPts val="0"/>
              </a:spcBef>
              <a:buFontTx/>
              <a:buNone/>
              <a:defRPr sz="1300" b="1">
                <a:solidFill>
                  <a:schemeClr val="tx1"/>
                </a:solidFill>
              </a:defRPr>
            </a:lvl1pPr>
            <a:lvl2pPr marL="0" indent="0">
              <a:spcBef>
                <a:spcPts val="0"/>
              </a:spcBef>
              <a:buFontTx/>
              <a:buNone/>
              <a:defRPr sz="1300">
                <a:solidFill>
                  <a:schemeClr val="tx1"/>
                </a:solidFill>
              </a:defRPr>
            </a:lvl2pPr>
            <a:lvl3pPr marL="0" indent="0">
              <a:spcBef>
                <a:spcPts val="184"/>
              </a:spcBef>
              <a:buFontTx/>
              <a:buNone/>
              <a:defRPr sz="900"/>
            </a:lvl3pPr>
            <a:lvl4pPr>
              <a:buFontTx/>
              <a:buNone/>
              <a:defRPr/>
            </a:lvl4pPr>
            <a:lvl5pPr>
              <a:buFontTx/>
              <a:buNone/>
              <a:defRPr/>
            </a:lvl5pPr>
          </a:lstStyle>
          <a:p>
            <a:pPr lvl="0"/>
            <a:r>
              <a:rPr lang="en-US" dirty="0" smtClean="0"/>
              <a:t>Name:</a:t>
            </a:r>
          </a:p>
          <a:p>
            <a:pPr lvl="1"/>
            <a:r>
              <a:rPr lang="en-US" dirty="0" smtClean="0"/>
              <a:t>Job Title::</a:t>
            </a:r>
            <a:endParaRPr lang="en-GB" dirty="0"/>
          </a:p>
        </p:txBody>
      </p:sp>
      <p:sp>
        <p:nvSpPr>
          <p:cNvPr id="7" name="Text Placeholder 6"/>
          <p:cNvSpPr>
            <a:spLocks noGrp="1"/>
          </p:cNvSpPr>
          <p:nvPr>
            <p:ph type="body" sz="quarter" idx="13"/>
          </p:nvPr>
        </p:nvSpPr>
        <p:spPr>
          <a:xfrm>
            <a:off x="2182397" y="2268984"/>
            <a:ext cx="2755915" cy="3990284"/>
          </a:xfrm>
        </p:spPr>
        <p:txBody>
          <a:bodyPr lIns="0" tIns="0" rIns="0" bIns="0"/>
          <a:lstStyle>
            <a:lvl1pPr marL="0" indent="0">
              <a:buFontTx/>
              <a:buNone/>
              <a:defRPr sz="1700">
                <a:solidFill>
                  <a:schemeClr val="tx1"/>
                </a:solidFill>
              </a:defRPr>
            </a:lvl1pPr>
            <a:lvl2pPr marL="386313" indent="-198110">
              <a:buClr>
                <a:schemeClr val="tx1"/>
              </a:buClr>
              <a:buFont typeface="Wingdings" pitchFamily="2" charset="2"/>
              <a:buChar char="§"/>
              <a:defRPr sz="1700">
                <a:solidFill>
                  <a:schemeClr val="tx1"/>
                </a:solidFill>
              </a:defRPr>
            </a:lvl2pPr>
            <a:lvl3pPr marL="617348" indent="-221313">
              <a:buClr>
                <a:srgbClr val="606B8D"/>
              </a:buClr>
              <a:buFont typeface="Wingdings" pitchFamily="2" charset="2"/>
              <a:buChar char="§"/>
              <a:defRPr sz="1700">
                <a:solidFill>
                  <a:schemeClr val="tx1"/>
                </a:solidFill>
              </a:defRPr>
            </a:lvl3pPr>
            <a:lvl4pPr marL="888190" indent="-224526">
              <a:buClr>
                <a:srgbClr val="606B8D"/>
              </a:buClr>
              <a:buFont typeface="Wingdings" pitchFamily="2" charset="2"/>
              <a:buChar char="§"/>
              <a:defRPr sz="1700">
                <a:solidFill>
                  <a:schemeClr val="tx1"/>
                </a:solidFill>
              </a:defRPr>
            </a:lvl4pPr>
            <a:lvl5pPr marL="1122616" indent="-224526">
              <a:buClr>
                <a:srgbClr val="A1A7C0"/>
              </a:buClr>
              <a:defRPr sz="1700">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8" name="Text Placeholder 21"/>
          <p:cNvSpPr>
            <a:spLocks noGrp="1"/>
          </p:cNvSpPr>
          <p:nvPr>
            <p:ph type="body" sz="quarter" idx="14" hasCustomPrompt="1"/>
          </p:nvPr>
        </p:nvSpPr>
        <p:spPr>
          <a:xfrm>
            <a:off x="669127" y="2197210"/>
            <a:ext cx="1342662" cy="920064"/>
          </a:xfrm>
        </p:spPr>
        <p:txBody>
          <a:bodyPr lIns="0" tIns="0" rIns="0" bIns="0" anchor="t"/>
          <a:lstStyle>
            <a:lvl1pPr>
              <a:spcBef>
                <a:spcPts val="0"/>
              </a:spcBef>
              <a:buFontTx/>
              <a:buNone/>
              <a:defRPr sz="1000" b="1">
                <a:solidFill>
                  <a:schemeClr val="tx1"/>
                </a:solidFill>
              </a:defRPr>
            </a:lvl1pPr>
            <a:lvl2pPr marL="0" indent="0">
              <a:spcBef>
                <a:spcPts val="0"/>
              </a:spcBef>
              <a:buFontTx/>
              <a:buNone/>
              <a:defRPr sz="900"/>
            </a:lvl2pPr>
            <a:lvl3pPr marL="0" indent="0">
              <a:spcBef>
                <a:spcPts val="184"/>
              </a:spcBef>
              <a:buFontTx/>
              <a:buNone/>
              <a:defRPr sz="900"/>
            </a:lvl3pPr>
            <a:lvl4pPr>
              <a:buFontTx/>
              <a:buNone/>
              <a:defRPr/>
            </a:lvl4pPr>
            <a:lvl5pPr>
              <a:buFontTx/>
              <a:buNone/>
              <a:defRPr/>
            </a:lvl5pPr>
          </a:lstStyle>
          <a:p>
            <a:pPr lvl="0"/>
            <a:r>
              <a:rPr lang="en-US" dirty="0" smtClean="0"/>
              <a:t>Contact details</a:t>
            </a:r>
            <a:endParaRPr lang="en-GB" dirty="0"/>
          </a:p>
        </p:txBody>
      </p:sp>
      <p:sp>
        <p:nvSpPr>
          <p:cNvPr id="9" name="Text Placeholder 21"/>
          <p:cNvSpPr>
            <a:spLocks noGrp="1"/>
          </p:cNvSpPr>
          <p:nvPr>
            <p:ph type="body" sz="quarter" idx="15" hasCustomPrompt="1"/>
          </p:nvPr>
        </p:nvSpPr>
        <p:spPr>
          <a:xfrm>
            <a:off x="669127" y="3442616"/>
            <a:ext cx="1342662" cy="2785373"/>
          </a:xfrm>
        </p:spPr>
        <p:txBody>
          <a:bodyPr lIns="0" tIns="0" rIns="0" bIns="0" anchor="t"/>
          <a:lstStyle>
            <a:lvl1pPr marL="174722" indent="-174722">
              <a:spcBef>
                <a:spcPts val="551"/>
              </a:spcBef>
              <a:buClr>
                <a:schemeClr val="tx1"/>
              </a:buClr>
              <a:buFont typeface="Wingdings" pitchFamily="2" charset="2"/>
              <a:buChar char="§"/>
              <a:defRPr sz="1300" b="1" baseline="0">
                <a:solidFill>
                  <a:schemeClr val="tx1"/>
                </a:solidFill>
              </a:defRPr>
            </a:lvl1pPr>
            <a:lvl2pPr marL="0" indent="0">
              <a:spcBef>
                <a:spcPts val="0"/>
              </a:spcBef>
              <a:buFontTx/>
              <a:buNone/>
              <a:defRPr sz="900"/>
            </a:lvl2pPr>
            <a:lvl3pPr marL="0" indent="0">
              <a:spcBef>
                <a:spcPts val="184"/>
              </a:spcBef>
              <a:buFontTx/>
              <a:buNone/>
              <a:defRPr sz="900"/>
            </a:lvl3pPr>
            <a:lvl4pPr>
              <a:buFontTx/>
              <a:buNone/>
              <a:defRPr/>
            </a:lvl4pPr>
            <a:lvl5pPr>
              <a:buFontTx/>
              <a:buNone/>
              <a:defRPr/>
            </a:lvl5pPr>
          </a:lstStyle>
          <a:p>
            <a:pPr lvl="0"/>
            <a:r>
              <a:rPr lang="en-US" dirty="0" smtClean="0"/>
              <a:t>Enter client list here</a:t>
            </a:r>
            <a:endParaRPr lang="en-GB" dirty="0"/>
          </a:p>
        </p:txBody>
      </p:sp>
      <p:sp>
        <p:nvSpPr>
          <p:cNvPr id="12" name="Picture Placeholder 19"/>
          <p:cNvSpPr>
            <a:spLocks noGrp="1"/>
          </p:cNvSpPr>
          <p:nvPr>
            <p:ph type="pic" sz="quarter" idx="16"/>
          </p:nvPr>
        </p:nvSpPr>
        <p:spPr>
          <a:xfrm>
            <a:off x="5133885" y="722326"/>
            <a:ext cx="1367316" cy="1338719"/>
          </a:xfrm>
        </p:spPr>
        <p:txBody>
          <a:bodyPr/>
          <a:lstStyle>
            <a:lvl1pPr>
              <a:defRPr>
                <a:solidFill>
                  <a:schemeClr val="tx1"/>
                </a:solidFill>
              </a:defRPr>
            </a:lvl1pPr>
          </a:lstStyle>
          <a:p>
            <a:r>
              <a:rPr lang="en-US" smtClean="0"/>
              <a:t>Click icon to add picture</a:t>
            </a:r>
            <a:endParaRPr lang="en-GB"/>
          </a:p>
        </p:txBody>
      </p:sp>
      <p:sp>
        <p:nvSpPr>
          <p:cNvPr id="13" name="Text Placeholder 21"/>
          <p:cNvSpPr>
            <a:spLocks noGrp="1"/>
          </p:cNvSpPr>
          <p:nvPr>
            <p:ph type="body" sz="quarter" idx="17" hasCustomPrompt="1"/>
          </p:nvPr>
        </p:nvSpPr>
        <p:spPr>
          <a:xfrm>
            <a:off x="6621307" y="719835"/>
            <a:ext cx="1993224" cy="1360887"/>
          </a:xfrm>
        </p:spPr>
        <p:txBody>
          <a:bodyPr lIns="0" tIns="0" rIns="0" bIns="0" anchor="b"/>
          <a:lstStyle>
            <a:lvl1pPr marL="0" indent="0">
              <a:spcBef>
                <a:spcPts val="0"/>
              </a:spcBef>
              <a:buFontTx/>
              <a:buNone/>
              <a:defRPr sz="1300" b="1"/>
            </a:lvl1pPr>
            <a:lvl2pPr marL="0" indent="0">
              <a:spcBef>
                <a:spcPts val="0"/>
              </a:spcBef>
              <a:buFontTx/>
              <a:buNone/>
              <a:defRPr sz="1300"/>
            </a:lvl2pPr>
            <a:lvl3pPr marL="0" indent="0">
              <a:spcBef>
                <a:spcPts val="184"/>
              </a:spcBef>
              <a:buFontTx/>
              <a:buNone/>
              <a:defRPr sz="900"/>
            </a:lvl3pPr>
            <a:lvl4pPr>
              <a:buFontTx/>
              <a:buNone/>
              <a:defRPr/>
            </a:lvl4pPr>
            <a:lvl5pPr>
              <a:buFontTx/>
              <a:buNone/>
              <a:defRPr/>
            </a:lvl5pPr>
          </a:lstStyle>
          <a:p>
            <a:pPr lvl="0"/>
            <a:r>
              <a:rPr lang="en-US" dirty="0" smtClean="0"/>
              <a:t>Name:</a:t>
            </a:r>
          </a:p>
          <a:p>
            <a:pPr lvl="1"/>
            <a:r>
              <a:rPr lang="en-US" dirty="0" smtClean="0"/>
              <a:t>Job Title::</a:t>
            </a:r>
            <a:endParaRPr lang="en-GB" dirty="0"/>
          </a:p>
        </p:txBody>
      </p:sp>
      <p:sp>
        <p:nvSpPr>
          <p:cNvPr id="14" name="Text Placeholder 6"/>
          <p:cNvSpPr>
            <a:spLocks noGrp="1"/>
          </p:cNvSpPr>
          <p:nvPr>
            <p:ph type="body" sz="quarter" idx="18"/>
          </p:nvPr>
        </p:nvSpPr>
        <p:spPr>
          <a:xfrm>
            <a:off x="6650382" y="2268984"/>
            <a:ext cx="2755915" cy="3990284"/>
          </a:xfrm>
        </p:spPr>
        <p:txBody>
          <a:bodyPr lIns="0" tIns="0" rIns="0" bIns="0"/>
          <a:lstStyle>
            <a:lvl1pPr marL="0" indent="0">
              <a:buFontTx/>
              <a:buNone/>
              <a:defRPr sz="1700"/>
            </a:lvl1pPr>
            <a:lvl2pPr marL="386313" indent="-198110">
              <a:buClr>
                <a:schemeClr val="tx1"/>
              </a:buClr>
              <a:buFont typeface="Wingdings" pitchFamily="2" charset="2"/>
              <a:buChar char="§"/>
              <a:defRPr sz="1700"/>
            </a:lvl2pPr>
            <a:lvl3pPr marL="617348" indent="-221313">
              <a:buClr>
                <a:srgbClr val="606B8D"/>
              </a:buClr>
              <a:buFont typeface="Wingdings" pitchFamily="2" charset="2"/>
              <a:buChar char="§"/>
              <a:defRPr sz="1700"/>
            </a:lvl3pPr>
            <a:lvl4pPr marL="888190" indent="-224526">
              <a:buClr>
                <a:srgbClr val="606B8D"/>
              </a:buClr>
              <a:buFont typeface="Wingdings" pitchFamily="2" charset="2"/>
              <a:buChar char="§"/>
              <a:defRPr sz="1700"/>
            </a:lvl4pPr>
            <a:lvl5pPr marL="1122616" indent="-224526">
              <a:buClr>
                <a:srgbClr val="A1A7C0"/>
              </a:buClr>
              <a:defRPr sz="17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5" name="Text Placeholder 21"/>
          <p:cNvSpPr>
            <a:spLocks noGrp="1"/>
          </p:cNvSpPr>
          <p:nvPr>
            <p:ph type="body" sz="quarter" idx="19" hasCustomPrompt="1"/>
          </p:nvPr>
        </p:nvSpPr>
        <p:spPr>
          <a:xfrm>
            <a:off x="5137112" y="2197210"/>
            <a:ext cx="1342662" cy="920064"/>
          </a:xfrm>
        </p:spPr>
        <p:txBody>
          <a:bodyPr lIns="0" tIns="0" rIns="0" bIns="0" anchor="t"/>
          <a:lstStyle>
            <a:lvl1pPr>
              <a:spcBef>
                <a:spcPts val="0"/>
              </a:spcBef>
              <a:buFontTx/>
              <a:buNone/>
              <a:defRPr sz="1000" b="1">
                <a:solidFill>
                  <a:schemeClr val="tx1"/>
                </a:solidFill>
              </a:defRPr>
            </a:lvl1pPr>
            <a:lvl2pPr marL="0" indent="0">
              <a:spcBef>
                <a:spcPts val="0"/>
              </a:spcBef>
              <a:buFontTx/>
              <a:buNone/>
              <a:defRPr sz="900"/>
            </a:lvl2pPr>
            <a:lvl3pPr marL="0" indent="0">
              <a:spcBef>
                <a:spcPts val="184"/>
              </a:spcBef>
              <a:buFontTx/>
              <a:buNone/>
              <a:defRPr sz="900"/>
            </a:lvl3pPr>
            <a:lvl4pPr>
              <a:buFontTx/>
              <a:buNone/>
              <a:defRPr/>
            </a:lvl4pPr>
            <a:lvl5pPr>
              <a:buFontTx/>
              <a:buNone/>
              <a:defRPr/>
            </a:lvl5pPr>
          </a:lstStyle>
          <a:p>
            <a:pPr lvl="0"/>
            <a:r>
              <a:rPr lang="en-US" dirty="0" smtClean="0"/>
              <a:t>Contact details</a:t>
            </a:r>
            <a:endParaRPr lang="en-GB" dirty="0"/>
          </a:p>
        </p:txBody>
      </p:sp>
      <p:sp>
        <p:nvSpPr>
          <p:cNvPr id="16" name="Text Placeholder 21"/>
          <p:cNvSpPr>
            <a:spLocks noGrp="1"/>
          </p:cNvSpPr>
          <p:nvPr>
            <p:ph type="body" sz="quarter" idx="20" hasCustomPrompt="1"/>
          </p:nvPr>
        </p:nvSpPr>
        <p:spPr>
          <a:xfrm>
            <a:off x="5137112" y="3442616"/>
            <a:ext cx="1342662" cy="2785373"/>
          </a:xfrm>
        </p:spPr>
        <p:txBody>
          <a:bodyPr lIns="0" tIns="0" rIns="0" bIns="0" anchor="t"/>
          <a:lstStyle>
            <a:lvl1pPr marL="174722" indent="-174722">
              <a:spcBef>
                <a:spcPts val="551"/>
              </a:spcBef>
              <a:buClr>
                <a:schemeClr val="tx1"/>
              </a:buClr>
              <a:buFont typeface="Wingdings" pitchFamily="2" charset="2"/>
              <a:buChar char="§"/>
              <a:defRPr sz="1300" b="1" baseline="0">
                <a:solidFill>
                  <a:schemeClr val="tx1"/>
                </a:solidFill>
              </a:defRPr>
            </a:lvl1pPr>
            <a:lvl2pPr marL="0" indent="0">
              <a:spcBef>
                <a:spcPts val="0"/>
              </a:spcBef>
              <a:buFontTx/>
              <a:buNone/>
              <a:defRPr sz="900"/>
            </a:lvl2pPr>
            <a:lvl3pPr marL="0" indent="0">
              <a:spcBef>
                <a:spcPts val="184"/>
              </a:spcBef>
              <a:buFontTx/>
              <a:buNone/>
              <a:defRPr sz="900"/>
            </a:lvl3pPr>
            <a:lvl4pPr>
              <a:buFontTx/>
              <a:buNone/>
              <a:defRPr/>
            </a:lvl4pPr>
            <a:lvl5pPr>
              <a:buFontTx/>
              <a:buNone/>
              <a:defRPr/>
            </a:lvl5pPr>
          </a:lstStyle>
          <a:p>
            <a:pPr lvl="0"/>
            <a:r>
              <a:rPr lang="en-US" dirty="0" smtClean="0"/>
              <a:t>Enter client list here</a:t>
            </a:r>
            <a:endParaRPr lang="en-GB" dirty="0"/>
          </a:p>
        </p:txBody>
      </p:sp>
      <p:sp>
        <p:nvSpPr>
          <p:cNvPr id="17" name="TextBox 16"/>
          <p:cNvSpPr txBox="1"/>
          <p:nvPr userDrawn="1"/>
        </p:nvSpPr>
        <p:spPr>
          <a:xfrm>
            <a:off x="573231" y="3160946"/>
            <a:ext cx="1434014" cy="254067"/>
          </a:xfrm>
          <a:prstGeom prst="rect">
            <a:avLst/>
          </a:prstGeom>
          <a:noFill/>
        </p:spPr>
        <p:txBody>
          <a:bodyPr wrap="square" lIns="83863" tIns="41931" rIns="83863" bIns="41931" rtlCol="0">
            <a:spAutoFit/>
          </a:bodyPr>
          <a:lstStyle/>
          <a:p>
            <a:pPr defTabSz="956660" fontAlgn="auto">
              <a:spcBef>
                <a:spcPts val="0"/>
              </a:spcBef>
              <a:spcAft>
                <a:spcPts val="0"/>
              </a:spcAft>
            </a:pPr>
            <a:r>
              <a:rPr lang="en-GB" sz="1100" b="1" dirty="0" smtClean="0">
                <a:solidFill>
                  <a:srgbClr val="FFED54"/>
                </a:solidFill>
                <a:latin typeface="Arial"/>
              </a:rPr>
              <a:t>Client list</a:t>
            </a:r>
            <a:endParaRPr lang="en-GB" sz="1100" b="1" dirty="0">
              <a:solidFill>
                <a:srgbClr val="FFED54"/>
              </a:solidFill>
              <a:latin typeface="Arial"/>
            </a:endParaRPr>
          </a:p>
        </p:txBody>
      </p:sp>
      <p:sp>
        <p:nvSpPr>
          <p:cNvPr id="18" name="TextBox 17"/>
          <p:cNvSpPr txBox="1"/>
          <p:nvPr userDrawn="1"/>
        </p:nvSpPr>
        <p:spPr>
          <a:xfrm>
            <a:off x="5052307" y="3160946"/>
            <a:ext cx="1434014" cy="254067"/>
          </a:xfrm>
          <a:prstGeom prst="rect">
            <a:avLst/>
          </a:prstGeom>
          <a:noFill/>
        </p:spPr>
        <p:txBody>
          <a:bodyPr wrap="square" lIns="83863" tIns="41931" rIns="83863" bIns="41931" rtlCol="0">
            <a:spAutoFit/>
          </a:bodyPr>
          <a:lstStyle/>
          <a:p>
            <a:pPr defTabSz="956660" fontAlgn="auto">
              <a:spcBef>
                <a:spcPts val="0"/>
              </a:spcBef>
              <a:spcAft>
                <a:spcPts val="0"/>
              </a:spcAft>
            </a:pPr>
            <a:r>
              <a:rPr lang="en-GB" sz="1100" b="1" dirty="0" smtClean="0">
                <a:solidFill>
                  <a:srgbClr val="FFED54"/>
                </a:solidFill>
                <a:latin typeface="Arial"/>
              </a:rPr>
              <a:t>Client list</a:t>
            </a:r>
            <a:endParaRPr lang="en-GB" sz="1100" b="1" dirty="0">
              <a:solidFill>
                <a:srgbClr val="FFED54"/>
              </a:solidFill>
              <a:latin typeface="Arial"/>
            </a:endParaRPr>
          </a:p>
        </p:txBody>
      </p:sp>
      <p:sp>
        <p:nvSpPr>
          <p:cNvPr id="23" name="Text Placeholder 8"/>
          <p:cNvSpPr>
            <a:spLocks noGrp="1"/>
          </p:cNvSpPr>
          <p:nvPr>
            <p:ph type="body" sz="quarter" idx="23" hasCustomPrompt="1"/>
          </p:nvPr>
        </p:nvSpPr>
        <p:spPr>
          <a:xfrm>
            <a:off x="498555" y="6254722"/>
            <a:ext cx="4038307" cy="388759"/>
          </a:xfrm>
        </p:spPr>
        <p:txBody>
          <a:bodyPr anchor="b"/>
          <a:lstStyle>
            <a:lvl1pPr marL="0" indent="0">
              <a:buFontTx/>
              <a:buNone/>
              <a:defRPr sz="900"/>
            </a:lvl1pPr>
          </a:lstStyle>
          <a:p>
            <a:pPr lvl="0"/>
            <a:r>
              <a:rPr lang="en-US" dirty="0" smtClean="0"/>
              <a:t>Source: Enter source here</a:t>
            </a:r>
            <a:endParaRPr lang="en-GB" dirty="0"/>
          </a:p>
        </p:txBody>
      </p:sp>
    </p:spTree>
    <p:extLst>
      <p:ext uri="{BB962C8B-B14F-4D97-AF65-F5344CB8AC3E}">
        <p14:creationId xmlns:p14="http://schemas.microsoft.com/office/powerpoint/2010/main" val="2223056393"/>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13. 1 PERSON BIOG">
    <p:spTree>
      <p:nvGrpSpPr>
        <p:cNvPr id="1" name=""/>
        <p:cNvGrpSpPr/>
        <p:nvPr/>
      </p:nvGrpSpPr>
      <p:grpSpPr>
        <a:xfrm>
          <a:off x="0" y="0"/>
          <a:ext cx="0" cy="0"/>
          <a:chOff x="0" y="0"/>
          <a:chExt cx="0" cy="0"/>
        </a:xfrm>
      </p:grpSpPr>
      <p:sp>
        <p:nvSpPr>
          <p:cNvPr id="19" name="Rectangle 18"/>
          <p:cNvSpPr/>
          <p:nvPr userDrawn="1"/>
        </p:nvSpPr>
        <p:spPr>
          <a:xfrm>
            <a:off x="585495" y="670221"/>
            <a:ext cx="1500713" cy="5616274"/>
          </a:xfrm>
          <a:prstGeom prst="rect">
            <a:avLst/>
          </a:prstGeom>
          <a:solidFill>
            <a:srgbClr val="A1A7C0"/>
          </a:solidFill>
          <a:ln>
            <a:noFill/>
          </a:ln>
        </p:spPr>
        <p:style>
          <a:lnRef idx="2">
            <a:schemeClr val="accent1">
              <a:shade val="50000"/>
            </a:schemeClr>
          </a:lnRef>
          <a:fillRef idx="1">
            <a:schemeClr val="accent1"/>
          </a:fillRef>
          <a:effectRef idx="0">
            <a:schemeClr val="accent1"/>
          </a:effectRef>
          <a:fontRef idx="minor">
            <a:schemeClr val="lt1"/>
          </a:fontRef>
        </p:style>
        <p:txBody>
          <a:bodyPr lIns="83863" tIns="41931" rIns="83863" bIns="41931" rtlCol="0" anchor="ctr"/>
          <a:lstStyle/>
          <a:p>
            <a:pPr algn="ctr" defTabSz="956660" fontAlgn="auto">
              <a:spcBef>
                <a:spcPts val="0"/>
              </a:spcBef>
              <a:spcAft>
                <a:spcPts val="0"/>
              </a:spcAft>
            </a:pPr>
            <a:endParaRPr lang="en-GB" sz="1900">
              <a:solidFill>
                <a:srgbClr val="002244"/>
              </a:solidFill>
            </a:endParaRPr>
          </a:p>
        </p:txBody>
      </p:sp>
      <p:cxnSp>
        <p:nvCxnSpPr>
          <p:cNvPr id="21" name="Straight Connector 20"/>
          <p:cNvCxnSpPr/>
          <p:nvPr userDrawn="1"/>
        </p:nvCxnSpPr>
        <p:spPr>
          <a:xfrm>
            <a:off x="2181202" y="2180622"/>
            <a:ext cx="7236770" cy="0"/>
          </a:xfrm>
          <a:prstGeom prst="line">
            <a:avLst/>
          </a:prstGeom>
          <a:ln w="6350">
            <a:solidFill>
              <a:srgbClr val="606B8D"/>
            </a:solidFill>
          </a:ln>
        </p:spPr>
        <p:style>
          <a:lnRef idx="1">
            <a:schemeClr val="accent1"/>
          </a:lnRef>
          <a:fillRef idx="0">
            <a:schemeClr val="accent1"/>
          </a:fillRef>
          <a:effectRef idx="0">
            <a:schemeClr val="accent1"/>
          </a:effectRef>
          <a:fontRef idx="minor">
            <a:schemeClr val="tx1"/>
          </a:fontRef>
        </p:style>
      </p:cxnSp>
      <p:sp>
        <p:nvSpPr>
          <p:cNvPr id="3" name="Slide Number Placeholder 2"/>
          <p:cNvSpPr>
            <a:spLocks noGrp="1"/>
          </p:cNvSpPr>
          <p:nvPr>
            <p:ph type="sldNum" sz="quarter" idx="10"/>
          </p:nvPr>
        </p:nvSpPr>
        <p:spPr/>
        <p:txBody>
          <a:bodyPr/>
          <a:lstStyle/>
          <a:p>
            <a:pPr>
              <a:defRPr/>
            </a:pPr>
            <a:fld id="{9E3FD055-00A3-4E1F-830A-86C1BE1F854C}" type="slidenum">
              <a:rPr lang="en-GB" smtClean="0">
                <a:solidFill>
                  <a:srgbClr val="002244"/>
                </a:solidFill>
              </a:rPr>
              <a:pPr>
                <a:defRPr/>
              </a:pPr>
              <a:t>‹#›</a:t>
            </a:fld>
            <a:endParaRPr lang="en-GB" dirty="0">
              <a:solidFill>
                <a:srgbClr val="002244"/>
              </a:solidFill>
            </a:endParaRPr>
          </a:p>
        </p:txBody>
      </p:sp>
      <p:sp>
        <p:nvSpPr>
          <p:cNvPr id="4" name="Picture Placeholder 19"/>
          <p:cNvSpPr>
            <a:spLocks noGrp="1"/>
          </p:cNvSpPr>
          <p:nvPr>
            <p:ph type="pic" sz="quarter" idx="11"/>
          </p:nvPr>
        </p:nvSpPr>
        <p:spPr>
          <a:xfrm>
            <a:off x="665901" y="722326"/>
            <a:ext cx="1367316" cy="1338719"/>
          </a:xfrm>
        </p:spPr>
        <p:txBody>
          <a:bodyPr/>
          <a:lstStyle>
            <a:lvl1pPr>
              <a:defRPr>
                <a:solidFill>
                  <a:schemeClr val="tx1"/>
                </a:solidFill>
              </a:defRPr>
            </a:lvl1pPr>
          </a:lstStyle>
          <a:p>
            <a:r>
              <a:rPr lang="en-US" smtClean="0"/>
              <a:t>Click icon to add picture</a:t>
            </a:r>
            <a:endParaRPr lang="en-GB"/>
          </a:p>
        </p:txBody>
      </p:sp>
      <p:sp>
        <p:nvSpPr>
          <p:cNvPr id="5" name="Text Placeholder 21"/>
          <p:cNvSpPr>
            <a:spLocks noGrp="1"/>
          </p:cNvSpPr>
          <p:nvPr>
            <p:ph type="body" sz="quarter" idx="12" hasCustomPrompt="1"/>
          </p:nvPr>
        </p:nvSpPr>
        <p:spPr>
          <a:xfrm>
            <a:off x="2153322" y="719835"/>
            <a:ext cx="6381297" cy="1360887"/>
          </a:xfrm>
        </p:spPr>
        <p:txBody>
          <a:bodyPr lIns="0" tIns="0" rIns="0" bIns="0" anchor="b"/>
          <a:lstStyle>
            <a:lvl1pPr marL="0" indent="0">
              <a:spcBef>
                <a:spcPts val="0"/>
              </a:spcBef>
              <a:buFontTx/>
              <a:buNone/>
              <a:defRPr sz="1300" b="1"/>
            </a:lvl1pPr>
            <a:lvl2pPr marL="0" indent="0">
              <a:spcBef>
                <a:spcPts val="0"/>
              </a:spcBef>
              <a:buFontTx/>
              <a:buNone/>
              <a:defRPr sz="1300"/>
            </a:lvl2pPr>
            <a:lvl3pPr marL="0" indent="0">
              <a:spcBef>
                <a:spcPts val="184"/>
              </a:spcBef>
              <a:buFontTx/>
              <a:buNone/>
              <a:defRPr sz="900"/>
            </a:lvl3pPr>
            <a:lvl4pPr>
              <a:buFontTx/>
              <a:buNone/>
              <a:defRPr/>
            </a:lvl4pPr>
            <a:lvl5pPr>
              <a:buFontTx/>
              <a:buNone/>
              <a:defRPr/>
            </a:lvl5pPr>
          </a:lstStyle>
          <a:p>
            <a:pPr lvl="0"/>
            <a:r>
              <a:rPr lang="en-US" dirty="0" smtClean="0"/>
              <a:t>Name:</a:t>
            </a:r>
          </a:p>
          <a:p>
            <a:pPr lvl="1"/>
            <a:r>
              <a:rPr lang="en-US" dirty="0" smtClean="0"/>
              <a:t>Job Title::</a:t>
            </a:r>
            <a:endParaRPr lang="en-GB" dirty="0"/>
          </a:p>
        </p:txBody>
      </p:sp>
      <p:sp>
        <p:nvSpPr>
          <p:cNvPr id="7" name="Text Placeholder 6"/>
          <p:cNvSpPr>
            <a:spLocks noGrp="1"/>
          </p:cNvSpPr>
          <p:nvPr>
            <p:ph type="body" sz="quarter" idx="13"/>
          </p:nvPr>
        </p:nvSpPr>
        <p:spPr>
          <a:xfrm>
            <a:off x="2182383" y="2268984"/>
            <a:ext cx="7233911" cy="3990284"/>
          </a:xfrm>
        </p:spPr>
        <p:txBody>
          <a:bodyPr lIns="0" tIns="0" rIns="0" bIns="0"/>
          <a:lstStyle>
            <a:lvl1pPr marL="0" indent="0">
              <a:buFontTx/>
              <a:buNone/>
              <a:defRPr sz="1700"/>
            </a:lvl1pPr>
            <a:lvl2pPr marL="386313" indent="-198110">
              <a:buClr>
                <a:schemeClr val="tx1"/>
              </a:buClr>
              <a:buFont typeface="Wingdings" pitchFamily="2" charset="2"/>
              <a:buChar char="§"/>
              <a:defRPr sz="1700"/>
            </a:lvl2pPr>
            <a:lvl3pPr marL="617348" indent="-221313">
              <a:buClr>
                <a:srgbClr val="606B8D"/>
              </a:buClr>
              <a:buFont typeface="Wingdings" pitchFamily="2" charset="2"/>
              <a:buChar char="§"/>
              <a:defRPr sz="1700"/>
            </a:lvl3pPr>
            <a:lvl4pPr marL="888190" indent="-224526">
              <a:buClr>
                <a:srgbClr val="606B8D"/>
              </a:buClr>
              <a:buFont typeface="Wingdings" pitchFamily="2" charset="2"/>
              <a:buChar char="§"/>
              <a:defRPr sz="1700"/>
            </a:lvl4pPr>
            <a:lvl5pPr marL="1122616" indent="-224526">
              <a:buClr>
                <a:srgbClr val="A1A7C0"/>
              </a:buClr>
              <a:defRPr sz="17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8" name="Text Placeholder 21"/>
          <p:cNvSpPr>
            <a:spLocks noGrp="1"/>
          </p:cNvSpPr>
          <p:nvPr>
            <p:ph type="body" sz="quarter" idx="14" hasCustomPrompt="1"/>
          </p:nvPr>
        </p:nvSpPr>
        <p:spPr>
          <a:xfrm>
            <a:off x="669127" y="2197210"/>
            <a:ext cx="1342662" cy="920064"/>
          </a:xfrm>
        </p:spPr>
        <p:txBody>
          <a:bodyPr lIns="0" tIns="0" rIns="0" bIns="0" anchor="t"/>
          <a:lstStyle>
            <a:lvl1pPr>
              <a:spcBef>
                <a:spcPts val="0"/>
              </a:spcBef>
              <a:buFontTx/>
              <a:buNone/>
              <a:defRPr sz="1000" b="1">
                <a:solidFill>
                  <a:schemeClr val="tx1"/>
                </a:solidFill>
              </a:defRPr>
            </a:lvl1pPr>
            <a:lvl2pPr marL="0" indent="0">
              <a:spcBef>
                <a:spcPts val="0"/>
              </a:spcBef>
              <a:buFontTx/>
              <a:buNone/>
              <a:defRPr sz="900"/>
            </a:lvl2pPr>
            <a:lvl3pPr marL="0" indent="0">
              <a:spcBef>
                <a:spcPts val="184"/>
              </a:spcBef>
              <a:buFontTx/>
              <a:buNone/>
              <a:defRPr sz="900"/>
            </a:lvl3pPr>
            <a:lvl4pPr>
              <a:buFontTx/>
              <a:buNone/>
              <a:defRPr/>
            </a:lvl4pPr>
            <a:lvl5pPr>
              <a:buFontTx/>
              <a:buNone/>
              <a:defRPr/>
            </a:lvl5pPr>
          </a:lstStyle>
          <a:p>
            <a:pPr lvl="0"/>
            <a:r>
              <a:rPr lang="en-US" dirty="0" smtClean="0"/>
              <a:t>Contact details</a:t>
            </a:r>
            <a:endParaRPr lang="en-GB" dirty="0"/>
          </a:p>
        </p:txBody>
      </p:sp>
      <p:sp>
        <p:nvSpPr>
          <p:cNvPr id="9" name="Text Placeholder 21"/>
          <p:cNvSpPr>
            <a:spLocks noGrp="1"/>
          </p:cNvSpPr>
          <p:nvPr>
            <p:ph type="body" sz="quarter" idx="15" hasCustomPrompt="1"/>
          </p:nvPr>
        </p:nvSpPr>
        <p:spPr>
          <a:xfrm>
            <a:off x="669127" y="3442616"/>
            <a:ext cx="1342662" cy="2785373"/>
          </a:xfrm>
        </p:spPr>
        <p:txBody>
          <a:bodyPr lIns="0" tIns="0" rIns="0" bIns="0" anchor="t"/>
          <a:lstStyle>
            <a:lvl1pPr marL="174722" indent="-174722">
              <a:spcBef>
                <a:spcPts val="551"/>
              </a:spcBef>
              <a:buClr>
                <a:schemeClr val="tx1"/>
              </a:buClr>
              <a:buFont typeface="Wingdings" pitchFamily="2" charset="2"/>
              <a:buChar char="§"/>
              <a:defRPr sz="1300" b="1" baseline="0">
                <a:solidFill>
                  <a:schemeClr val="tx1"/>
                </a:solidFill>
              </a:defRPr>
            </a:lvl1pPr>
            <a:lvl2pPr marL="0" indent="0">
              <a:spcBef>
                <a:spcPts val="0"/>
              </a:spcBef>
              <a:buFontTx/>
              <a:buNone/>
              <a:defRPr sz="900"/>
            </a:lvl2pPr>
            <a:lvl3pPr marL="0" indent="0">
              <a:spcBef>
                <a:spcPts val="184"/>
              </a:spcBef>
              <a:buFontTx/>
              <a:buNone/>
              <a:defRPr sz="900"/>
            </a:lvl3pPr>
            <a:lvl4pPr>
              <a:buFontTx/>
              <a:buNone/>
              <a:defRPr/>
            </a:lvl4pPr>
            <a:lvl5pPr>
              <a:buFontTx/>
              <a:buNone/>
              <a:defRPr/>
            </a:lvl5pPr>
          </a:lstStyle>
          <a:p>
            <a:pPr lvl="0"/>
            <a:r>
              <a:rPr lang="en-US" dirty="0" smtClean="0"/>
              <a:t>Enter client list here</a:t>
            </a:r>
            <a:endParaRPr lang="en-GB" dirty="0"/>
          </a:p>
        </p:txBody>
      </p:sp>
      <p:sp>
        <p:nvSpPr>
          <p:cNvPr id="17" name="TextBox 16"/>
          <p:cNvSpPr txBox="1"/>
          <p:nvPr userDrawn="1"/>
        </p:nvSpPr>
        <p:spPr>
          <a:xfrm>
            <a:off x="573231" y="3160946"/>
            <a:ext cx="1434014" cy="254067"/>
          </a:xfrm>
          <a:prstGeom prst="rect">
            <a:avLst/>
          </a:prstGeom>
          <a:noFill/>
        </p:spPr>
        <p:txBody>
          <a:bodyPr wrap="square" lIns="83863" tIns="41931" rIns="83863" bIns="41931" rtlCol="0">
            <a:spAutoFit/>
          </a:bodyPr>
          <a:lstStyle/>
          <a:p>
            <a:pPr defTabSz="956660" fontAlgn="auto">
              <a:spcBef>
                <a:spcPts val="0"/>
              </a:spcBef>
              <a:spcAft>
                <a:spcPts val="0"/>
              </a:spcAft>
            </a:pPr>
            <a:r>
              <a:rPr lang="en-GB" sz="1100" b="1" dirty="0" smtClean="0">
                <a:solidFill>
                  <a:srgbClr val="FFED54"/>
                </a:solidFill>
                <a:latin typeface="Arial"/>
              </a:rPr>
              <a:t>Client list</a:t>
            </a:r>
            <a:endParaRPr lang="en-GB" sz="1100" b="1" dirty="0">
              <a:solidFill>
                <a:srgbClr val="FFED54"/>
              </a:solidFill>
              <a:latin typeface="Arial"/>
            </a:endParaRPr>
          </a:p>
        </p:txBody>
      </p:sp>
      <p:sp>
        <p:nvSpPr>
          <p:cNvPr id="11" name="Text Placeholder 8"/>
          <p:cNvSpPr>
            <a:spLocks noGrp="1"/>
          </p:cNvSpPr>
          <p:nvPr>
            <p:ph type="body" sz="quarter" idx="23" hasCustomPrompt="1"/>
          </p:nvPr>
        </p:nvSpPr>
        <p:spPr>
          <a:xfrm>
            <a:off x="498555" y="6254722"/>
            <a:ext cx="4038307" cy="388759"/>
          </a:xfrm>
        </p:spPr>
        <p:txBody>
          <a:bodyPr anchor="b"/>
          <a:lstStyle>
            <a:lvl1pPr marL="0" indent="0">
              <a:buFontTx/>
              <a:buNone/>
              <a:defRPr sz="900"/>
            </a:lvl1pPr>
          </a:lstStyle>
          <a:p>
            <a:pPr lvl="0"/>
            <a:r>
              <a:rPr lang="en-US" dirty="0" smtClean="0"/>
              <a:t>Source: Enter source here</a:t>
            </a:r>
            <a:endParaRPr lang="en-GB" dirty="0"/>
          </a:p>
        </p:txBody>
      </p:sp>
    </p:spTree>
    <p:extLst>
      <p:ext uri="{BB962C8B-B14F-4D97-AF65-F5344CB8AC3E}">
        <p14:creationId xmlns:p14="http://schemas.microsoft.com/office/powerpoint/2010/main" val="2152526182"/>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14. CONTENT AND 4 PICTUR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a:xfrm>
            <a:off x="635302" y="1716318"/>
            <a:ext cx="8842753" cy="3824239"/>
          </a:xfrm>
          <a:solidFill>
            <a:srgbClr val="A1A7C0"/>
          </a:solidFill>
        </p:spPr>
        <p:txBody>
          <a:bodyPr tIns="99056"/>
          <a:lstStyle>
            <a:lvl1pPr>
              <a:buClr>
                <a:schemeClr val="tx1"/>
              </a:buClr>
              <a:defRPr/>
            </a:lvl1pPr>
            <a:lvl4pPr>
              <a:buClr>
                <a:srgbClr val="606B8D"/>
              </a:buClr>
              <a:defRPr/>
            </a:lvl4pPr>
            <a:lvl5pPr>
              <a:buClr>
                <a:srgbClr val="606B8D"/>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Date Placeholder 3"/>
          <p:cNvSpPr>
            <a:spLocks noGrp="1"/>
          </p:cNvSpPr>
          <p:nvPr>
            <p:ph type="dt" sz="half" idx="10"/>
          </p:nvPr>
        </p:nvSpPr>
        <p:spPr/>
        <p:txBody>
          <a:bodyPr/>
          <a:lstStyle/>
          <a:p>
            <a:fld id="{00B6CA34-6738-40AF-91D1-D098062861F9}" type="datetimeFigureOut">
              <a:rPr lang="en-GB" smtClean="0">
                <a:solidFill>
                  <a:srgbClr val="002244"/>
                </a:solidFill>
              </a:rPr>
              <a:pPr/>
              <a:t>07/03/2016</a:t>
            </a:fld>
            <a:endParaRPr lang="en-GB">
              <a:solidFill>
                <a:srgbClr val="002244"/>
              </a:solidFill>
            </a:endParaRPr>
          </a:p>
        </p:txBody>
      </p:sp>
      <p:sp>
        <p:nvSpPr>
          <p:cNvPr id="5" name="Footer Placeholder 4"/>
          <p:cNvSpPr>
            <a:spLocks noGrp="1"/>
          </p:cNvSpPr>
          <p:nvPr>
            <p:ph type="ftr" sz="quarter" idx="11"/>
          </p:nvPr>
        </p:nvSpPr>
        <p:spPr/>
        <p:txBody>
          <a:bodyPr/>
          <a:lstStyle/>
          <a:p>
            <a:endParaRPr lang="en-GB">
              <a:solidFill>
                <a:srgbClr val="002244"/>
              </a:solidFill>
            </a:endParaRPr>
          </a:p>
        </p:txBody>
      </p:sp>
      <p:sp>
        <p:nvSpPr>
          <p:cNvPr id="6" name="Slide Number Placeholder 5"/>
          <p:cNvSpPr>
            <a:spLocks noGrp="1"/>
          </p:cNvSpPr>
          <p:nvPr>
            <p:ph type="sldNum" sz="quarter" idx="12"/>
          </p:nvPr>
        </p:nvSpPr>
        <p:spPr/>
        <p:txBody>
          <a:bodyPr/>
          <a:lstStyle/>
          <a:p>
            <a:fld id="{B3D0B232-8F1E-405E-9C98-A855FD5493C3}" type="slidenum">
              <a:rPr lang="en-GB" smtClean="0">
                <a:solidFill>
                  <a:srgbClr val="002244"/>
                </a:solidFill>
              </a:rPr>
              <a:pPr/>
              <a:t>‹#›</a:t>
            </a:fld>
            <a:endParaRPr lang="en-GB">
              <a:solidFill>
                <a:srgbClr val="002244"/>
              </a:solidFill>
            </a:endParaRPr>
          </a:p>
        </p:txBody>
      </p:sp>
      <p:sp>
        <p:nvSpPr>
          <p:cNvPr id="7" name="Text Placeholder 8"/>
          <p:cNvSpPr>
            <a:spLocks noGrp="1"/>
          </p:cNvSpPr>
          <p:nvPr>
            <p:ph type="body" sz="quarter" idx="23" hasCustomPrompt="1"/>
          </p:nvPr>
        </p:nvSpPr>
        <p:spPr>
          <a:xfrm>
            <a:off x="498555" y="6254722"/>
            <a:ext cx="4038307" cy="388759"/>
          </a:xfrm>
        </p:spPr>
        <p:txBody>
          <a:bodyPr anchor="b"/>
          <a:lstStyle>
            <a:lvl1pPr marL="0" indent="0">
              <a:buFontTx/>
              <a:buNone/>
              <a:defRPr sz="900"/>
            </a:lvl1pPr>
          </a:lstStyle>
          <a:p>
            <a:pPr lvl="0"/>
            <a:r>
              <a:rPr lang="en-US" dirty="0" smtClean="0"/>
              <a:t>Source: Enter source here</a:t>
            </a:r>
            <a:endParaRPr lang="en-GB" dirty="0"/>
          </a:p>
        </p:txBody>
      </p:sp>
      <p:sp>
        <p:nvSpPr>
          <p:cNvPr id="10" name="Picture Placeholder 18"/>
          <p:cNvSpPr>
            <a:spLocks noGrp="1" noChangeAspect="1"/>
          </p:cNvSpPr>
          <p:nvPr>
            <p:ph type="pic" sz="quarter" idx="24"/>
          </p:nvPr>
        </p:nvSpPr>
        <p:spPr>
          <a:xfrm>
            <a:off x="5736666" y="1780481"/>
            <a:ext cx="1767506" cy="1771004"/>
          </a:xfrm>
          <a:noFill/>
        </p:spPr>
        <p:txBody>
          <a:bodyPr/>
          <a:lstStyle>
            <a:lvl1pPr>
              <a:defRPr>
                <a:solidFill>
                  <a:schemeClr val="tx1"/>
                </a:solidFill>
              </a:defRPr>
            </a:lvl1pPr>
          </a:lstStyle>
          <a:p>
            <a:r>
              <a:rPr lang="en-US" smtClean="0"/>
              <a:t>Click icon to add picture</a:t>
            </a:r>
            <a:endParaRPr lang="en-GB"/>
          </a:p>
        </p:txBody>
      </p:sp>
      <p:sp>
        <p:nvSpPr>
          <p:cNvPr id="11" name="Picture Placeholder 18"/>
          <p:cNvSpPr>
            <a:spLocks noGrp="1" noChangeAspect="1"/>
          </p:cNvSpPr>
          <p:nvPr>
            <p:ph type="pic" sz="quarter" idx="25"/>
          </p:nvPr>
        </p:nvSpPr>
        <p:spPr>
          <a:xfrm>
            <a:off x="7630888" y="1780481"/>
            <a:ext cx="1767506" cy="1771004"/>
          </a:xfrm>
          <a:noFill/>
        </p:spPr>
        <p:txBody>
          <a:bodyPr/>
          <a:lstStyle>
            <a:lvl1pPr>
              <a:defRPr>
                <a:solidFill>
                  <a:schemeClr val="tx1"/>
                </a:solidFill>
              </a:defRPr>
            </a:lvl1pPr>
          </a:lstStyle>
          <a:p>
            <a:r>
              <a:rPr lang="en-US" smtClean="0"/>
              <a:t>Click icon to add picture</a:t>
            </a:r>
            <a:endParaRPr lang="en-GB"/>
          </a:p>
        </p:txBody>
      </p:sp>
      <p:sp>
        <p:nvSpPr>
          <p:cNvPr id="12" name="Picture Placeholder 18"/>
          <p:cNvSpPr>
            <a:spLocks noGrp="1" noChangeAspect="1"/>
          </p:cNvSpPr>
          <p:nvPr>
            <p:ph type="pic" sz="quarter" idx="13"/>
          </p:nvPr>
        </p:nvSpPr>
        <p:spPr>
          <a:xfrm>
            <a:off x="5736666" y="3652254"/>
            <a:ext cx="1767506" cy="1771004"/>
          </a:xfrm>
          <a:noFill/>
        </p:spPr>
        <p:txBody>
          <a:bodyPr/>
          <a:lstStyle>
            <a:lvl1pPr>
              <a:defRPr>
                <a:solidFill>
                  <a:schemeClr val="tx1"/>
                </a:solidFill>
              </a:defRPr>
            </a:lvl1pPr>
          </a:lstStyle>
          <a:p>
            <a:r>
              <a:rPr lang="en-US" smtClean="0"/>
              <a:t>Click icon to add picture</a:t>
            </a:r>
            <a:endParaRPr lang="en-GB"/>
          </a:p>
        </p:txBody>
      </p:sp>
      <p:sp>
        <p:nvSpPr>
          <p:cNvPr id="13" name="Picture Placeholder 18"/>
          <p:cNvSpPr>
            <a:spLocks noGrp="1" noChangeAspect="1"/>
          </p:cNvSpPr>
          <p:nvPr>
            <p:ph type="pic" sz="quarter" idx="14"/>
          </p:nvPr>
        </p:nvSpPr>
        <p:spPr>
          <a:xfrm>
            <a:off x="7630888" y="3652254"/>
            <a:ext cx="1767506" cy="1771004"/>
          </a:xfrm>
          <a:noFill/>
        </p:spPr>
        <p:txBody>
          <a:bodyPr/>
          <a:lstStyle>
            <a:lvl1pPr>
              <a:defRPr>
                <a:solidFill>
                  <a:schemeClr val="tx1"/>
                </a:solidFill>
              </a:defRPr>
            </a:lvl1pPr>
          </a:lstStyle>
          <a:p>
            <a:r>
              <a:rPr lang="en-US" smtClean="0"/>
              <a:t>Click icon to add picture</a:t>
            </a:r>
            <a:endParaRPr lang="en-GB"/>
          </a:p>
        </p:txBody>
      </p:sp>
      <p:cxnSp>
        <p:nvCxnSpPr>
          <p:cNvPr id="14" name="Straight Connector 13"/>
          <p:cNvCxnSpPr/>
          <p:nvPr userDrawn="1"/>
        </p:nvCxnSpPr>
        <p:spPr>
          <a:xfrm flipV="1">
            <a:off x="579807" y="1491683"/>
            <a:ext cx="8904228" cy="0"/>
          </a:xfrm>
          <a:prstGeom prst="line">
            <a:avLst/>
          </a:prstGeom>
          <a:ln>
            <a:solidFill>
              <a:srgbClr val="606B8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6296486"/>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15. TWO CASE STUDI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00B6CA34-6738-40AF-91D1-D098062861F9}" type="datetimeFigureOut">
              <a:rPr lang="en-GB" smtClean="0">
                <a:solidFill>
                  <a:srgbClr val="002244"/>
                </a:solidFill>
              </a:rPr>
              <a:pPr/>
              <a:t>07/03/2016</a:t>
            </a:fld>
            <a:endParaRPr lang="en-GB" dirty="0">
              <a:solidFill>
                <a:srgbClr val="002244"/>
              </a:solidFill>
            </a:endParaRPr>
          </a:p>
        </p:txBody>
      </p:sp>
      <p:sp>
        <p:nvSpPr>
          <p:cNvPr id="4" name="Footer Placeholder 3"/>
          <p:cNvSpPr>
            <a:spLocks noGrp="1"/>
          </p:cNvSpPr>
          <p:nvPr>
            <p:ph type="ftr" sz="quarter" idx="11"/>
          </p:nvPr>
        </p:nvSpPr>
        <p:spPr/>
        <p:txBody>
          <a:bodyPr/>
          <a:lstStyle/>
          <a:p>
            <a:endParaRPr lang="en-GB" dirty="0">
              <a:solidFill>
                <a:srgbClr val="002244"/>
              </a:solidFill>
            </a:endParaRPr>
          </a:p>
        </p:txBody>
      </p:sp>
      <p:sp>
        <p:nvSpPr>
          <p:cNvPr id="5" name="Slide Number Placeholder 4"/>
          <p:cNvSpPr>
            <a:spLocks noGrp="1"/>
          </p:cNvSpPr>
          <p:nvPr>
            <p:ph type="sldNum" sz="quarter" idx="12"/>
          </p:nvPr>
        </p:nvSpPr>
        <p:spPr/>
        <p:txBody>
          <a:bodyPr/>
          <a:lstStyle/>
          <a:p>
            <a:fld id="{B3D0B232-8F1E-405E-9C98-A855FD5493C3}" type="slidenum">
              <a:rPr lang="en-GB" smtClean="0">
                <a:solidFill>
                  <a:srgbClr val="002244"/>
                </a:solidFill>
              </a:rPr>
              <a:pPr/>
              <a:t>‹#›</a:t>
            </a:fld>
            <a:endParaRPr lang="en-GB">
              <a:solidFill>
                <a:srgbClr val="002244"/>
              </a:solidFill>
            </a:endParaRPr>
          </a:p>
        </p:txBody>
      </p:sp>
      <p:sp>
        <p:nvSpPr>
          <p:cNvPr id="6" name="Rectangle 5"/>
          <p:cNvSpPr/>
          <p:nvPr userDrawn="1"/>
        </p:nvSpPr>
        <p:spPr>
          <a:xfrm>
            <a:off x="620600" y="1631354"/>
            <a:ext cx="4363288" cy="4709745"/>
          </a:xfrm>
          <a:prstGeom prst="rect">
            <a:avLst/>
          </a:prstGeom>
          <a:solidFill>
            <a:srgbClr val="A1A7C0"/>
          </a:solidFill>
          <a:ln>
            <a:noFill/>
          </a:ln>
        </p:spPr>
        <p:style>
          <a:lnRef idx="2">
            <a:schemeClr val="accent1">
              <a:shade val="50000"/>
            </a:schemeClr>
          </a:lnRef>
          <a:fillRef idx="1">
            <a:schemeClr val="accent1"/>
          </a:fillRef>
          <a:effectRef idx="0">
            <a:schemeClr val="accent1"/>
          </a:effectRef>
          <a:fontRef idx="minor">
            <a:schemeClr val="lt1"/>
          </a:fontRef>
        </p:style>
        <p:txBody>
          <a:bodyPr lIns="83863" tIns="41931" rIns="83863" bIns="41931" rtlCol="0" anchor="ctr"/>
          <a:lstStyle/>
          <a:p>
            <a:pPr algn="ctr" defTabSz="956660" fontAlgn="auto">
              <a:spcBef>
                <a:spcPts val="0"/>
              </a:spcBef>
              <a:spcAft>
                <a:spcPts val="0"/>
              </a:spcAft>
            </a:pPr>
            <a:endParaRPr lang="en-GB" sz="1900">
              <a:solidFill>
                <a:srgbClr val="FFFFFF"/>
              </a:solidFill>
            </a:endParaRPr>
          </a:p>
        </p:txBody>
      </p:sp>
      <p:sp>
        <p:nvSpPr>
          <p:cNvPr id="7" name="Rectangle 6"/>
          <p:cNvSpPr/>
          <p:nvPr userDrawn="1"/>
        </p:nvSpPr>
        <p:spPr>
          <a:xfrm>
            <a:off x="5114772" y="1631354"/>
            <a:ext cx="4363288" cy="4709745"/>
          </a:xfrm>
          <a:prstGeom prst="rect">
            <a:avLst/>
          </a:prstGeom>
          <a:solidFill>
            <a:srgbClr val="A1A7C0"/>
          </a:solidFill>
          <a:ln>
            <a:noFill/>
          </a:ln>
        </p:spPr>
        <p:style>
          <a:lnRef idx="2">
            <a:schemeClr val="accent1">
              <a:shade val="50000"/>
            </a:schemeClr>
          </a:lnRef>
          <a:fillRef idx="1">
            <a:schemeClr val="accent1"/>
          </a:fillRef>
          <a:effectRef idx="0">
            <a:schemeClr val="accent1"/>
          </a:effectRef>
          <a:fontRef idx="minor">
            <a:schemeClr val="lt1"/>
          </a:fontRef>
        </p:style>
        <p:txBody>
          <a:bodyPr lIns="83863" tIns="41931" rIns="83863" bIns="41931" rtlCol="0" anchor="ctr"/>
          <a:lstStyle/>
          <a:p>
            <a:pPr algn="ctr" defTabSz="956660" fontAlgn="auto">
              <a:spcBef>
                <a:spcPts val="0"/>
              </a:spcBef>
              <a:spcAft>
                <a:spcPts val="0"/>
              </a:spcAft>
            </a:pPr>
            <a:endParaRPr lang="en-GB" sz="1900">
              <a:solidFill>
                <a:srgbClr val="FFFFFF"/>
              </a:solidFill>
            </a:endParaRPr>
          </a:p>
        </p:txBody>
      </p:sp>
      <p:sp>
        <p:nvSpPr>
          <p:cNvPr id="8" name="Picture Placeholder 9"/>
          <p:cNvSpPr>
            <a:spLocks noGrp="1" noChangeAspect="1"/>
          </p:cNvSpPr>
          <p:nvPr>
            <p:ph type="pic" sz="quarter" idx="13"/>
          </p:nvPr>
        </p:nvSpPr>
        <p:spPr>
          <a:xfrm>
            <a:off x="688431" y="1696140"/>
            <a:ext cx="1934252" cy="1960262"/>
          </a:xfrm>
        </p:spPr>
        <p:txBody>
          <a:bodyPr/>
          <a:lstStyle>
            <a:lvl1pPr>
              <a:defRPr>
                <a:solidFill>
                  <a:schemeClr val="tx1"/>
                </a:solidFill>
              </a:defRPr>
            </a:lvl1pPr>
          </a:lstStyle>
          <a:p>
            <a:r>
              <a:rPr lang="en-US" smtClean="0"/>
              <a:t>Click icon to add picture</a:t>
            </a:r>
            <a:endParaRPr lang="en-GB" dirty="0"/>
          </a:p>
        </p:txBody>
      </p:sp>
      <p:sp>
        <p:nvSpPr>
          <p:cNvPr id="9" name="Picture Placeholder 9"/>
          <p:cNvSpPr>
            <a:spLocks noGrp="1" noChangeAspect="1"/>
          </p:cNvSpPr>
          <p:nvPr>
            <p:ph type="pic" sz="quarter" idx="14"/>
          </p:nvPr>
        </p:nvSpPr>
        <p:spPr>
          <a:xfrm>
            <a:off x="5197017" y="1696140"/>
            <a:ext cx="1934252" cy="1960262"/>
          </a:xfrm>
        </p:spPr>
        <p:txBody>
          <a:bodyPr/>
          <a:lstStyle>
            <a:lvl1pPr>
              <a:defRPr>
                <a:solidFill>
                  <a:schemeClr val="tx1"/>
                </a:solidFill>
              </a:defRPr>
            </a:lvl1pPr>
          </a:lstStyle>
          <a:p>
            <a:r>
              <a:rPr lang="en-US" smtClean="0"/>
              <a:t>Click icon to add picture</a:t>
            </a:r>
            <a:endParaRPr lang="en-GB"/>
          </a:p>
        </p:txBody>
      </p:sp>
      <p:sp>
        <p:nvSpPr>
          <p:cNvPr id="10" name="Text Placeholder 8"/>
          <p:cNvSpPr>
            <a:spLocks noGrp="1"/>
          </p:cNvSpPr>
          <p:nvPr>
            <p:ph type="body" sz="quarter" idx="15" hasCustomPrompt="1"/>
          </p:nvPr>
        </p:nvSpPr>
        <p:spPr>
          <a:xfrm>
            <a:off x="498541" y="6254722"/>
            <a:ext cx="3980879" cy="388759"/>
          </a:xfrm>
        </p:spPr>
        <p:txBody>
          <a:bodyPr anchor="b"/>
          <a:lstStyle>
            <a:lvl1pPr marL="0" indent="0">
              <a:buFontTx/>
              <a:buNone/>
              <a:defRPr sz="900"/>
            </a:lvl1pPr>
          </a:lstStyle>
          <a:p>
            <a:pPr lvl="0"/>
            <a:r>
              <a:rPr lang="en-US" dirty="0" smtClean="0"/>
              <a:t>Source: Enter source here</a:t>
            </a:r>
            <a:endParaRPr lang="en-GB" dirty="0"/>
          </a:p>
        </p:txBody>
      </p:sp>
      <p:sp>
        <p:nvSpPr>
          <p:cNvPr id="12" name="Text Placeholder 11"/>
          <p:cNvSpPr>
            <a:spLocks noGrp="1"/>
          </p:cNvSpPr>
          <p:nvPr>
            <p:ph type="body" sz="quarter" idx="16"/>
          </p:nvPr>
        </p:nvSpPr>
        <p:spPr>
          <a:xfrm>
            <a:off x="688434" y="3824098"/>
            <a:ext cx="4201995" cy="2448877"/>
          </a:xfrm>
        </p:spPr>
        <p:txBody>
          <a:bodyPr lIns="0" rIns="0"/>
          <a:lstStyle>
            <a:lvl1pPr>
              <a:buClr>
                <a:schemeClr val="tx1"/>
              </a:buClr>
              <a:defRPr/>
            </a:lvl1pPr>
            <a:lvl4pPr>
              <a:buClr>
                <a:srgbClr val="606B8D"/>
              </a:buClr>
              <a:defRPr/>
            </a:lvl4pPr>
            <a:lvl5pPr>
              <a:buClr>
                <a:srgbClr val="606B8D"/>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cxnSp>
        <p:nvCxnSpPr>
          <p:cNvPr id="13" name="Straight Connector 12"/>
          <p:cNvCxnSpPr/>
          <p:nvPr userDrawn="1"/>
        </p:nvCxnSpPr>
        <p:spPr>
          <a:xfrm>
            <a:off x="688434" y="3745429"/>
            <a:ext cx="4201995"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5197023" y="3745429"/>
            <a:ext cx="4201995"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 Placeholder 11"/>
          <p:cNvSpPr>
            <a:spLocks noGrp="1"/>
          </p:cNvSpPr>
          <p:nvPr>
            <p:ph type="body" sz="quarter" idx="17"/>
          </p:nvPr>
        </p:nvSpPr>
        <p:spPr>
          <a:xfrm>
            <a:off x="5197023" y="3824098"/>
            <a:ext cx="4201995" cy="2448877"/>
          </a:xfrm>
        </p:spPr>
        <p:txBody>
          <a:bodyPr lIns="0" rIns="0"/>
          <a:lstStyle>
            <a:lvl1pPr>
              <a:buClr>
                <a:schemeClr val="tx1"/>
              </a:buClr>
              <a:defRPr/>
            </a:lvl1pPr>
            <a:lvl4pPr>
              <a:buClr>
                <a:srgbClr val="606B8D"/>
              </a:buClr>
              <a:defRPr/>
            </a:lvl4pPr>
            <a:lvl5pPr>
              <a:buClr>
                <a:srgbClr val="606B8D"/>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cxnSp>
        <p:nvCxnSpPr>
          <p:cNvPr id="16" name="Straight Connector 15"/>
          <p:cNvCxnSpPr/>
          <p:nvPr userDrawn="1"/>
        </p:nvCxnSpPr>
        <p:spPr>
          <a:xfrm flipV="1">
            <a:off x="579807" y="1491683"/>
            <a:ext cx="8904228" cy="0"/>
          </a:xfrm>
          <a:prstGeom prst="line">
            <a:avLst/>
          </a:prstGeom>
          <a:ln>
            <a:solidFill>
              <a:srgbClr val="606B8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95538959"/>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16. THREE CASE STUDI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00B6CA34-6738-40AF-91D1-D098062861F9}" type="datetimeFigureOut">
              <a:rPr lang="en-GB" smtClean="0">
                <a:solidFill>
                  <a:srgbClr val="002244"/>
                </a:solidFill>
              </a:rPr>
              <a:pPr/>
              <a:t>07/03/2016</a:t>
            </a:fld>
            <a:endParaRPr lang="en-GB" dirty="0">
              <a:solidFill>
                <a:srgbClr val="002244"/>
              </a:solidFill>
            </a:endParaRPr>
          </a:p>
        </p:txBody>
      </p:sp>
      <p:sp>
        <p:nvSpPr>
          <p:cNvPr id="4" name="Footer Placeholder 3"/>
          <p:cNvSpPr>
            <a:spLocks noGrp="1"/>
          </p:cNvSpPr>
          <p:nvPr>
            <p:ph type="ftr" sz="quarter" idx="11"/>
          </p:nvPr>
        </p:nvSpPr>
        <p:spPr/>
        <p:txBody>
          <a:bodyPr/>
          <a:lstStyle/>
          <a:p>
            <a:endParaRPr lang="en-GB" dirty="0">
              <a:solidFill>
                <a:srgbClr val="002244"/>
              </a:solidFill>
            </a:endParaRPr>
          </a:p>
        </p:txBody>
      </p:sp>
      <p:sp>
        <p:nvSpPr>
          <p:cNvPr id="5" name="Slide Number Placeholder 4"/>
          <p:cNvSpPr>
            <a:spLocks noGrp="1"/>
          </p:cNvSpPr>
          <p:nvPr>
            <p:ph type="sldNum" sz="quarter" idx="12"/>
          </p:nvPr>
        </p:nvSpPr>
        <p:spPr/>
        <p:txBody>
          <a:bodyPr/>
          <a:lstStyle/>
          <a:p>
            <a:fld id="{B3D0B232-8F1E-405E-9C98-A855FD5493C3}" type="slidenum">
              <a:rPr lang="en-GB" smtClean="0">
                <a:solidFill>
                  <a:srgbClr val="002244"/>
                </a:solidFill>
              </a:rPr>
              <a:pPr/>
              <a:t>‹#›</a:t>
            </a:fld>
            <a:endParaRPr lang="en-GB">
              <a:solidFill>
                <a:srgbClr val="002244"/>
              </a:solidFill>
            </a:endParaRPr>
          </a:p>
        </p:txBody>
      </p:sp>
      <p:sp>
        <p:nvSpPr>
          <p:cNvPr id="6" name="Rectangle 5"/>
          <p:cNvSpPr/>
          <p:nvPr userDrawn="1"/>
        </p:nvSpPr>
        <p:spPr>
          <a:xfrm>
            <a:off x="620615" y="1631354"/>
            <a:ext cx="8857459" cy="4709745"/>
          </a:xfrm>
          <a:prstGeom prst="rect">
            <a:avLst/>
          </a:prstGeom>
          <a:solidFill>
            <a:srgbClr val="A1A7C0"/>
          </a:solidFill>
          <a:ln>
            <a:noFill/>
          </a:ln>
        </p:spPr>
        <p:style>
          <a:lnRef idx="2">
            <a:schemeClr val="accent1">
              <a:shade val="50000"/>
            </a:schemeClr>
          </a:lnRef>
          <a:fillRef idx="1">
            <a:schemeClr val="accent1"/>
          </a:fillRef>
          <a:effectRef idx="0">
            <a:schemeClr val="accent1"/>
          </a:effectRef>
          <a:fontRef idx="minor">
            <a:schemeClr val="lt1"/>
          </a:fontRef>
        </p:style>
        <p:txBody>
          <a:bodyPr lIns="83863" tIns="41931" rIns="83863" bIns="41931" rtlCol="0" anchor="ctr"/>
          <a:lstStyle/>
          <a:p>
            <a:pPr algn="ctr" defTabSz="956660" fontAlgn="auto">
              <a:spcBef>
                <a:spcPts val="0"/>
              </a:spcBef>
              <a:spcAft>
                <a:spcPts val="0"/>
              </a:spcAft>
            </a:pPr>
            <a:endParaRPr lang="en-GB" sz="1900">
              <a:solidFill>
                <a:srgbClr val="FFFFFF"/>
              </a:solidFill>
            </a:endParaRPr>
          </a:p>
        </p:txBody>
      </p:sp>
      <p:sp>
        <p:nvSpPr>
          <p:cNvPr id="7" name="Text Placeholder 8"/>
          <p:cNvSpPr>
            <a:spLocks noGrp="1"/>
          </p:cNvSpPr>
          <p:nvPr>
            <p:ph type="body" sz="quarter" idx="17" hasCustomPrompt="1"/>
          </p:nvPr>
        </p:nvSpPr>
        <p:spPr>
          <a:xfrm>
            <a:off x="498541" y="6254722"/>
            <a:ext cx="3980879" cy="388759"/>
          </a:xfrm>
        </p:spPr>
        <p:txBody>
          <a:bodyPr anchor="b"/>
          <a:lstStyle>
            <a:lvl1pPr marL="0" indent="0">
              <a:buFontTx/>
              <a:buNone/>
              <a:defRPr sz="900"/>
            </a:lvl1pPr>
          </a:lstStyle>
          <a:p>
            <a:pPr lvl="0"/>
            <a:r>
              <a:rPr lang="en-US" dirty="0" smtClean="0"/>
              <a:t>Source: Enter source here</a:t>
            </a:r>
            <a:endParaRPr lang="en-GB" dirty="0"/>
          </a:p>
        </p:txBody>
      </p:sp>
      <p:sp>
        <p:nvSpPr>
          <p:cNvPr id="8" name="Picture Placeholder 9"/>
          <p:cNvSpPr>
            <a:spLocks noGrp="1" noChangeAspect="1"/>
          </p:cNvSpPr>
          <p:nvPr>
            <p:ph type="pic" sz="quarter" idx="18"/>
          </p:nvPr>
        </p:nvSpPr>
        <p:spPr>
          <a:xfrm>
            <a:off x="701484" y="1696146"/>
            <a:ext cx="2807386" cy="2845141"/>
          </a:xfrm>
        </p:spPr>
        <p:txBody>
          <a:bodyPr/>
          <a:lstStyle/>
          <a:p>
            <a:r>
              <a:rPr lang="en-US" smtClean="0"/>
              <a:t>Click icon to add picture</a:t>
            </a:r>
            <a:endParaRPr lang="en-GB"/>
          </a:p>
        </p:txBody>
      </p:sp>
      <p:sp>
        <p:nvSpPr>
          <p:cNvPr id="9" name="Picture Placeholder 9"/>
          <p:cNvSpPr>
            <a:spLocks noGrp="1" noChangeAspect="1"/>
          </p:cNvSpPr>
          <p:nvPr>
            <p:ph type="pic" sz="quarter" idx="19"/>
          </p:nvPr>
        </p:nvSpPr>
        <p:spPr>
          <a:xfrm>
            <a:off x="3619161" y="1696146"/>
            <a:ext cx="2807386" cy="2845141"/>
          </a:xfrm>
        </p:spPr>
        <p:txBody>
          <a:bodyPr/>
          <a:lstStyle/>
          <a:p>
            <a:r>
              <a:rPr lang="en-US" smtClean="0"/>
              <a:t>Click icon to add picture</a:t>
            </a:r>
            <a:endParaRPr lang="en-GB"/>
          </a:p>
        </p:txBody>
      </p:sp>
      <p:sp>
        <p:nvSpPr>
          <p:cNvPr id="10" name="Picture Placeholder 9"/>
          <p:cNvSpPr>
            <a:spLocks noGrp="1" noChangeAspect="1"/>
          </p:cNvSpPr>
          <p:nvPr>
            <p:ph type="pic" sz="quarter" idx="13"/>
          </p:nvPr>
        </p:nvSpPr>
        <p:spPr>
          <a:xfrm>
            <a:off x="6528020" y="1696146"/>
            <a:ext cx="2807386" cy="2845141"/>
          </a:xfrm>
        </p:spPr>
        <p:txBody>
          <a:bodyPr/>
          <a:lstStyle/>
          <a:p>
            <a:r>
              <a:rPr lang="en-US" smtClean="0"/>
              <a:t>Click icon to add picture</a:t>
            </a:r>
            <a:endParaRPr lang="en-GB"/>
          </a:p>
        </p:txBody>
      </p:sp>
      <p:cxnSp>
        <p:nvCxnSpPr>
          <p:cNvPr id="11" name="Straight Connector 10"/>
          <p:cNvCxnSpPr/>
          <p:nvPr userDrawn="1"/>
        </p:nvCxnSpPr>
        <p:spPr>
          <a:xfrm>
            <a:off x="701479" y="4621735"/>
            <a:ext cx="28080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3619161" y="4621735"/>
            <a:ext cx="28080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6528019" y="4621735"/>
            <a:ext cx="28080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 Placeholder 11"/>
          <p:cNvSpPr>
            <a:spLocks noGrp="1"/>
          </p:cNvSpPr>
          <p:nvPr>
            <p:ph type="body" sz="quarter" idx="16"/>
          </p:nvPr>
        </p:nvSpPr>
        <p:spPr>
          <a:xfrm>
            <a:off x="688430" y="4666867"/>
            <a:ext cx="2808000" cy="1606102"/>
          </a:xfrm>
        </p:spPr>
        <p:txBody>
          <a:bodyPr lIns="0" rIns="0">
            <a:normAutofit/>
          </a:bodyPr>
          <a:lstStyle>
            <a:lvl1pPr>
              <a:buClr>
                <a:schemeClr val="tx1"/>
              </a:buClr>
              <a:defRPr sz="1500"/>
            </a:lvl1pPr>
            <a:lvl2pPr>
              <a:defRPr sz="1500"/>
            </a:lvl2pPr>
            <a:lvl3pPr>
              <a:defRPr sz="1500"/>
            </a:lvl3pPr>
            <a:lvl4pPr>
              <a:buClr>
                <a:srgbClr val="606B8D"/>
              </a:buClr>
              <a:defRPr sz="1500"/>
            </a:lvl4pPr>
            <a:lvl5pPr>
              <a:buClr>
                <a:srgbClr val="606B8D"/>
              </a:buClr>
              <a:defRPr sz="15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6" name="Text Placeholder 11"/>
          <p:cNvSpPr>
            <a:spLocks noGrp="1"/>
          </p:cNvSpPr>
          <p:nvPr>
            <p:ph type="body" sz="quarter" idx="20"/>
          </p:nvPr>
        </p:nvSpPr>
        <p:spPr>
          <a:xfrm>
            <a:off x="3619161" y="4666867"/>
            <a:ext cx="2808000" cy="1606102"/>
          </a:xfrm>
        </p:spPr>
        <p:txBody>
          <a:bodyPr lIns="0" rIns="0">
            <a:normAutofit/>
          </a:bodyPr>
          <a:lstStyle>
            <a:lvl1pPr>
              <a:buClr>
                <a:schemeClr val="tx1"/>
              </a:buClr>
              <a:defRPr sz="1500"/>
            </a:lvl1pPr>
            <a:lvl2pPr>
              <a:defRPr sz="1500"/>
            </a:lvl2pPr>
            <a:lvl3pPr>
              <a:defRPr sz="1500"/>
            </a:lvl3pPr>
            <a:lvl4pPr>
              <a:buClr>
                <a:srgbClr val="606B8D"/>
              </a:buClr>
              <a:defRPr sz="1500"/>
            </a:lvl4pPr>
            <a:lvl5pPr>
              <a:buClr>
                <a:srgbClr val="606B8D"/>
              </a:buClr>
              <a:defRPr sz="15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7" name="Text Placeholder 11"/>
          <p:cNvSpPr>
            <a:spLocks noGrp="1"/>
          </p:cNvSpPr>
          <p:nvPr>
            <p:ph type="body" sz="quarter" idx="21"/>
          </p:nvPr>
        </p:nvSpPr>
        <p:spPr>
          <a:xfrm>
            <a:off x="6528019" y="4666867"/>
            <a:ext cx="2808000" cy="1606102"/>
          </a:xfrm>
        </p:spPr>
        <p:txBody>
          <a:bodyPr lIns="0" rIns="0">
            <a:normAutofit/>
          </a:bodyPr>
          <a:lstStyle>
            <a:lvl1pPr>
              <a:buClr>
                <a:schemeClr val="tx1"/>
              </a:buClr>
              <a:defRPr sz="1500"/>
            </a:lvl1pPr>
            <a:lvl2pPr>
              <a:defRPr sz="1500"/>
            </a:lvl2pPr>
            <a:lvl3pPr>
              <a:defRPr sz="1500"/>
            </a:lvl3pPr>
            <a:lvl4pPr>
              <a:buClr>
                <a:srgbClr val="606B8D"/>
              </a:buClr>
              <a:defRPr sz="1500"/>
            </a:lvl4pPr>
            <a:lvl5pPr>
              <a:buClr>
                <a:srgbClr val="606B8D"/>
              </a:buClr>
              <a:defRPr sz="15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cxnSp>
        <p:nvCxnSpPr>
          <p:cNvPr id="18" name="Straight Connector 17"/>
          <p:cNvCxnSpPr/>
          <p:nvPr userDrawn="1"/>
        </p:nvCxnSpPr>
        <p:spPr>
          <a:xfrm flipV="1">
            <a:off x="579807" y="1491683"/>
            <a:ext cx="8904228" cy="0"/>
          </a:xfrm>
          <a:prstGeom prst="line">
            <a:avLst/>
          </a:prstGeom>
          <a:ln>
            <a:solidFill>
              <a:srgbClr val="606B8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7370520"/>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17. FOUR CASE STUDI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00B6CA34-6738-40AF-91D1-D098062861F9}" type="datetimeFigureOut">
              <a:rPr lang="en-GB" smtClean="0">
                <a:solidFill>
                  <a:srgbClr val="002244"/>
                </a:solidFill>
              </a:rPr>
              <a:pPr/>
              <a:t>07/03/2016</a:t>
            </a:fld>
            <a:endParaRPr lang="en-GB" dirty="0">
              <a:solidFill>
                <a:srgbClr val="002244"/>
              </a:solidFill>
            </a:endParaRPr>
          </a:p>
        </p:txBody>
      </p:sp>
      <p:sp>
        <p:nvSpPr>
          <p:cNvPr id="4" name="Footer Placeholder 3"/>
          <p:cNvSpPr>
            <a:spLocks noGrp="1"/>
          </p:cNvSpPr>
          <p:nvPr>
            <p:ph type="ftr" sz="quarter" idx="11"/>
          </p:nvPr>
        </p:nvSpPr>
        <p:spPr/>
        <p:txBody>
          <a:bodyPr/>
          <a:lstStyle/>
          <a:p>
            <a:endParaRPr lang="en-GB" dirty="0">
              <a:solidFill>
                <a:srgbClr val="002244"/>
              </a:solidFill>
            </a:endParaRPr>
          </a:p>
        </p:txBody>
      </p:sp>
      <p:sp>
        <p:nvSpPr>
          <p:cNvPr id="5" name="Slide Number Placeholder 4"/>
          <p:cNvSpPr>
            <a:spLocks noGrp="1"/>
          </p:cNvSpPr>
          <p:nvPr>
            <p:ph type="sldNum" sz="quarter" idx="12"/>
          </p:nvPr>
        </p:nvSpPr>
        <p:spPr/>
        <p:txBody>
          <a:bodyPr/>
          <a:lstStyle/>
          <a:p>
            <a:fld id="{B3D0B232-8F1E-405E-9C98-A855FD5493C3}" type="slidenum">
              <a:rPr lang="en-GB" smtClean="0">
                <a:solidFill>
                  <a:srgbClr val="002244"/>
                </a:solidFill>
              </a:rPr>
              <a:pPr/>
              <a:t>‹#›</a:t>
            </a:fld>
            <a:endParaRPr lang="en-GB">
              <a:solidFill>
                <a:srgbClr val="002244"/>
              </a:solidFill>
            </a:endParaRPr>
          </a:p>
        </p:txBody>
      </p:sp>
      <p:sp>
        <p:nvSpPr>
          <p:cNvPr id="6" name="Rectangle 5"/>
          <p:cNvSpPr/>
          <p:nvPr userDrawn="1"/>
        </p:nvSpPr>
        <p:spPr>
          <a:xfrm>
            <a:off x="605198" y="1617159"/>
            <a:ext cx="2134347" cy="4704719"/>
          </a:xfrm>
          <a:prstGeom prst="rect">
            <a:avLst/>
          </a:prstGeom>
          <a:solidFill>
            <a:srgbClr val="A1A7C0"/>
          </a:solidFill>
          <a:ln>
            <a:noFill/>
          </a:ln>
        </p:spPr>
        <p:style>
          <a:lnRef idx="2">
            <a:schemeClr val="accent1">
              <a:shade val="50000"/>
            </a:schemeClr>
          </a:lnRef>
          <a:fillRef idx="1">
            <a:schemeClr val="accent1"/>
          </a:fillRef>
          <a:effectRef idx="0">
            <a:schemeClr val="accent1"/>
          </a:effectRef>
          <a:fontRef idx="minor">
            <a:schemeClr val="lt1"/>
          </a:fontRef>
        </p:style>
        <p:txBody>
          <a:bodyPr lIns="83863" tIns="41931" rIns="83863" bIns="41931" rtlCol="0" anchor="ctr"/>
          <a:lstStyle/>
          <a:p>
            <a:pPr algn="ctr" defTabSz="956660" fontAlgn="auto">
              <a:spcBef>
                <a:spcPts val="0"/>
              </a:spcBef>
              <a:spcAft>
                <a:spcPts val="0"/>
              </a:spcAft>
            </a:pPr>
            <a:endParaRPr lang="en-GB" sz="1900">
              <a:solidFill>
                <a:srgbClr val="FFFFFF"/>
              </a:solidFill>
            </a:endParaRPr>
          </a:p>
        </p:txBody>
      </p:sp>
      <p:sp>
        <p:nvSpPr>
          <p:cNvPr id="7" name="Rectangle 6"/>
          <p:cNvSpPr/>
          <p:nvPr userDrawn="1"/>
        </p:nvSpPr>
        <p:spPr>
          <a:xfrm>
            <a:off x="2854163" y="1617159"/>
            <a:ext cx="2134347" cy="4704719"/>
          </a:xfrm>
          <a:prstGeom prst="rect">
            <a:avLst/>
          </a:prstGeom>
          <a:solidFill>
            <a:srgbClr val="A1A7C0"/>
          </a:solidFill>
          <a:ln>
            <a:noFill/>
          </a:ln>
        </p:spPr>
        <p:style>
          <a:lnRef idx="2">
            <a:schemeClr val="accent1">
              <a:shade val="50000"/>
            </a:schemeClr>
          </a:lnRef>
          <a:fillRef idx="1">
            <a:schemeClr val="accent1"/>
          </a:fillRef>
          <a:effectRef idx="0">
            <a:schemeClr val="accent1"/>
          </a:effectRef>
          <a:fontRef idx="minor">
            <a:schemeClr val="lt1"/>
          </a:fontRef>
        </p:style>
        <p:txBody>
          <a:bodyPr lIns="83863" tIns="41931" rIns="83863" bIns="41931" rtlCol="0" anchor="ctr"/>
          <a:lstStyle/>
          <a:p>
            <a:pPr algn="ctr" defTabSz="956660" fontAlgn="auto">
              <a:spcBef>
                <a:spcPts val="0"/>
              </a:spcBef>
              <a:spcAft>
                <a:spcPts val="0"/>
              </a:spcAft>
            </a:pPr>
            <a:endParaRPr lang="en-GB" sz="1900">
              <a:solidFill>
                <a:srgbClr val="FFFFFF"/>
              </a:solidFill>
            </a:endParaRPr>
          </a:p>
        </p:txBody>
      </p:sp>
      <p:sp>
        <p:nvSpPr>
          <p:cNvPr id="8" name="Rectangle 7"/>
          <p:cNvSpPr/>
          <p:nvPr userDrawn="1"/>
        </p:nvSpPr>
        <p:spPr>
          <a:xfrm>
            <a:off x="5103130" y="1617159"/>
            <a:ext cx="2134347" cy="4704719"/>
          </a:xfrm>
          <a:prstGeom prst="rect">
            <a:avLst/>
          </a:prstGeom>
          <a:solidFill>
            <a:srgbClr val="A1A7C0"/>
          </a:solidFill>
          <a:ln>
            <a:noFill/>
          </a:ln>
        </p:spPr>
        <p:style>
          <a:lnRef idx="2">
            <a:schemeClr val="accent1">
              <a:shade val="50000"/>
            </a:schemeClr>
          </a:lnRef>
          <a:fillRef idx="1">
            <a:schemeClr val="accent1"/>
          </a:fillRef>
          <a:effectRef idx="0">
            <a:schemeClr val="accent1"/>
          </a:effectRef>
          <a:fontRef idx="minor">
            <a:schemeClr val="lt1"/>
          </a:fontRef>
        </p:style>
        <p:txBody>
          <a:bodyPr lIns="83863" tIns="41931" rIns="83863" bIns="41931" rtlCol="0" anchor="ctr"/>
          <a:lstStyle/>
          <a:p>
            <a:pPr algn="ctr" defTabSz="956660" fontAlgn="auto">
              <a:spcBef>
                <a:spcPts val="0"/>
              </a:spcBef>
              <a:spcAft>
                <a:spcPts val="0"/>
              </a:spcAft>
            </a:pPr>
            <a:endParaRPr lang="en-GB" sz="1900">
              <a:solidFill>
                <a:srgbClr val="FFFFFF"/>
              </a:solidFill>
            </a:endParaRPr>
          </a:p>
        </p:txBody>
      </p:sp>
      <p:sp>
        <p:nvSpPr>
          <p:cNvPr id="9" name="Rectangle 8"/>
          <p:cNvSpPr/>
          <p:nvPr userDrawn="1"/>
        </p:nvSpPr>
        <p:spPr>
          <a:xfrm>
            <a:off x="7352097" y="1617159"/>
            <a:ext cx="2134347" cy="4704719"/>
          </a:xfrm>
          <a:prstGeom prst="rect">
            <a:avLst/>
          </a:prstGeom>
          <a:solidFill>
            <a:srgbClr val="A1A7C0"/>
          </a:solidFill>
          <a:ln>
            <a:noFill/>
          </a:ln>
        </p:spPr>
        <p:style>
          <a:lnRef idx="2">
            <a:schemeClr val="accent1">
              <a:shade val="50000"/>
            </a:schemeClr>
          </a:lnRef>
          <a:fillRef idx="1">
            <a:schemeClr val="accent1"/>
          </a:fillRef>
          <a:effectRef idx="0">
            <a:schemeClr val="accent1"/>
          </a:effectRef>
          <a:fontRef idx="minor">
            <a:schemeClr val="lt1"/>
          </a:fontRef>
        </p:style>
        <p:txBody>
          <a:bodyPr lIns="83863" tIns="41931" rIns="83863" bIns="41931" rtlCol="0" anchor="ctr"/>
          <a:lstStyle/>
          <a:p>
            <a:pPr algn="ctr" defTabSz="956660" fontAlgn="auto">
              <a:spcBef>
                <a:spcPts val="0"/>
              </a:spcBef>
              <a:spcAft>
                <a:spcPts val="0"/>
              </a:spcAft>
            </a:pPr>
            <a:endParaRPr lang="en-GB" sz="1900">
              <a:solidFill>
                <a:srgbClr val="FFFFFF"/>
              </a:solidFill>
            </a:endParaRPr>
          </a:p>
        </p:txBody>
      </p:sp>
      <p:sp>
        <p:nvSpPr>
          <p:cNvPr id="10" name="Picture Placeholder 9"/>
          <p:cNvSpPr>
            <a:spLocks noGrp="1" noChangeAspect="1"/>
          </p:cNvSpPr>
          <p:nvPr>
            <p:ph type="pic" sz="quarter" idx="13"/>
          </p:nvPr>
        </p:nvSpPr>
        <p:spPr>
          <a:xfrm>
            <a:off x="688431" y="1696140"/>
            <a:ext cx="1934252" cy="1960262"/>
          </a:xfrm>
        </p:spPr>
        <p:txBody>
          <a:bodyPr/>
          <a:lstStyle/>
          <a:p>
            <a:r>
              <a:rPr lang="en-US" smtClean="0"/>
              <a:t>Click icon to add picture</a:t>
            </a:r>
            <a:endParaRPr lang="en-GB"/>
          </a:p>
        </p:txBody>
      </p:sp>
      <p:sp>
        <p:nvSpPr>
          <p:cNvPr id="11" name="Picture Placeholder 9"/>
          <p:cNvSpPr>
            <a:spLocks noGrp="1" noChangeAspect="1"/>
          </p:cNvSpPr>
          <p:nvPr>
            <p:ph type="pic" sz="quarter" idx="14"/>
          </p:nvPr>
        </p:nvSpPr>
        <p:spPr>
          <a:xfrm>
            <a:off x="2942723" y="1696140"/>
            <a:ext cx="1934252" cy="1960262"/>
          </a:xfrm>
        </p:spPr>
        <p:txBody>
          <a:bodyPr/>
          <a:lstStyle/>
          <a:p>
            <a:r>
              <a:rPr lang="en-US" smtClean="0"/>
              <a:t>Click icon to add picture</a:t>
            </a:r>
            <a:endParaRPr lang="en-GB"/>
          </a:p>
        </p:txBody>
      </p:sp>
      <p:sp>
        <p:nvSpPr>
          <p:cNvPr id="12" name="Picture Placeholder 9"/>
          <p:cNvSpPr>
            <a:spLocks noGrp="1" noChangeAspect="1"/>
          </p:cNvSpPr>
          <p:nvPr>
            <p:ph type="pic" sz="quarter" idx="15"/>
          </p:nvPr>
        </p:nvSpPr>
        <p:spPr>
          <a:xfrm>
            <a:off x="5197017" y="1696140"/>
            <a:ext cx="1934252" cy="1960262"/>
          </a:xfrm>
        </p:spPr>
        <p:txBody>
          <a:bodyPr/>
          <a:lstStyle/>
          <a:p>
            <a:r>
              <a:rPr lang="en-US" smtClean="0"/>
              <a:t>Click icon to add picture</a:t>
            </a:r>
            <a:endParaRPr lang="en-GB"/>
          </a:p>
        </p:txBody>
      </p:sp>
      <p:sp>
        <p:nvSpPr>
          <p:cNvPr id="13" name="Picture Placeholder 9"/>
          <p:cNvSpPr>
            <a:spLocks noGrp="1" noChangeAspect="1"/>
          </p:cNvSpPr>
          <p:nvPr>
            <p:ph type="pic" sz="quarter" idx="16"/>
          </p:nvPr>
        </p:nvSpPr>
        <p:spPr>
          <a:xfrm>
            <a:off x="7451310" y="1696140"/>
            <a:ext cx="1934252" cy="1960262"/>
          </a:xfrm>
        </p:spPr>
        <p:txBody>
          <a:bodyPr/>
          <a:lstStyle/>
          <a:p>
            <a:r>
              <a:rPr lang="en-US" smtClean="0"/>
              <a:t>Click icon to add picture</a:t>
            </a:r>
            <a:endParaRPr lang="en-GB"/>
          </a:p>
        </p:txBody>
      </p:sp>
      <p:cxnSp>
        <p:nvCxnSpPr>
          <p:cNvPr id="14" name="Straight Connector 13"/>
          <p:cNvCxnSpPr/>
          <p:nvPr userDrawn="1"/>
        </p:nvCxnSpPr>
        <p:spPr>
          <a:xfrm>
            <a:off x="688431" y="3745429"/>
            <a:ext cx="1934252"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2942723" y="3745429"/>
            <a:ext cx="1934252"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a:xfrm>
            <a:off x="5197017" y="3745429"/>
            <a:ext cx="1934252"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a:off x="7451310" y="3745429"/>
            <a:ext cx="1934252"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ext Placeholder 11"/>
          <p:cNvSpPr>
            <a:spLocks noGrp="1"/>
          </p:cNvSpPr>
          <p:nvPr>
            <p:ph type="body" sz="quarter" idx="17"/>
          </p:nvPr>
        </p:nvSpPr>
        <p:spPr>
          <a:xfrm>
            <a:off x="688431" y="3795344"/>
            <a:ext cx="1934252" cy="2477626"/>
          </a:xfrm>
        </p:spPr>
        <p:txBody>
          <a:bodyPr lIns="0" rIns="0">
            <a:normAutofit/>
          </a:bodyPr>
          <a:lstStyle>
            <a:lvl1pPr>
              <a:buClr>
                <a:schemeClr val="tx1"/>
              </a:buClr>
              <a:defRPr sz="1500"/>
            </a:lvl1pPr>
            <a:lvl2pPr>
              <a:defRPr sz="1500"/>
            </a:lvl2pPr>
            <a:lvl3pPr>
              <a:defRPr sz="1500"/>
            </a:lvl3pPr>
            <a:lvl4pPr>
              <a:buClr>
                <a:srgbClr val="606B8D"/>
              </a:buClr>
              <a:defRPr sz="1500"/>
            </a:lvl4pPr>
            <a:lvl5pPr>
              <a:buClr>
                <a:srgbClr val="606B8D"/>
              </a:buClr>
              <a:defRPr sz="15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20" name="Text Placeholder 11"/>
          <p:cNvSpPr>
            <a:spLocks noGrp="1"/>
          </p:cNvSpPr>
          <p:nvPr>
            <p:ph type="body" sz="quarter" idx="18"/>
          </p:nvPr>
        </p:nvSpPr>
        <p:spPr>
          <a:xfrm>
            <a:off x="2942723" y="3795344"/>
            <a:ext cx="1934252" cy="2477626"/>
          </a:xfrm>
        </p:spPr>
        <p:txBody>
          <a:bodyPr lIns="0" rIns="0">
            <a:normAutofit/>
          </a:bodyPr>
          <a:lstStyle>
            <a:lvl1pPr>
              <a:buClr>
                <a:schemeClr val="tx1"/>
              </a:buClr>
              <a:defRPr sz="1500"/>
            </a:lvl1pPr>
            <a:lvl2pPr>
              <a:defRPr sz="1500"/>
            </a:lvl2pPr>
            <a:lvl3pPr>
              <a:defRPr sz="1500"/>
            </a:lvl3pPr>
            <a:lvl4pPr>
              <a:buClr>
                <a:srgbClr val="606B8D"/>
              </a:buClr>
              <a:defRPr sz="1500"/>
            </a:lvl4pPr>
            <a:lvl5pPr>
              <a:buClr>
                <a:srgbClr val="606B8D"/>
              </a:buClr>
              <a:defRPr sz="15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21" name="Text Placeholder 11"/>
          <p:cNvSpPr>
            <a:spLocks noGrp="1"/>
          </p:cNvSpPr>
          <p:nvPr>
            <p:ph type="body" sz="quarter" idx="19"/>
          </p:nvPr>
        </p:nvSpPr>
        <p:spPr>
          <a:xfrm>
            <a:off x="5197017" y="3795344"/>
            <a:ext cx="1934252" cy="2477626"/>
          </a:xfrm>
        </p:spPr>
        <p:txBody>
          <a:bodyPr lIns="0" rIns="0">
            <a:normAutofit/>
          </a:bodyPr>
          <a:lstStyle>
            <a:lvl1pPr>
              <a:buClr>
                <a:schemeClr val="tx1"/>
              </a:buClr>
              <a:defRPr sz="1500"/>
            </a:lvl1pPr>
            <a:lvl2pPr>
              <a:defRPr sz="1500"/>
            </a:lvl2pPr>
            <a:lvl3pPr>
              <a:defRPr sz="1500"/>
            </a:lvl3pPr>
            <a:lvl4pPr>
              <a:buClr>
                <a:srgbClr val="606B8D"/>
              </a:buClr>
              <a:defRPr sz="1500"/>
            </a:lvl4pPr>
            <a:lvl5pPr>
              <a:buClr>
                <a:srgbClr val="606B8D"/>
              </a:buClr>
              <a:defRPr sz="15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22" name="Text Placeholder 11"/>
          <p:cNvSpPr>
            <a:spLocks noGrp="1"/>
          </p:cNvSpPr>
          <p:nvPr>
            <p:ph type="body" sz="quarter" idx="20"/>
          </p:nvPr>
        </p:nvSpPr>
        <p:spPr>
          <a:xfrm>
            <a:off x="7451310" y="3795344"/>
            <a:ext cx="1934252" cy="2477626"/>
          </a:xfrm>
        </p:spPr>
        <p:txBody>
          <a:bodyPr lIns="0" rIns="0">
            <a:normAutofit/>
          </a:bodyPr>
          <a:lstStyle>
            <a:lvl1pPr>
              <a:buClr>
                <a:schemeClr val="tx1"/>
              </a:buClr>
              <a:defRPr sz="1500"/>
            </a:lvl1pPr>
            <a:lvl2pPr>
              <a:defRPr sz="1500"/>
            </a:lvl2pPr>
            <a:lvl3pPr>
              <a:defRPr sz="1500"/>
            </a:lvl3pPr>
            <a:lvl4pPr>
              <a:buClr>
                <a:srgbClr val="606B8D"/>
              </a:buClr>
              <a:defRPr sz="1500"/>
            </a:lvl4pPr>
            <a:lvl5pPr>
              <a:buClr>
                <a:srgbClr val="606B8D"/>
              </a:buClr>
              <a:defRPr sz="15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23" name="Text Placeholder 8"/>
          <p:cNvSpPr>
            <a:spLocks noGrp="1"/>
          </p:cNvSpPr>
          <p:nvPr>
            <p:ph type="body" sz="quarter" idx="21" hasCustomPrompt="1"/>
          </p:nvPr>
        </p:nvSpPr>
        <p:spPr>
          <a:xfrm>
            <a:off x="498541" y="6254722"/>
            <a:ext cx="3980879" cy="388759"/>
          </a:xfrm>
        </p:spPr>
        <p:txBody>
          <a:bodyPr anchor="b"/>
          <a:lstStyle>
            <a:lvl1pPr marL="0" indent="0">
              <a:buFontTx/>
              <a:buNone/>
              <a:defRPr sz="900"/>
            </a:lvl1pPr>
          </a:lstStyle>
          <a:p>
            <a:pPr lvl="0"/>
            <a:r>
              <a:rPr lang="en-US" dirty="0" smtClean="0"/>
              <a:t>Source: Enter source here</a:t>
            </a:r>
            <a:endParaRPr lang="en-GB" dirty="0"/>
          </a:p>
        </p:txBody>
      </p:sp>
      <p:cxnSp>
        <p:nvCxnSpPr>
          <p:cNvPr id="24" name="Straight Connector 23"/>
          <p:cNvCxnSpPr/>
          <p:nvPr userDrawn="1"/>
        </p:nvCxnSpPr>
        <p:spPr>
          <a:xfrm flipV="1">
            <a:off x="579807" y="1491683"/>
            <a:ext cx="8904228" cy="0"/>
          </a:xfrm>
          <a:prstGeom prst="line">
            <a:avLst/>
          </a:prstGeom>
          <a:ln>
            <a:solidFill>
              <a:srgbClr val="606B8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87351192"/>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18. 6 CASE STUDIES (PRINT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00B6CA34-6738-40AF-91D1-D098062861F9}" type="datetimeFigureOut">
              <a:rPr lang="en-GB" smtClean="0">
                <a:solidFill>
                  <a:srgbClr val="002244"/>
                </a:solidFill>
              </a:rPr>
              <a:pPr/>
              <a:t>07/03/2016</a:t>
            </a:fld>
            <a:endParaRPr lang="en-GB" dirty="0">
              <a:solidFill>
                <a:srgbClr val="002244"/>
              </a:solidFill>
            </a:endParaRPr>
          </a:p>
        </p:txBody>
      </p:sp>
      <p:sp>
        <p:nvSpPr>
          <p:cNvPr id="4" name="Footer Placeholder 3"/>
          <p:cNvSpPr>
            <a:spLocks noGrp="1"/>
          </p:cNvSpPr>
          <p:nvPr>
            <p:ph type="ftr" sz="quarter" idx="11"/>
          </p:nvPr>
        </p:nvSpPr>
        <p:spPr/>
        <p:txBody>
          <a:bodyPr/>
          <a:lstStyle/>
          <a:p>
            <a:endParaRPr lang="en-GB" dirty="0">
              <a:solidFill>
                <a:srgbClr val="002244"/>
              </a:solidFill>
            </a:endParaRPr>
          </a:p>
        </p:txBody>
      </p:sp>
      <p:sp>
        <p:nvSpPr>
          <p:cNvPr id="5" name="Slide Number Placeholder 4"/>
          <p:cNvSpPr>
            <a:spLocks noGrp="1"/>
          </p:cNvSpPr>
          <p:nvPr>
            <p:ph type="sldNum" sz="quarter" idx="12"/>
          </p:nvPr>
        </p:nvSpPr>
        <p:spPr/>
        <p:txBody>
          <a:bodyPr/>
          <a:lstStyle/>
          <a:p>
            <a:fld id="{B3D0B232-8F1E-405E-9C98-A855FD5493C3}" type="slidenum">
              <a:rPr lang="en-GB" smtClean="0">
                <a:solidFill>
                  <a:srgbClr val="002244"/>
                </a:solidFill>
              </a:rPr>
              <a:pPr/>
              <a:t>‹#›</a:t>
            </a:fld>
            <a:endParaRPr lang="en-GB">
              <a:solidFill>
                <a:srgbClr val="002244"/>
              </a:solidFill>
            </a:endParaRPr>
          </a:p>
        </p:txBody>
      </p:sp>
      <p:sp>
        <p:nvSpPr>
          <p:cNvPr id="6" name="Rectangle 5"/>
          <p:cNvSpPr/>
          <p:nvPr userDrawn="1"/>
        </p:nvSpPr>
        <p:spPr>
          <a:xfrm>
            <a:off x="605196" y="1617159"/>
            <a:ext cx="1434014" cy="4704719"/>
          </a:xfrm>
          <a:prstGeom prst="rect">
            <a:avLst/>
          </a:prstGeom>
          <a:solidFill>
            <a:srgbClr val="A1A7C0"/>
          </a:solidFill>
          <a:ln>
            <a:noFill/>
          </a:ln>
        </p:spPr>
        <p:style>
          <a:lnRef idx="2">
            <a:schemeClr val="accent1">
              <a:shade val="50000"/>
            </a:schemeClr>
          </a:lnRef>
          <a:fillRef idx="1">
            <a:schemeClr val="accent1"/>
          </a:fillRef>
          <a:effectRef idx="0">
            <a:schemeClr val="accent1"/>
          </a:effectRef>
          <a:fontRef idx="minor">
            <a:schemeClr val="lt1"/>
          </a:fontRef>
        </p:style>
        <p:txBody>
          <a:bodyPr lIns="83863" tIns="41931" rIns="83863" bIns="41931" rtlCol="0" anchor="ctr"/>
          <a:lstStyle/>
          <a:p>
            <a:pPr algn="ctr" defTabSz="956660" fontAlgn="auto">
              <a:spcBef>
                <a:spcPts val="0"/>
              </a:spcBef>
              <a:spcAft>
                <a:spcPts val="0"/>
              </a:spcAft>
            </a:pPr>
            <a:endParaRPr lang="en-GB" sz="1900">
              <a:solidFill>
                <a:srgbClr val="FFFFFF"/>
              </a:solidFill>
            </a:endParaRPr>
          </a:p>
        </p:txBody>
      </p:sp>
      <p:sp>
        <p:nvSpPr>
          <p:cNvPr id="7" name="Picture Placeholder 9"/>
          <p:cNvSpPr>
            <a:spLocks noGrp="1" noChangeAspect="1"/>
          </p:cNvSpPr>
          <p:nvPr>
            <p:ph type="pic" sz="quarter" idx="13"/>
          </p:nvPr>
        </p:nvSpPr>
        <p:spPr>
          <a:xfrm>
            <a:off x="688436" y="1696140"/>
            <a:ext cx="1260068" cy="1277012"/>
          </a:xfrm>
        </p:spPr>
        <p:txBody>
          <a:bodyPr/>
          <a:lstStyle/>
          <a:p>
            <a:r>
              <a:rPr lang="en-US" smtClean="0"/>
              <a:t>Click icon to add picture</a:t>
            </a:r>
            <a:endParaRPr lang="en-GB"/>
          </a:p>
        </p:txBody>
      </p:sp>
      <p:cxnSp>
        <p:nvCxnSpPr>
          <p:cNvPr id="8" name="Straight Connector 7"/>
          <p:cNvCxnSpPr/>
          <p:nvPr userDrawn="1"/>
        </p:nvCxnSpPr>
        <p:spPr>
          <a:xfrm>
            <a:off x="688430" y="3056903"/>
            <a:ext cx="1260599"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Rectangle 9"/>
          <p:cNvSpPr/>
          <p:nvPr userDrawn="1"/>
        </p:nvSpPr>
        <p:spPr>
          <a:xfrm>
            <a:off x="2095224" y="1617159"/>
            <a:ext cx="1434014" cy="4704719"/>
          </a:xfrm>
          <a:prstGeom prst="rect">
            <a:avLst/>
          </a:prstGeom>
          <a:solidFill>
            <a:srgbClr val="A1A7C0"/>
          </a:solidFill>
          <a:ln>
            <a:noFill/>
          </a:ln>
        </p:spPr>
        <p:style>
          <a:lnRef idx="2">
            <a:schemeClr val="accent1">
              <a:shade val="50000"/>
            </a:schemeClr>
          </a:lnRef>
          <a:fillRef idx="1">
            <a:schemeClr val="accent1"/>
          </a:fillRef>
          <a:effectRef idx="0">
            <a:schemeClr val="accent1"/>
          </a:effectRef>
          <a:fontRef idx="minor">
            <a:schemeClr val="lt1"/>
          </a:fontRef>
        </p:style>
        <p:txBody>
          <a:bodyPr lIns="83863" tIns="41931" rIns="83863" bIns="41931" rtlCol="0" anchor="ctr"/>
          <a:lstStyle/>
          <a:p>
            <a:pPr algn="ctr" defTabSz="956660" fontAlgn="auto">
              <a:spcBef>
                <a:spcPts val="0"/>
              </a:spcBef>
              <a:spcAft>
                <a:spcPts val="0"/>
              </a:spcAft>
            </a:pPr>
            <a:endParaRPr lang="en-GB" sz="1900">
              <a:solidFill>
                <a:srgbClr val="FFFFFF"/>
              </a:solidFill>
            </a:endParaRPr>
          </a:p>
        </p:txBody>
      </p:sp>
      <p:sp>
        <p:nvSpPr>
          <p:cNvPr id="11" name="Rectangle 10"/>
          <p:cNvSpPr/>
          <p:nvPr userDrawn="1"/>
        </p:nvSpPr>
        <p:spPr>
          <a:xfrm>
            <a:off x="3585254" y="1617159"/>
            <a:ext cx="1434014" cy="4704719"/>
          </a:xfrm>
          <a:prstGeom prst="rect">
            <a:avLst/>
          </a:prstGeom>
          <a:solidFill>
            <a:srgbClr val="A1A7C0"/>
          </a:solidFill>
          <a:ln>
            <a:noFill/>
          </a:ln>
        </p:spPr>
        <p:style>
          <a:lnRef idx="2">
            <a:schemeClr val="accent1">
              <a:shade val="50000"/>
            </a:schemeClr>
          </a:lnRef>
          <a:fillRef idx="1">
            <a:schemeClr val="accent1"/>
          </a:fillRef>
          <a:effectRef idx="0">
            <a:schemeClr val="accent1"/>
          </a:effectRef>
          <a:fontRef idx="minor">
            <a:schemeClr val="lt1"/>
          </a:fontRef>
        </p:style>
        <p:txBody>
          <a:bodyPr lIns="83863" tIns="41931" rIns="83863" bIns="41931" rtlCol="0" anchor="ctr"/>
          <a:lstStyle/>
          <a:p>
            <a:pPr algn="ctr" defTabSz="956660" fontAlgn="auto">
              <a:spcBef>
                <a:spcPts val="0"/>
              </a:spcBef>
              <a:spcAft>
                <a:spcPts val="0"/>
              </a:spcAft>
            </a:pPr>
            <a:endParaRPr lang="en-GB" sz="1900">
              <a:solidFill>
                <a:srgbClr val="FFFFFF"/>
              </a:solidFill>
            </a:endParaRPr>
          </a:p>
        </p:txBody>
      </p:sp>
      <p:sp>
        <p:nvSpPr>
          <p:cNvPr id="12" name="Rectangle 11"/>
          <p:cNvSpPr/>
          <p:nvPr userDrawn="1"/>
        </p:nvSpPr>
        <p:spPr>
          <a:xfrm>
            <a:off x="5075281" y="1617159"/>
            <a:ext cx="1434014" cy="4704719"/>
          </a:xfrm>
          <a:prstGeom prst="rect">
            <a:avLst/>
          </a:prstGeom>
          <a:solidFill>
            <a:srgbClr val="A1A7C0"/>
          </a:solidFill>
          <a:ln>
            <a:noFill/>
          </a:ln>
        </p:spPr>
        <p:style>
          <a:lnRef idx="2">
            <a:schemeClr val="accent1">
              <a:shade val="50000"/>
            </a:schemeClr>
          </a:lnRef>
          <a:fillRef idx="1">
            <a:schemeClr val="accent1"/>
          </a:fillRef>
          <a:effectRef idx="0">
            <a:schemeClr val="accent1"/>
          </a:effectRef>
          <a:fontRef idx="minor">
            <a:schemeClr val="lt1"/>
          </a:fontRef>
        </p:style>
        <p:txBody>
          <a:bodyPr lIns="83863" tIns="41931" rIns="83863" bIns="41931" rtlCol="0" anchor="ctr"/>
          <a:lstStyle/>
          <a:p>
            <a:pPr algn="ctr" defTabSz="956660" fontAlgn="auto">
              <a:spcBef>
                <a:spcPts val="0"/>
              </a:spcBef>
              <a:spcAft>
                <a:spcPts val="0"/>
              </a:spcAft>
            </a:pPr>
            <a:endParaRPr lang="en-GB" sz="1900">
              <a:solidFill>
                <a:srgbClr val="FFFFFF"/>
              </a:solidFill>
            </a:endParaRPr>
          </a:p>
        </p:txBody>
      </p:sp>
      <p:sp>
        <p:nvSpPr>
          <p:cNvPr id="13" name="Rectangle 12"/>
          <p:cNvSpPr/>
          <p:nvPr userDrawn="1"/>
        </p:nvSpPr>
        <p:spPr>
          <a:xfrm>
            <a:off x="6565311" y="1617159"/>
            <a:ext cx="1434014" cy="4704719"/>
          </a:xfrm>
          <a:prstGeom prst="rect">
            <a:avLst/>
          </a:prstGeom>
          <a:solidFill>
            <a:srgbClr val="A1A7C0"/>
          </a:solidFill>
          <a:ln>
            <a:noFill/>
          </a:ln>
        </p:spPr>
        <p:style>
          <a:lnRef idx="2">
            <a:schemeClr val="accent1">
              <a:shade val="50000"/>
            </a:schemeClr>
          </a:lnRef>
          <a:fillRef idx="1">
            <a:schemeClr val="accent1"/>
          </a:fillRef>
          <a:effectRef idx="0">
            <a:schemeClr val="accent1"/>
          </a:effectRef>
          <a:fontRef idx="minor">
            <a:schemeClr val="lt1"/>
          </a:fontRef>
        </p:style>
        <p:txBody>
          <a:bodyPr lIns="83863" tIns="41931" rIns="83863" bIns="41931" rtlCol="0" anchor="ctr"/>
          <a:lstStyle/>
          <a:p>
            <a:pPr algn="ctr" defTabSz="956660" fontAlgn="auto">
              <a:spcBef>
                <a:spcPts val="0"/>
              </a:spcBef>
              <a:spcAft>
                <a:spcPts val="0"/>
              </a:spcAft>
            </a:pPr>
            <a:endParaRPr lang="en-GB" sz="1900">
              <a:solidFill>
                <a:srgbClr val="FFFFFF"/>
              </a:solidFill>
            </a:endParaRPr>
          </a:p>
        </p:txBody>
      </p:sp>
      <p:sp>
        <p:nvSpPr>
          <p:cNvPr id="14" name="Rectangle 13"/>
          <p:cNvSpPr/>
          <p:nvPr userDrawn="1"/>
        </p:nvSpPr>
        <p:spPr>
          <a:xfrm>
            <a:off x="8055340" y="1617159"/>
            <a:ext cx="1434014" cy="4704719"/>
          </a:xfrm>
          <a:prstGeom prst="rect">
            <a:avLst/>
          </a:prstGeom>
          <a:solidFill>
            <a:srgbClr val="A1A7C0"/>
          </a:solidFill>
          <a:ln>
            <a:noFill/>
          </a:ln>
        </p:spPr>
        <p:style>
          <a:lnRef idx="2">
            <a:schemeClr val="accent1">
              <a:shade val="50000"/>
            </a:schemeClr>
          </a:lnRef>
          <a:fillRef idx="1">
            <a:schemeClr val="accent1"/>
          </a:fillRef>
          <a:effectRef idx="0">
            <a:schemeClr val="accent1"/>
          </a:effectRef>
          <a:fontRef idx="minor">
            <a:schemeClr val="lt1"/>
          </a:fontRef>
        </p:style>
        <p:txBody>
          <a:bodyPr lIns="83863" tIns="41931" rIns="83863" bIns="41931" rtlCol="0" anchor="ctr"/>
          <a:lstStyle/>
          <a:p>
            <a:pPr algn="ctr" defTabSz="956660" fontAlgn="auto">
              <a:spcBef>
                <a:spcPts val="0"/>
              </a:spcBef>
              <a:spcAft>
                <a:spcPts val="0"/>
              </a:spcAft>
            </a:pPr>
            <a:endParaRPr lang="en-GB" sz="1900">
              <a:solidFill>
                <a:srgbClr val="FFFFFF"/>
              </a:solidFill>
            </a:endParaRPr>
          </a:p>
        </p:txBody>
      </p:sp>
      <p:sp>
        <p:nvSpPr>
          <p:cNvPr id="15" name="Picture Placeholder 9"/>
          <p:cNvSpPr>
            <a:spLocks noGrp="1" noChangeAspect="1"/>
          </p:cNvSpPr>
          <p:nvPr>
            <p:ph type="pic" sz="quarter" idx="16"/>
          </p:nvPr>
        </p:nvSpPr>
        <p:spPr>
          <a:xfrm>
            <a:off x="2168354" y="1696140"/>
            <a:ext cx="1260068" cy="1277012"/>
          </a:xfrm>
        </p:spPr>
        <p:txBody>
          <a:bodyPr/>
          <a:lstStyle/>
          <a:p>
            <a:r>
              <a:rPr lang="en-US" smtClean="0"/>
              <a:t>Click icon to add picture</a:t>
            </a:r>
            <a:endParaRPr lang="en-GB"/>
          </a:p>
        </p:txBody>
      </p:sp>
      <p:cxnSp>
        <p:nvCxnSpPr>
          <p:cNvPr id="16" name="Straight Connector 15"/>
          <p:cNvCxnSpPr/>
          <p:nvPr userDrawn="1"/>
        </p:nvCxnSpPr>
        <p:spPr>
          <a:xfrm>
            <a:off x="2168354" y="3056903"/>
            <a:ext cx="1260599"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Picture Placeholder 9"/>
          <p:cNvSpPr>
            <a:spLocks noGrp="1" noChangeAspect="1"/>
          </p:cNvSpPr>
          <p:nvPr>
            <p:ph type="pic" sz="quarter" idx="18"/>
          </p:nvPr>
        </p:nvSpPr>
        <p:spPr>
          <a:xfrm>
            <a:off x="3668691" y="1696140"/>
            <a:ext cx="1260068" cy="1277012"/>
          </a:xfrm>
        </p:spPr>
        <p:txBody>
          <a:bodyPr/>
          <a:lstStyle/>
          <a:p>
            <a:r>
              <a:rPr lang="en-US" smtClean="0"/>
              <a:t>Click icon to add picture</a:t>
            </a:r>
            <a:endParaRPr lang="en-GB"/>
          </a:p>
        </p:txBody>
      </p:sp>
      <p:cxnSp>
        <p:nvCxnSpPr>
          <p:cNvPr id="18" name="Straight Connector 17"/>
          <p:cNvCxnSpPr/>
          <p:nvPr userDrawn="1"/>
        </p:nvCxnSpPr>
        <p:spPr>
          <a:xfrm>
            <a:off x="3668697" y="3056903"/>
            <a:ext cx="1260599"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Picture Placeholder 9"/>
          <p:cNvSpPr>
            <a:spLocks noGrp="1" noChangeAspect="1"/>
          </p:cNvSpPr>
          <p:nvPr>
            <p:ph type="pic" sz="quarter" idx="20"/>
          </p:nvPr>
        </p:nvSpPr>
        <p:spPr>
          <a:xfrm>
            <a:off x="5155208" y="1696140"/>
            <a:ext cx="1260068" cy="1277012"/>
          </a:xfrm>
        </p:spPr>
        <p:txBody>
          <a:bodyPr/>
          <a:lstStyle/>
          <a:p>
            <a:r>
              <a:rPr lang="en-US" smtClean="0"/>
              <a:t>Click icon to add picture</a:t>
            </a:r>
            <a:endParaRPr lang="en-GB"/>
          </a:p>
        </p:txBody>
      </p:sp>
      <p:cxnSp>
        <p:nvCxnSpPr>
          <p:cNvPr id="20" name="Straight Connector 19"/>
          <p:cNvCxnSpPr/>
          <p:nvPr userDrawn="1"/>
        </p:nvCxnSpPr>
        <p:spPr>
          <a:xfrm>
            <a:off x="5155212" y="3056903"/>
            <a:ext cx="1260599"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Picture Placeholder 9"/>
          <p:cNvSpPr>
            <a:spLocks noGrp="1" noChangeAspect="1"/>
          </p:cNvSpPr>
          <p:nvPr>
            <p:ph type="pic" sz="quarter" idx="22"/>
          </p:nvPr>
        </p:nvSpPr>
        <p:spPr>
          <a:xfrm>
            <a:off x="6652682" y="1696140"/>
            <a:ext cx="1260068" cy="1277012"/>
          </a:xfrm>
        </p:spPr>
        <p:txBody>
          <a:bodyPr/>
          <a:lstStyle/>
          <a:p>
            <a:r>
              <a:rPr lang="en-US" smtClean="0"/>
              <a:t>Click icon to add picture</a:t>
            </a:r>
            <a:endParaRPr lang="en-GB"/>
          </a:p>
        </p:txBody>
      </p:sp>
      <p:cxnSp>
        <p:nvCxnSpPr>
          <p:cNvPr id="22" name="Straight Connector 21"/>
          <p:cNvCxnSpPr/>
          <p:nvPr userDrawn="1"/>
        </p:nvCxnSpPr>
        <p:spPr>
          <a:xfrm>
            <a:off x="6652686" y="3056903"/>
            <a:ext cx="1260599"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Picture Placeholder 9"/>
          <p:cNvSpPr>
            <a:spLocks noGrp="1" noChangeAspect="1"/>
          </p:cNvSpPr>
          <p:nvPr>
            <p:ph type="pic" sz="quarter" idx="24"/>
          </p:nvPr>
        </p:nvSpPr>
        <p:spPr>
          <a:xfrm>
            <a:off x="8138737" y="1696140"/>
            <a:ext cx="1260068" cy="1277012"/>
          </a:xfrm>
        </p:spPr>
        <p:txBody>
          <a:bodyPr/>
          <a:lstStyle/>
          <a:p>
            <a:r>
              <a:rPr lang="en-US" smtClean="0"/>
              <a:t>Click icon to add picture</a:t>
            </a:r>
            <a:endParaRPr lang="en-GB"/>
          </a:p>
        </p:txBody>
      </p:sp>
      <p:cxnSp>
        <p:nvCxnSpPr>
          <p:cNvPr id="24" name="Straight Connector 23"/>
          <p:cNvCxnSpPr/>
          <p:nvPr userDrawn="1"/>
        </p:nvCxnSpPr>
        <p:spPr>
          <a:xfrm>
            <a:off x="8138738" y="3056903"/>
            <a:ext cx="1260599"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Text Placeholder 11"/>
          <p:cNvSpPr>
            <a:spLocks noGrp="1"/>
          </p:cNvSpPr>
          <p:nvPr>
            <p:ph type="body" sz="quarter" idx="17"/>
          </p:nvPr>
        </p:nvSpPr>
        <p:spPr>
          <a:xfrm>
            <a:off x="688430" y="3064406"/>
            <a:ext cx="1260599" cy="3276691"/>
          </a:xfrm>
        </p:spPr>
        <p:txBody>
          <a:bodyPr lIns="0" rIns="0">
            <a:noAutofit/>
          </a:bodyPr>
          <a:lstStyle>
            <a:lvl1pPr marL="170349" indent="-170349">
              <a:buClr>
                <a:schemeClr val="tx1"/>
              </a:buClr>
              <a:defRPr sz="1300"/>
            </a:lvl1pPr>
            <a:lvl2pPr marL="327601" indent="-171808">
              <a:defRPr sz="1300"/>
            </a:lvl2pPr>
            <a:lvl3pPr marL="540181" indent="-199478">
              <a:defRPr sz="1300"/>
            </a:lvl3pPr>
            <a:lvl4pPr marL="653749" indent="-142689">
              <a:buClr>
                <a:srgbClr val="606B8D"/>
              </a:buClr>
              <a:defRPr sz="1300"/>
            </a:lvl4pPr>
            <a:lvl5pPr>
              <a:buClr>
                <a:srgbClr val="606B8D"/>
              </a:buClr>
              <a:defRPr sz="13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26" name="Text Placeholder 11"/>
          <p:cNvSpPr>
            <a:spLocks noGrp="1"/>
          </p:cNvSpPr>
          <p:nvPr>
            <p:ph type="body" sz="quarter" idx="25"/>
          </p:nvPr>
        </p:nvSpPr>
        <p:spPr>
          <a:xfrm>
            <a:off x="2168354" y="3064406"/>
            <a:ext cx="1260599" cy="3276691"/>
          </a:xfrm>
        </p:spPr>
        <p:txBody>
          <a:bodyPr lIns="0" rIns="0">
            <a:noAutofit/>
          </a:bodyPr>
          <a:lstStyle>
            <a:lvl1pPr marL="170349" indent="-170349">
              <a:buClr>
                <a:schemeClr val="tx1"/>
              </a:buClr>
              <a:defRPr sz="1300"/>
            </a:lvl1pPr>
            <a:lvl2pPr marL="327601" indent="-171808">
              <a:defRPr sz="1300"/>
            </a:lvl2pPr>
            <a:lvl3pPr marL="540181" indent="-199478">
              <a:defRPr sz="1300"/>
            </a:lvl3pPr>
            <a:lvl4pPr marL="653749" indent="-142689">
              <a:buClr>
                <a:srgbClr val="606B8D"/>
              </a:buClr>
              <a:defRPr sz="1300"/>
            </a:lvl4pPr>
            <a:lvl5pPr>
              <a:buClr>
                <a:srgbClr val="606B8D"/>
              </a:buClr>
              <a:defRPr sz="13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27" name="Text Placeholder 11"/>
          <p:cNvSpPr>
            <a:spLocks noGrp="1"/>
          </p:cNvSpPr>
          <p:nvPr>
            <p:ph type="body" sz="quarter" idx="26"/>
          </p:nvPr>
        </p:nvSpPr>
        <p:spPr>
          <a:xfrm>
            <a:off x="3668697" y="3064406"/>
            <a:ext cx="1260599" cy="3276691"/>
          </a:xfrm>
        </p:spPr>
        <p:txBody>
          <a:bodyPr lIns="0" rIns="0">
            <a:noAutofit/>
          </a:bodyPr>
          <a:lstStyle>
            <a:lvl1pPr marL="170349" indent="-170349">
              <a:buClr>
                <a:schemeClr val="tx1"/>
              </a:buClr>
              <a:defRPr sz="1300"/>
            </a:lvl1pPr>
            <a:lvl2pPr marL="327601" indent="-171808">
              <a:defRPr sz="1300"/>
            </a:lvl2pPr>
            <a:lvl3pPr marL="540181" indent="-199478">
              <a:defRPr sz="1300"/>
            </a:lvl3pPr>
            <a:lvl4pPr marL="653749" indent="-142689">
              <a:buClr>
                <a:srgbClr val="606B8D"/>
              </a:buClr>
              <a:defRPr sz="1300"/>
            </a:lvl4pPr>
            <a:lvl5pPr>
              <a:buClr>
                <a:srgbClr val="606B8D"/>
              </a:buClr>
              <a:defRPr sz="13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28" name="Text Placeholder 11"/>
          <p:cNvSpPr>
            <a:spLocks noGrp="1"/>
          </p:cNvSpPr>
          <p:nvPr>
            <p:ph type="body" sz="quarter" idx="27"/>
          </p:nvPr>
        </p:nvSpPr>
        <p:spPr>
          <a:xfrm>
            <a:off x="5155212" y="3064406"/>
            <a:ext cx="1260599" cy="3276691"/>
          </a:xfrm>
        </p:spPr>
        <p:txBody>
          <a:bodyPr lIns="0" rIns="0">
            <a:noAutofit/>
          </a:bodyPr>
          <a:lstStyle>
            <a:lvl1pPr marL="170349" indent="-170349">
              <a:buClr>
                <a:schemeClr val="tx1"/>
              </a:buClr>
              <a:defRPr sz="1300"/>
            </a:lvl1pPr>
            <a:lvl2pPr marL="327601" indent="-171808">
              <a:defRPr sz="1300"/>
            </a:lvl2pPr>
            <a:lvl3pPr marL="540181" indent="-199478">
              <a:defRPr sz="1300"/>
            </a:lvl3pPr>
            <a:lvl4pPr marL="653749" indent="-142689">
              <a:buClr>
                <a:srgbClr val="606B8D"/>
              </a:buClr>
              <a:defRPr sz="1300"/>
            </a:lvl4pPr>
            <a:lvl5pPr>
              <a:buClr>
                <a:srgbClr val="606B8D"/>
              </a:buClr>
              <a:defRPr sz="13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29" name="Text Placeholder 11"/>
          <p:cNvSpPr>
            <a:spLocks noGrp="1"/>
          </p:cNvSpPr>
          <p:nvPr>
            <p:ph type="body" sz="quarter" idx="28"/>
          </p:nvPr>
        </p:nvSpPr>
        <p:spPr>
          <a:xfrm>
            <a:off x="6652686" y="3064406"/>
            <a:ext cx="1260599" cy="3276691"/>
          </a:xfrm>
        </p:spPr>
        <p:txBody>
          <a:bodyPr lIns="0" rIns="0">
            <a:noAutofit/>
          </a:bodyPr>
          <a:lstStyle>
            <a:lvl1pPr marL="170349" indent="-170349">
              <a:buClr>
                <a:schemeClr val="tx1"/>
              </a:buClr>
              <a:defRPr sz="1300"/>
            </a:lvl1pPr>
            <a:lvl2pPr marL="327601" indent="-171808">
              <a:defRPr sz="1300"/>
            </a:lvl2pPr>
            <a:lvl3pPr marL="540181" indent="-199478">
              <a:defRPr sz="1300"/>
            </a:lvl3pPr>
            <a:lvl4pPr marL="653749" indent="-142689">
              <a:buClr>
                <a:srgbClr val="606B8D"/>
              </a:buClr>
              <a:defRPr sz="1300"/>
            </a:lvl4pPr>
            <a:lvl5pPr>
              <a:buClr>
                <a:srgbClr val="606B8D"/>
              </a:buClr>
              <a:defRPr sz="13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30" name="Text Placeholder 11"/>
          <p:cNvSpPr>
            <a:spLocks noGrp="1"/>
          </p:cNvSpPr>
          <p:nvPr>
            <p:ph type="body" sz="quarter" idx="29"/>
          </p:nvPr>
        </p:nvSpPr>
        <p:spPr>
          <a:xfrm>
            <a:off x="8138738" y="3064406"/>
            <a:ext cx="1260599" cy="3276691"/>
          </a:xfrm>
        </p:spPr>
        <p:txBody>
          <a:bodyPr lIns="0" rIns="0">
            <a:noAutofit/>
          </a:bodyPr>
          <a:lstStyle>
            <a:lvl1pPr marL="170349" indent="-170349">
              <a:buClr>
                <a:schemeClr val="tx1"/>
              </a:buClr>
              <a:defRPr sz="1300"/>
            </a:lvl1pPr>
            <a:lvl2pPr marL="327601" indent="-171808">
              <a:defRPr sz="1300"/>
            </a:lvl2pPr>
            <a:lvl3pPr marL="540181" indent="-199478">
              <a:defRPr sz="1300"/>
            </a:lvl3pPr>
            <a:lvl4pPr marL="653749" indent="-142689">
              <a:buClr>
                <a:srgbClr val="606B8D"/>
              </a:buClr>
              <a:defRPr sz="1300"/>
            </a:lvl4pPr>
            <a:lvl5pPr>
              <a:buClr>
                <a:srgbClr val="606B8D"/>
              </a:buClr>
              <a:defRPr sz="13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31" name="Text Placeholder 8"/>
          <p:cNvSpPr>
            <a:spLocks noGrp="1"/>
          </p:cNvSpPr>
          <p:nvPr>
            <p:ph type="body" sz="quarter" idx="21" hasCustomPrompt="1"/>
          </p:nvPr>
        </p:nvSpPr>
        <p:spPr>
          <a:xfrm>
            <a:off x="498541" y="6254722"/>
            <a:ext cx="3980879" cy="388759"/>
          </a:xfrm>
        </p:spPr>
        <p:txBody>
          <a:bodyPr anchor="b"/>
          <a:lstStyle>
            <a:lvl1pPr marL="0" indent="0">
              <a:buFontTx/>
              <a:buNone/>
              <a:defRPr sz="900"/>
            </a:lvl1pPr>
          </a:lstStyle>
          <a:p>
            <a:pPr lvl="0"/>
            <a:r>
              <a:rPr lang="en-US" dirty="0" smtClean="0"/>
              <a:t>Source: Enter source here</a:t>
            </a:r>
            <a:endParaRPr lang="en-GB" dirty="0"/>
          </a:p>
        </p:txBody>
      </p:sp>
      <p:cxnSp>
        <p:nvCxnSpPr>
          <p:cNvPr id="33" name="Straight Connector 32"/>
          <p:cNvCxnSpPr/>
          <p:nvPr userDrawn="1"/>
        </p:nvCxnSpPr>
        <p:spPr>
          <a:xfrm flipV="1">
            <a:off x="579807" y="1491683"/>
            <a:ext cx="8904228" cy="0"/>
          </a:xfrm>
          <a:prstGeom prst="line">
            <a:avLst/>
          </a:prstGeom>
          <a:ln>
            <a:solidFill>
              <a:srgbClr val="606B8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68466087"/>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19. HALF SCREEN PICTURE">
    <p:spTree>
      <p:nvGrpSpPr>
        <p:cNvPr id="1" name=""/>
        <p:cNvGrpSpPr/>
        <p:nvPr/>
      </p:nvGrpSpPr>
      <p:grpSpPr>
        <a:xfrm>
          <a:off x="0" y="0"/>
          <a:ext cx="0" cy="0"/>
          <a:chOff x="0" y="0"/>
          <a:chExt cx="0" cy="0"/>
        </a:xfrm>
      </p:grpSpPr>
      <p:sp>
        <p:nvSpPr>
          <p:cNvPr id="2" name="Title 1"/>
          <p:cNvSpPr>
            <a:spLocks noGrp="1"/>
          </p:cNvSpPr>
          <p:nvPr>
            <p:ph type="title"/>
          </p:nvPr>
        </p:nvSpPr>
        <p:spPr>
          <a:xfrm>
            <a:off x="495300" y="274639"/>
            <a:ext cx="2735048" cy="1143000"/>
          </a:xfrm>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00B6CA34-6738-40AF-91D1-D098062861F9}" type="datetimeFigureOut">
              <a:rPr lang="en-GB" smtClean="0">
                <a:solidFill>
                  <a:srgbClr val="002244"/>
                </a:solidFill>
              </a:rPr>
              <a:pPr/>
              <a:t>07/03/2016</a:t>
            </a:fld>
            <a:endParaRPr lang="en-GB" dirty="0">
              <a:solidFill>
                <a:srgbClr val="002244"/>
              </a:solidFill>
            </a:endParaRPr>
          </a:p>
        </p:txBody>
      </p:sp>
      <p:sp>
        <p:nvSpPr>
          <p:cNvPr id="4" name="Footer Placeholder 3"/>
          <p:cNvSpPr>
            <a:spLocks noGrp="1"/>
          </p:cNvSpPr>
          <p:nvPr>
            <p:ph type="ftr" sz="quarter" idx="11"/>
          </p:nvPr>
        </p:nvSpPr>
        <p:spPr/>
        <p:txBody>
          <a:bodyPr/>
          <a:lstStyle/>
          <a:p>
            <a:endParaRPr lang="en-GB" dirty="0">
              <a:solidFill>
                <a:srgbClr val="002244"/>
              </a:solidFill>
            </a:endParaRPr>
          </a:p>
        </p:txBody>
      </p:sp>
      <p:sp>
        <p:nvSpPr>
          <p:cNvPr id="5" name="Slide Number Placeholder 4"/>
          <p:cNvSpPr>
            <a:spLocks noGrp="1"/>
          </p:cNvSpPr>
          <p:nvPr>
            <p:ph type="sldNum" sz="quarter" idx="12"/>
          </p:nvPr>
        </p:nvSpPr>
        <p:spPr/>
        <p:txBody>
          <a:bodyPr/>
          <a:lstStyle/>
          <a:p>
            <a:fld id="{B3D0B232-8F1E-405E-9C98-A855FD5493C3}" type="slidenum">
              <a:rPr lang="en-GB" smtClean="0">
                <a:solidFill>
                  <a:srgbClr val="002244"/>
                </a:solidFill>
              </a:rPr>
              <a:pPr/>
              <a:t>‹#›</a:t>
            </a:fld>
            <a:endParaRPr lang="en-GB">
              <a:solidFill>
                <a:srgbClr val="002244"/>
              </a:solidFill>
            </a:endParaRPr>
          </a:p>
        </p:txBody>
      </p:sp>
      <p:sp>
        <p:nvSpPr>
          <p:cNvPr id="6" name="Picture Placeholder 4"/>
          <p:cNvSpPr>
            <a:spLocks noGrp="1"/>
          </p:cNvSpPr>
          <p:nvPr>
            <p:ph type="pic" sz="quarter" idx="13"/>
          </p:nvPr>
        </p:nvSpPr>
        <p:spPr>
          <a:xfrm>
            <a:off x="3220626" y="120948"/>
            <a:ext cx="6564784" cy="6620425"/>
          </a:xfrm>
        </p:spPr>
        <p:txBody>
          <a:bodyPr/>
          <a:lstStyle/>
          <a:p>
            <a:r>
              <a:rPr lang="en-US" smtClean="0"/>
              <a:t>Click icon to add picture</a:t>
            </a:r>
            <a:endParaRPr lang="en-GB"/>
          </a:p>
        </p:txBody>
      </p:sp>
      <p:cxnSp>
        <p:nvCxnSpPr>
          <p:cNvPr id="7" name="Straight Connector 6"/>
          <p:cNvCxnSpPr/>
          <p:nvPr userDrawn="1"/>
        </p:nvCxnSpPr>
        <p:spPr>
          <a:xfrm flipV="1">
            <a:off x="579810" y="1491683"/>
            <a:ext cx="2534537" cy="0"/>
          </a:xfrm>
          <a:prstGeom prst="line">
            <a:avLst/>
          </a:prstGeom>
          <a:ln>
            <a:solidFill>
              <a:srgbClr val="606B8D"/>
            </a:solidFill>
          </a:ln>
        </p:spPr>
        <p:style>
          <a:lnRef idx="1">
            <a:schemeClr val="accent1"/>
          </a:lnRef>
          <a:fillRef idx="0">
            <a:schemeClr val="accent1"/>
          </a:fillRef>
          <a:effectRef idx="0">
            <a:schemeClr val="accent1"/>
          </a:effectRef>
          <a:fontRef idx="minor">
            <a:schemeClr val="tx1"/>
          </a:fontRef>
        </p:style>
      </p:cxnSp>
      <p:sp>
        <p:nvSpPr>
          <p:cNvPr id="9" name="Text Placeholder 8"/>
          <p:cNvSpPr>
            <a:spLocks noGrp="1"/>
          </p:cNvSpPr>
          <p:nvPr>
            <p:ph type="body" sz="quarter" idx="14"/>
          </p:nvPr>
        </p:nvSpPr>
        <p:spPr>
          <a:xfrm>
            <a:off x="477047" y="1603237"/>
            <a:ext cx="2710249" cy="473785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10" name="Text Placeholder 8"/>
          <p:cNvSpPr>
            <a:spLocks noGrp="1"/>
          </p:cNvSpPr>
          <p:nvPr>
            <p:ph type="body" sz="quarter" idx="21" hasCustomPrompt="1"/>
          </p:nvPr>
        </p:nvSpPr>
        <p:spPr>
          <a:xfrm>
            <a:off x="498537" y="6254722"/>
            <a:ext cx="2674382" cy="388759"/>
          </a:xfrm>
        </p:spPr>
        <p:txBody>
          <a:bodyPr anchor="b"/>
          <a:lstStyle>
            <a:lvl1pPr marL="0" indent="0">
              <a:buFontTx/>
              <a:buNone/>
              <a:defRPr sz="900"/>
            </a:lvl1pPr>
          </a:lstStyle>
          <a:p>
            <a:pPr lvl="0"/>
            <a:r>
              <a:rPr lang="en-US" dirty="0" smtClean="0"/>
              <a:t>Source: Enter source here</a:t>
            </a:r>
            <a:endParaRPr lang="en-GB" dirty="0"/>
          </a:p>
        </p:txBody>
      </p:sp>
    </p:spTree>
    <p:extLst>
      <p:ext uri="{BB962C8B-B14F-4D97-AF65-F5344CB8AC3E}">
        <p14:creationId xmlns:p14="http://schemas.microsoft.com/office/powerpoint/2010/main" val="30126226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7. PRESENTATION OBJECTIVES">
    <p:spTree>
      <p:nvGrpSpPr>
        <p:cNvPr id="1" name=""/>
        <p:cNvGrpSpPr/>
        <p:nvPr/>
      </p:nvGrpSpPr>
      <p:grpSpPr>
        <a:xfrm>
          <a:off x="0" y="0"/>
          <a:ext cx="0" cy="0"/>
          <a:chOff x="0" y="0"/>
          <a:chExt cx="0" cy="0"/>
        </a:xfrm>
      </p:grpSpPr>
      <p:sp>
        <p:nvSpPr>
          <p:cNvPr id="25" name="Rectangle 24"/>
          <p:cNvSpPr/>
          <p:nvPr userDrawn="1"/>
        </p:nvSpPr>
        <p:spPr>
          <a:xfrm>
            <a:off x="122064" y="18"/>
            <a:ext cx="3078128" cy="674281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83800" tIns="41900" rIns="83800" bIns="41900" rtlCol="0" anchor="ctr"/>
          <a:lstStyle/>
          <a:p>
            <a:pPr algn="ctr" defTabSz="955968" fontAlgn="auto">
              <a:spcBef>
                <a:spcPts val="0"/>
              </a:spcBef>
              <a:spcAft>
                <a:spcPts val="0"/>
              </a:spcAft>
            </a:pPr>
            <a:endParaRPr lang="en-GB" sz="1900">
              <a:solidFill>
                <a:srgbClr val="FFFFFF"/>
              </a:solidFill>
            </a:endParaRPr>
          </a:p>
        </p:txBody>
      </p:sp>
      <p:sp>
        <p:nvSpPr>
          <p:cNvPr id="2" name="Title 1"/>
          <p:cNvSpPr>
            <a:spLocks noGrp="1"/>
          </p:cNvSpPr>
          <p:nvPr>
            <p:ph type="title"/>
          </p:nvPr>
        </p:nvSpPr>
        <p:spPr>
          <a:xfrm>
            <a:off x="122062" y="120949"/>
            <a:ext cx="3079572" cy="1439360"/>
          </a:xfrm>
          <a:noFill/>
        </p:spPr>
        <p:txBody>
          <a:bodyPr lIns="461918" tIns="494913" anchor="t"/>
          <a:lstStyle>
            <a:lvl1pPr>
              <a:defRPr>
                <a:solidFill>
                  <a:schemeClr val="bg1"/>
                </a:solidFill>
              </a:defRPr>
            </a:lvl1pPr>
          </a:lstStyle>
          <a:p>
            <a:r>
              <a:rPr lang="en-US" smtClean="0"/>
              <a:t>Click to edit Master title style</a:t>
            </a:r>
            <a:endParaRPr lang="en-GB" dirty="0"/>
          </a:p>
        </p:txBody>
      </p:sp>
      <p:sp>
        <p:nvSpPr>
          <p:cNvPr id="3" name="Date Placeholder 2"/>
          <p:cNvSpPr>
            <a:spLocks noGrp="1"/>
          </p:cNvSpPr>
          <p:nvPr>
            <p:ph type="dt" sz="half" idx="10"/>
          </p:nvPr>
        </p:nvSpPr>
        <p:spPr/>
        <p:txBody>
          <a:bodyPr/>
          <a:lstStyle/>
          <a:p>
            <a:fld id="{06B64096-513A-4056-AD1A-8089F6AFE02D}" type="datetimeFigureOut">
              <a:rPr lang="en-GB" smtClean="0">
                <a:solidFill>
                  <a:srgbClr val="002244"/>
                </a:solidFill>
              </a:rPr>
              <a:pPr/>
              <a:t>07/03/2016</a:t>
            </a:fld>
            <a:endParaRPr lang="en-GB">
              <a:solidFill>
                <a:srgbClr val="002244"/>
              </a:solidFill>
            </a:endParaRPr>
          </a:p>
        </p:txBody>
      </p:sp>
      <p:sp>
        <p:nvSpPr>
          <p:cNvPr id="4" name="Footer Placeholder 3"/>
          <p:cNvSpPr>
            <a:spLocks noGrp="1"/>
          </p:cNvSpPr>
          <p:nvPr>
            <p:ph type="ftr" sz="quarter" idx="11"/>
          </p:nvPr>
        </p:nvSpPr>
        <p:spPr/>
        <p:txBody>
          <a:bodyPr/>
          <a:lstStyle/>
          <a:p>
            <a:endParaRPr lang="en-GB" dirty="0">
              <a:solidFill>
                <a:srgbClr val="002244"/>
              </a:solidFill>
            </a:endParaRPr>
          </a:p>
        </p:txBody>
      </p:sp>
      <p:sp>
        <p:nvSpPr>
          <p:cNvPr id="5" name="Slide Number Placeholder 4"/>
          <p:cNvSpPr>
            <a:spLocks noGrp="1"/>
          </p:cNvSpPr>
          <p:nvPr>
            <p:ph type="sldNum" sz="quarter" idx="12"/>
          </p:nvPr>
        </p:nvSpPr>
        <p:spPr/>
        <p:txBody>
          <a:bodyPr/>
          <a:lstStyle/>
          <a:p>
            <a:fld id="{AC5418B0-CB07-44CE-97FE-8A2F735695C7}" type="slidenum">
              <a:rPr lang="en-GB" smtClean="0">
                <a:solidFill>
                  <a:srgbClr val="002244"/>
                </a:solidFill>
              </a:rPr>
              <a:pPr/>
              <a:t>‹#›</a:t>
            </a:fld>
            <a:endParaRPr lang="en-GB">
              <a:solidFill>
                <a:srgbClr val="002244"/>
              </a:solidFill>
            </a:endParaRPr>
          </a:p>
        </p:txBody>
      </p:sp>
      <p:sp>
        <p:nvSpPr>
          <p:cNvPr id="8" name="Text Placeholder 7"/>
          <p:cNvSpPr>
            <a:spLocks noGrp="1"/>
          </p:cNvSpPr>
          <p:nvPr>
            <p:ph type="body" sz="quarter" idx="25" hasCustomPrompt="1"/>
          </p:nvPr>
        </p:nvSpPr>
        <p:spPr>
          <a:xfrm>
            <a:off x="617658" y="1658048"/>
            <a:ext cx="333492" cy="816292"/>
          </a:xfrm>
        </p:spPr>
        <p:txBody>
          <a:bodyPr wrap="none" lIns="0" rIns="0" anchor="ctr"/>
          <a:lstStyle>
            <a:lvl1pPr marL="0" indent="0" algn="l">
              <a:buFontTx/>
              <a:buNone/>
              <a:defRPr sz="2200" b="1">
                <a:solidFill>
                  <a:schemeClr val="bg1"/>
                </a:solidFill>
              </a:defRPr>
            </a:lvl1pPr>
          </a:lstStyle>
          <a:p>
            <a:pPr lvl="0"/>
            <a:r>
              <a:rPr lang="en-US" dirty="0" smtClean="0"/>
              <a:t>No.</a:t>
            </a:r>
          </a:p>
        </p:txBody>
      </p:sp>
      <p:sp>
        <p:nvSpPr>
          <p:cNvPr id="9" name="Text Placeholder 7"/>
          <p:cNvSpPr>
            <a:spLocks noGrp="1"/>
          </p:cNvSpPr>
          <p:nvPr>
            <p:ph type="body" sz="quarter" idx="26" hasCustomPrompt="1"/>
          </p:nvPr>
        </p:nvSpPr>
        <p:spPr>
          <a:xfrm>
            <a:off x="617658" y="2610398"/>
            <a:ext cx="333492" cy="816292"/>
          </a:xfrm>
        </p:spPr>
        <p:txBody>
          <a:bodyPr wrap="none" lIns="0" rIns="0" anchor="ctr"/>
          <a:lstStyle>
            <a:lvl1pPr marL="0" indent="0" algn="l">
              <a:buFontTx/>
              <a:buNone/>
              <a:defRPr sz="2200" b="1">
                <a:solidFill>
                  <a:schemeClr val="bg1"/>
                </a:solidFill>
              </a:defRPr>
            </a:lvl1pPr>
          </a:lstStyle>
          <a:p>
            <a:pPr lvl="0"/>
            <a:r>
              <a:rPr lang="en-US" dirty="0" smtClean="0"/>
              <a:t>No.</a:t>
            </a:r>
          </a:p>
        </p:txBody>
      </p:sp>
      <p:sp>
        <p:nvSpPr>
          <p:cNvPr id="10" name="Text Placeholder 7"/>
          <p:cNvSpPr>
            <a:spLocks noGrp="1"/>
          </p:cNvSpPr>
          <p:nvPr>
            <p:ph type="body" sz="quarter" idx="27" hasCustomPrompt="1"/>
          </p:nvPr>
        </p:nvSpPr>
        <p:spPr>
          <a:xfrm>
            <a:off x="617658" y="3562748"/>
            <a:ext cx="333492" cy="816292"/>
          </a:xfrm>
        </p:spPr>
        <p:txBody>
          <a:bodyPr wrap="none" lIns="0" rIns="0" anchor="ctr"/>
          <a:lstStyle>
            <a:lvl1pPr marL="0" indent="0" algn="l">
              <a:buFontTx/>
              <a:buNone/>
              <a:defRPr sz="2200" b="1">
                <a:solidFill>
                  <a:schemeClr val="bg1"/>
                </a:solidFill>
              </a:defRPr>
            </a:lvl1pPr>
          </a:lstStyle>
          <a:p>
            <a:pPr lvl="0"/>
            <a:r>
              <a:rPr lang="en-US" dirty="0" smtClean="0"/>
              <a:t>No.</a:t>
            </a:r>
          </a:p>
        </p:txBody>
      </p:sp>
      <p:sp>
        <p:nvSpPr>
          <p:cNvPr id="11" name="Text Placeholder 7"/>
          <p:cNvSpPr>
            <a:spLocks noGrp="1"/>
          </p:cNvSpPr>
          <p:nvPr>
            <p:ph type="body" sz="quarter" idx="28" hasCustomPrompt="1"/>
          </p:nvPr>
        </p:nvSpPr>
        <p:spPr>
          <a:xfrm>
            <a:off x="617658" y="4515097"/>
            <a:ext cx="333492" cy="816292"/>
          </a:xfrm>
        </p:spPr>
        <p:txBody>
          <a:bodyPr wrap="none" lIns="0" rIns="0" anchor="ctr"/>
          <a:lstStyle>
            <a:lvl1pPr marL="0" indent="0" algn="l">
              <a:buFontTx/>
              <a:buNone/>
              <a:defRPr sz="2200" b="1">
                <a:solidFill>
                  <a:schemeClr val="bg1"/>
                </a:solidFill>
              </a:defRPr>
            </a:lvl1pPr>
          </a:lstStyle>
          <a:p>
            <a:pPr lvl="0"/>
            <a:r>
              <a:rPr lang="en-US" dirty="0" smtClean="0"/>
              <a:t>No.</a:t>
            </a:r>
          </a:p>
        </p:txBody>
      </p:sp>
      <p:sp>
        <p:nvSpPr>
          <p:cNvPr id="12" name="Text Placeholder 7"/>
          <p:cNvSpPr>
            <a:spLocks noGrp="1"/>
          </p:cNvSpPr>
          <p:nvPr>
            <p:ph type="body" sz="quarter" idx="29" hasCustomPrompt="1"/>
          </p:nvPr>
        </p:nvSpPr>
        <p:spPr>
          <a:xfrm>
            <a:off x="617658" y="5467449"/>
            <a:ext cx="333492" cy="816292"/>
          </a:xfrm>
        </p:spPr>
        <p:txBody>
          <a:bodyPr wrap="none" lIns="0" rIns="0" anchor="ctr"/>
          <a:lstStyle>
            <a:lvl1pPr marL="0" indent="0" algn="l">
              <a:buFontTx/>
              <a:buNone/>
              <a:defRPr sz="2200" b="1">
                <a:solidFill>
                  <a:schemeClr val="bg1"/>
                </a:solidFill>
              </a:defRPr>
            </a:lvl1pPr>
          </a:lstStyle>
          <a:p>
            <a:pPr lvl="0"/>
            <a:r>
              <a:rPr lang="en-US" dirty="0" smtClean="0"/>
              <a:t>No.</a:t>
            </a:r>
          </a:p>
        </p:txBody>
      </p:sp>
      <p:sp>
        <p:nvSpPr>
          <p:cNvPr id="14" name="Text Placeholder 13"/>
          <p:cNvSpPr>
            <a:spLocks noGrp="1"/>
          </p:cNvSpPr>
          <p:nvPr>
            <p:ph type="body" sz="quarter" idx="30"/>
          </p:nvPr>
        </p:nvSpPr>
        <p:spPr>
          <a:xfrm>
            <a:off x="1033730" y="1658048"/>
            <a:ext cx="2024345" cy="816292"/>
          </a:xfrm>
        </p:spPr>
        <p:txBody>
          <a:bodyPr lIns="0" rIns="0" anchor="ctr"/>
          <a:lstStyle>
            <a:lvl1pPr marL="0" indent="0">
              <a:buFontTx/>
              <a:buNone/>
              <a:defRPr sz="1500">
                <a:solidFill>
                  <a:schemeClr val="bg1"/>
                </a:solidFill>
              </a:defRPr>
            </a:lvl1pPr>
          </a:lstStyle>
          <a:p>
            <a:pPr lvl="0"/>
            <a:r>
              <a:rPr lang="en-US" smtClean="0"/>
              <a:t>Click to edit Master text styles</a:t>
            </a:r>
          </a:p>
        </p:txBody>
      </p:sp>
      <p:sp>
        <p:nvSpPr>
          <p:cNvPr id="15" name="Text Placeholder 13"/>
          <p:cNvSpPr>
            <a:spLocks noGrp="1"/>
          </p:cNvSpPr>
          <p:nvPr>
            <p:ph type="body" sz="quarter" idx="31"/>
          </p:nvPr>
        </p:nvSpPr>
        <p:spPr>
          <a:xfrm>
            <a:off x="1033730" y="2610398"/>
            <a:ext cx="2024345" cy="816292"/>
          </a:xfrm>
        </p:spPr>
        <p:txBody>
          <a:bodyPr lIns="0" rIns="0" anchor="ctr"/>
          <a:lstStyle>
            <a:lvl1pPr marL="0" indent="0">
              <a:buFontTx/>
              <a:buNone/>
              <a:defRPr sz="1500">
                <a:solidFill>
                  <a:schemeClr val="bg1"/>
                </a:solidFill>
              </a:defRPr>
            </a:lvl1pPr>
          </a:lstStyle>
          <a:p>
            <a:pPr lvl="0"/>
            <a:r>
              <a:rPr lang="en-US" smtClean="0"/>
              <a:t>Click to edit Master text styles</a:t>
            </a:r>
          </a:p>
        </p:txBody>
      </p:sp>
      <p:sp>
        <p:nvSpPr>
          <p:cNvPr id="16" name="Text Placeholder 13"/>
          <p:cNvSpPr>
            <a:spLocks noGrp="1"/>
          </p:cNvSpPr>
          <p:nvPr>
            <p:ph type="body" sz="quarter" idx="32"/>
          </p:nvPr>
        </p:nvSpPr>
        <p:spPr>
          <a:xfrm>
            <a:off x="1033730" y="3562748"/>
            <a:ext cx="2024345" cy="816292"/>
          </a:xfrm>
        </p:spPr>
        <p:txBody>
          <a:bodyPr lIns="0" rIns="0" anchor="ctr"/>
          <a:lstStyle>
            <a:lvl1pPr marL="0" indent="0">
              <a:buFontTx/>
              <a:buNone/>
              <a:defRPr sz="1500">
                <a:solidFill>
                  <a:schemeClr val="bg1"/>
                </a:solidFill>
              </a:defRPr>
            </a:lvl1pPr>
          </a:lstStyle>
          <a:p>
            <a:pPr lvl="0"/>
            <a:r>
              <a:rPr lang="en-US" smtClean="0"/>
              <a:t>Click to edit Master text styles</a:t>
            </a:r>
          </a:p>
        </p:txBody>
      </p:sp>
      <p:sp>
        <p:nvSpPr>
          <p:cNvPr id="17" name="Text Placeholder 13"/>
          <p:cNvSpPr>
            <a:spLocks noGrp="1"/>
          </p:cNvSpPr>
          <p:nvPr>
            <p:ph type="body" sz="quarter" idx="33"/>
          </p:nvPr>
        </p:nvSpPr>
        <p:spPr>
          <a:xfrm>
            <a:off x="1033730" y="4515097"/>
            <a:ext cx="2024345" cy="816292"/>
          </a:xfrm>
        </p:spPr>
        <p:txBody>
          <a:bodyPr lIns="0" rIns="0" anchor="ctr"/>
          <a:lstStyle>
            <a:lvl1pPr marL="0" indent="0">
              <a:buFontTx/>
              <a:buNone/>
              <a:defRPr sz="1500">
                <a:solidFill>
                  <a:schemeClr val="bg1"/>
                </a:solidFill>
              </a:defRPr>
            </a:lvl1pPr>
          </a:lstStyle>
          <a:p>
            <a:pPr lvl="0"/>
            <a:r>
              <a:rPr lang="en-US" smtClean="0"/>
              <a:t>Click to edit Master text styles</a:t>
            </a:r>
          </a:p>
        </p:txBody>
      </p:sp>
      <p:sp>
        <p:nvSpPr>
          <p:cNvPr id="18" name="Text Placeholder 13"/>
          <p:cNvSpPr>
            <a:spLocks noGrp="1"/>
          </p:cNvSpPr>
          <p:nvPr>
            <p:ph type="body" sz="quarter" idx="34"/>
          </p:nvPr>
        </p:nvSpPr>
        <p:spPr>
          <a:xfrm>
            <a:off x="1033730" y="5467449"/>
            <a:ext cx="2024345" cy="816292"/>
          </a:xfrm>
        </p:spPr>
        <p:txBody>
          <a:bodyPr lIns="0" rIns="0" anchor="ctr"/>
          <a:lstStyle>
            <a:lvl1pPr marL="0" indent="0">
              <a:buFontTx/>
              <a:buNone/>
              <a:defRPr sz="1500">
                <a:solidFill>
                  <a:schemeClr val="bg1"/>
                </a:solidFill>
              </a:defRPr>
            </a:lvl1pPr>
          </a:lstStyle>
          <a:p>
            <a:pPr lvl="0"/>
            <a:r>
              <a:rPr lang="en-US" smtClean="0"/>
              <a:t>Click to edit Master text styles</a:t>
            </a:r>
          </a:p>
        </p:txBody>
      </p:sp>
      <p:pic>
        <p:nvPicPr>
          <p:cNvPr id="19" name="Picture 18" descr="logo.emf"/>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583171" y="414687"/>
            <a:ext cx="874296" cy="853109"/>
          </a:xfrm>
          <a:prstGeom prst="rect">
            <a:avLst/>
          </a:prstGeom>
        </p:spPr>
      </p:pic>
      <p:cxnSp>
        <p:nvCxnSpPr>
          <p:cNvPr id="21" name="Straight Connector 20"/>
          <p:cNvCxnSpPr/>
          <p:nvPr userDrawn="1"/>
        </p:nvCxnSpPr>
        <p:spPr>
          <a:xfrm flipV="1">
            <a:off x="630925" y="2544286"/>
            <a:ext cx="2412815" cy="0"/>
          </a:xfrm>
          <a:prstGeom prst="line">
            <a:avLst/>
          </a:prstGeom>
          <a:ln>
            <a:solidFill>
              <a:srgbClr val="FFFFFF">
                <a:alpha val="60000"/>
              </a:srgb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a:xfrm flipV="1">
            <a:off x="630925" y="3486093"/>
            <a:ext cx="2412815" cy="0"/>
          </a:xfrm>
          <a:prstGeom prst="line">
            <a:avLst/>
          </a:prstGeom>
          <a:ln>
            <a:solidFill>
              <a:srgbClr val="FFFFFF">
                <a:alpha val="60000"/>
              </a:srgb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a:xfrm flipV="1">
            <a:off x="630925" y="4441957"/>
            <a:ext cx="2412815" cy="0"/>
          </a:xfrm>
          <a:prstGeom prst="line">
            <a:avLst/>
          </a:prstGeom>
          <a:ln>
            <a:solidFill>
              <a:srgbClr val="FFFFFF">
                <a:alpha val="60000"/>
              </a:srgb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a:xfrm flipV="1">
            <a:off x="630925" y="5392773"/>
            <a:ext cx="2412815" cy="0"/>
          </a:xfrm>
          <a:prstGeom prst="line">
            <a:avLst/>
          </a:prstGeom>
          <a:ln>
            <a:solidFill>
              <a:srgbClr val="FFFFFF">
                <a:alpha val="60000"/>
              </a:srgbClr>
            </a:solidFill>
          </a:ln>
        </p:spPr>
        <p:style>
          <a:lnRef idx="1">
            <a:schemeClr val="accent1"/>
          </a:lnRef>
          <a:fillRef idx="0">
            <a:schemeClr val="accent1"/>
          </a:fillRef>
          <a:effectRef idx="0">
            <a:schemeClr val="accent1"/>
          </a:effectRef>
          <a:fontRef idx="minor">
            <a:schemeClr val="tx1"/>
          </a:fontRef>
        </p:style>
      </p:cxnSp>
      <p:sp>
        <p:nvSpPr>
          <p:cNvPr id="26" name="Frame 25"/>
          <p:cNvSpPr/>
          <p:nvPr userDrawn="1"/>
        </p:nvSpPr>
        <p:spPr>
          <a:xfrm>
            <a:off x="0" y="0"/>
            <a:ext cx="9906000" cy="6858000"/>
          </a:xfrm>
          <a:prstGeom prst="frame">
            <a:avLst>
              <a:gd name="adj1" fmla="val 1841"/>
            </a:avLst>
          </a:prstGeom>
          <a:solidFill>
            <a:srgbClr val="606B8D"/>
          </a:solidFill>
          <a:ln>
            <a:noFill/>
          </a:ln>
        </p:spPr>
        <p:style>
          <a:lnRef idx="2">
            <a:schemeClr val="accent1">
              <a:shade val="50000"/>
            </a:schemeClr>
          </a:lnRef>
          <a:fillRef idx="1">
            <a:schemeClr val="accent1"/>
          </a:fillRef>
          <a:effectRef idx="0">
            <a:schemeClr val="accent1"/>
          </a:effectRef>
          <a:fontRef idx="minor">
            <a:schemeClr val="lt1"/>
          </a:fontRef>
        </p:style>
        <p:txBody>
          <a:bodyPr lIns="83800" tIns="41900" rIns="83800" bIns="41900" rtlCol="0" anchor="ctr"/>
          <a:lstStyle/>
          <a:p>
            <a:pPr algn="ctr" defTabSz="955968" fontAlgn="auto">
              <a:spcBef>
                <a:spcPts val="0"/>
              </a:spcBef>
              <a:spcAft>
                <a:spcPts val="0"/>
              </a:spcAft>
            </a:pPr>
            <a:endParaRPr lang="en-GB" sz="1900">
              <a:solidFill>
                <a:srgbClr val="002244"/>
              </a:solidFill>
            </a:endParaRPr>
          </a:p>
        </p:txBody>
      </p:sp>
    </p:spTree>
    <p:extLst>
      <p:ext uri="{BB962C8B-B14F-4D97-AF65-F5344CB8AC3E}">
        <p14:creationId xmlns:p14="http://schemas.microsoft.com/office/powerpoint/2010/main" val="3009417440"/>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20. FULL SCREEN PICTURE">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00B6CA34-6738-40AF-91D1-D098062861F9}" type="datetimeFigureOut">
              <a:rPr lang="en-GB" smtClean="0">
                <a:solidFill>
                  <a:srgbClr val="002244"/>
                </a:solidFill>
              </a:rPr>
              <a:pPr/>
              <a:t>07/03/2016</a:t>
            </a:fld>
            <a:endParaRPr lang="en-GB" dirty="0">
              <a:solidFill>
                <a:srgbClr val="002244"/>
              </a:solidFill>
            </a:endParaRPr>
          </a:p>
        </p:txBody>
      </p:sp>
      <p:sp>
        <p:nvSpPr>
          <p:cNvPr id="4" name="Footer Placeholder 3"/>
          <p:cNvSpPr>
            <a:spLocks noGrp="1"/>
          </p:cNvSpPr>
          <p:nvPr>
            <p:ph type="ftr" sz="quarter" idx="11"/>
          </p:nvPr>
        </p:nvSpPr>
        <p:spPr/>
        <p:txBody>
          <a:bodyPr/>
          <a:lstStyle/>
          <a:p>
            <a:endParaRPr lang="en-GB" dirty="0">
              <a:solidFill>
                <a:srgbClr val="002244"/>
              </a:solidFill>
            </a:endParaRPr>
          </a:p>
        </p:txBody>
      </p:sp>
      <p:sp>
        <p:nvSpPr>
          <p:cNvPr id="5" name="Slide Number Placeholder 4"/>
          <p:cNvSpPr>
            <a:spLocks noGrp="1"/>
          </p:cNvSpPr>
          <p:nvPr>
            <p:ph type="sldNum" sz="quarter" idx="12"/>
          </p:nvPr>
        </p:nvSpPr>
        <p:spPr/>
        <p:txBody>
          <a:bodyPr/>
          <a:lstStyle/>
          <a:p>
            <a:fld id="{B3D0B232-8F1E-405E-9C98-A855FD5493C3}" type="slidenum">
              <a:rPr lang="en-GB" smtClean="0">
                <a:solidFill>
                  <a:srgbClr val="002244"/>
                </a:solidFill>
              </a:rPr>
              <a:pPr/>
              <a:t>‹#›</a:t>
            </a:fld>
            <a:endParaRPr lang="en-GB">
              <a:solidFill>
                <a:srgbClr val="002244"/>
              </a:solidFill>
            </a:endParaRPr>
          </a:p>
        </p:txBody>
      </p:sp>
      <p:sp>
        <p:nvSpPr>
          <p:cNvPr id="7" name="Text Placeholder 6"/>
          <p:cNvSpPr>
            <a:spLocks noGrp="1"/>
          </p:cNvSpPr>
          <p:nvPr>
            <p:ph type="body" sz="quarter" idx="13"/>
          </p:nvPr>
        </p:nvSpPr>
        <p:spPr>
          <a:xfrm>
            <a:off x="114874" y="1616970"/>
            <a:ext cx="4926529" cy="3516111"/>
          </a:xfrm>
          <a:solidFill>
            <a:schemeClr val="tx1"/>
          </a:solidFill>
        </p:spPr>
        <p:txBody>
          <a:bodyPr lIns="462255" tIns="99056"/>
          <a:lstStyle>
            <a:lvl1pPr>
              <a:buClr>
                <a:schemeClr val="bg1"/>
              </a:buClr>
              <a:defRPr>
                <a:solidFill>
                  <a:schemeClr val="bg1"/>
                </a:solidFill>
              </a:defRPr>
            </a:lvl1pPr>
            <a:lvl2pPr>
              <a:buClr>
                <a:srgbClr val="A1A7C0"/>
              </a:buClr>
              <a:defRPr>
                <a:solidFill>
                  <a:schemeClr val="bg1"/>
                </a:solidFill>
              </a:defRPr>
            </a:lvl2pPr>
            <a:lvl3pPr>
              <a:defRPr>
                <a:solidFill>
                  <a:schemeClr val="bg1"/>
                </a:solidFill>
              </a:defRPr>
            </a:lvl3pPr>
            <a:lvl4pPr>
              <a:buClr>
                <a:srgbClr val="606B8D"/>
              </a:buClr>
              <a:defRPr>
                <a:solidFill>
                  <a:schemeClr val="bg1"/>
                </a:solidFill>
              </a:defRPr>
            </a:lvl4pPr>
            <a:lvl5pPr>
              <a:buClr>
                <a:srgbClr val="606B8D"/>
              </a:buCl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8" name="Text Placeholder 8"/>
          <p:cNvSpPr>
            <a:spLocks noGrp="1"/>
          </p:cNvSpPr>
          <p:nvPr>
            <p:ph type="body" sz="quarter" idx="21" hasCustomPrompt="1"/>
          </p:nvPr>
        </p:nvSpPr>
        <p:spPr>
          <a:xfrm>
            <a:off x="498541" y="6254722"/>
            <a:ext cx="3980879" cy="388759"/>
          </a:xfrm>
        </p:spPr>
        <p:txBody>
          <a:bodyPr anchor="b"/>
          <a:lstStyle>
            <a:lvl1pPr marL="0" indent="0">
              <a:buFontTx/>
              <a:buNone/>
              <a:defRPr sz="900"/>
            </a:lvl1pPr>
          </a:lstStyle>
          <a:p>
            <a:pPr lvl="0"/>
            <a:r>
              <a:rPr lang="en-US" dirty="0" smtClean="0"/>
              <a:t>Source: Enter source here</a:t>
            </a:r>
            <a:endParaRPr lang="en-GB" dirty="0"/>
          </a:p>
        </p:txBody>
      </p:sp>
      <p:sp>
        <p:nvSpPr>
          <p:cNvPr id="11" name="Frame 10"/>
          <p:cNvSpPr/>
          <p:nvPr userDrawn="1"/>
        </p:nvSpPr>
        <p:spPr>
          <a:xfrm>
            <a:off x="0" y="0"/>
            <a:ext cx="9906000" cy="6858000"/>
          </a:xfrm>
          <a:prstGeom prst="frame">
            <a:avLst>
              <a:gd name="adj1" fmla="val 1841"/>
            </a:avLst>
          </a:prstGeom>
          <a:solidFill>
            <a:srgbClr val="606B8D"/>
          </a:solidFill>
          <a:ln>
            <a:noFill/>
          </a:ln>
        </p:spPr>
        <p:style>
          <a:lnRef idx="2">
            <a:schemeClr val="accent1">
              <a:shade val="50000"/>
            </a:schemeClr>
          </a:lnRef>
          <a:fillRef idx="1">
            <a:schemeClr val="accent1"/>
          </a:fillRef>
          <a:effectRef idx="0">
            <a:schemeClr val="accent1"/>
          </a:effectRef>
          <a:fontRef idx="minor">
            <a:schemeClr val="lt1"/>
          </a:fontRef>
        </p:style>
        <p:txBody>
          <a:bodyPr lIns="83863" tIns="41931" rIns="83863" bIns="41931" rtlCol="0" anchor="ctr"/>
          <a:lstStyle/>
          <a:p>
            <a:pPr algn="ctr" defTabSz="956660" fontAlgn="auto">
              <a:spcBef>
                <a:spcPts val="0"/>
              </a:spcBef>
              <a:spcAft>
                <a:spcPts val="0"/>
              </a:spcAft>
            </a:pPr>
            <a:endParaRPr lang="en-GB" sz="1900">
              <a:solidFill>
                <a:srgbClr val="002244"/>
              </a:solidFill>
            </a:endParaRPr>
          </a:p>
        </p:txBody>
      </p:sp>
      <p:pic>
        <p:nvPicPr>
          <p:cNvPr id="12" name="Picture 11" descr="logo.emf"/>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583170" y="414679"/>
            <a:ext cx="874296" cy="853109"/>
          </a:xfrm>
          <a:prstGeom prst="rect">
            <a:avLst/>
          </a:prstGeom>
        </p:spPr>
      </p:pic>
    </p:spTree>
    <p:extLst>
      <p:ext uri="{BB962C8B-B14F-4D97-AF65-F5344CB8AC3E}">
        <p14:creationId xmlns:p14="http://schemas.microsoft.com/office/powerpoint/2010/main" val="2574374964"/>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20.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00B6CA34-6738-40AF-91D1-D098062861F9}" type="datetimeFigureOut">
              <a:rPr lang="en-GB" smtClean="0">
                <a:solidFill>
                  <a:srgbClr val="002244"/>
                </a:solidFill>
              </a:rPr>
              <a:pPr/>
              <a:t>07/03/2016</a:t>
            </a:fld>
            <a:endParaRPr lang="en-GB" dirty="0">
              <a:solidFill>
                <a:srgbClr val="002244"/>
              </a:solidFill>
            </a:endParaRPr>
          </a:p>
        </p:txBody>
      </p:sp>
      <p:sp>
        <p:nvSpPr>
          <p:cNvPr id="4" name="Footer Placeholder 3"/>
          <p:cNvSpPr>
            <a:spLocks noGrp="1"/>
          </p:cNvSpPr>
          <p:nvPr>
            <p:ph type="ftr" sz="quarter" idx="11"/>
          </p:nvPr>
        </p:nvSpPr>
        <p:spPr/>
        <p:txBody>
          <a:bodyPr/>
          <a:lstStyle/>
          <a:p>
            <a:endParaRPr lang="en-GB" dirty="0">
              <a:solidFill>
                <a:srgbClr val="002244"/>
              </a:solidFill>
            </a:endParaRPr>
          </a:p>
        </p:txBody>
      </p:sp>
      <p:sp>
        <p:nvSpPr>
          <p:cNvPr id="5" name="Slide Number Placeholder 4"/>
          <p:cNvSpPr>
            <a:spLocks noGrp="1"/>
          </p:cNvSpPr>
          <p:nvPr>
            <p:ph type="sldNum" sz="quarter" idx="12"/>
          </p:nvPr>
        </p:nvSpPr>
        <p:spPr/>
        <p:txBody>
          <a:bodyPr/>
          <a:lstStyle/>
          <a:p>
            <a:fld id="{B3D0B232-8F1E-405E-9C98-A855FD5493C3}" type="slidenum">
              <a:rPr lang="en-GB" smtClean="0">
                <a:solidFill>
                  <a:srgbClr val="002244"/>
                </a:solidFill>
              </a:rPr>
              <a:pPr/>
              <a:t>‹#›</a:t>
            </a:fld>
            <a:endParaRPr lang="en-GB">
              <a:solidFill>
                <a:srgbClr val="002244"/>
              </a:solidFill>
            </a:endParaRPr>
          </a:p>
        </p:txBody>
      </p:sp>
      <p:sp>
        <p:nvSpPr>
          <p:cNvPr id="6" name="Chart Placeholder 18"/>
          <p:cNvSpPr>
            <a:spLocks noGrp="1"/>
          </p:cNvSpPr>
          <p:nvPr>
            <p:ph type="chart" sz="quarter" idx="13"/>
          </p:nvPr>
        </p:nvSpPr>
        <p:spPr>
          <a:xfrm>
            <a:off x="491202" y="1616955"/>
            <a:ext cx="8988067" cy="4610396"/>
          </a:xfrm>
        </p:spPr>
        <p:txBody>
          <a:bodyPr/>
          <a:lstStyle/>
          <a:p>
            <a:r>
              <a:rPr lang="en-US" smtClean="0"/>
              <a:t>Click icon to add chart</a:t>
            </a:r>
            <a:endParaRPr lang="en-GB" dirty="0"/>
          </a:p>
        </p:txBody>
      </p:sp>
      <p:sp>
        <p:nvSpPr>
          <p:cNvPr id="7" name="Text Placeholder 8"/>
          <p:cNvSpPr>
            <a:spLocks noGrp="1"/>
          </p:cNvSpPr>
          <p:nvPr>
            <p:ph type="body" sz="quarter" idx="14" hasCustomPrompt="1"/>
          </p:nvPr>
        </p:nvSpPr>
        <p:spPr>
          <a:xfrm>
            <a:off x="498536" y="6254722"/>
            <a:ext cx="3952166" cy="388759"/>
          </a:xfrm>
        </p:spPr>
        <p:txBody>
          <a:bodyPr anchor="b"/>
          <a:lstStyle>
            <a:lvl1pPr marL="0" indent="0">
              <a:buFontTx/>
              <a:buNone/>
              <a:defRPr sz="900"/>
            </a:lvl1pPr>
          </a:lstStyle>
          <a:p>
            <a:pPr lvl="0"/>
            <a:r>
              <a:rPr lang="en-US" dirty="0" smtClean="0"/>
              <a:t>Source: Enter source here</a:t>
            </a:r>
            <a:endParaRPr lang="en-GB" dirty="0"/>
          </a:p>
        </p:txBody>
      </p:sp>
      <p:cxnSp>
        <p:nvCxnSpPr>
          <p:cNvPr id="8" name="Straight Connector 7"/>
          <p:cNvCxnSpPr/>
          <p:nvPr userDrawn="1"/>
        </p:nvCxnSpPr>
        <p:spPr>
          <a:xfrm flipV="1">
            <a:off x="579807" y="1491683"/>
            <a:ext cx="8904228" cy="0"/>
          </a:xfrm>
          <a:prstGeom prst="line">
            <a:avLst/>
          </a:prstGeom>
          <a:ln>
            <a:solidFill>
              <a:srgbClr val="606B8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56687228"/>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21. CONTENT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00B6CA34-6738-40AF-91D1-D098062861F9}" type="datetimeFigureOut">
              <a:rPr lang="en-GB" smtClean="0">
                <a:solidFill>
                  <a:srgbClr val="002244"/>
                </a:solidFill>
              </a:rPr>
              <a:pPr/>
              <a:t>07/03/2016</a:t>
            </a:fld>
            <a:endParaRPr lang="en-GB" dirty="0">
              <a:solidFill>
                <a:srgbClr val="002244"/>
              </a:solidFill>
            </a:endParaRPr>
          </a:p>
        </p:txBody>
      </p:sp>
      <p:sp>
        <p:nvSpPr>
          <p:cNvPr id="4" name="Footer Placeholder 3"/>
          <p:cNvSpPr>
            <a:spLocks noGrp="1"/>
          </p:cNvSpPr>
          <p:nvPr>
            <p:ph type="ftr" sz="quarter" idx="11"/>
          </p:nvPr>
        </p:nvSpPr>
        <p:spPr/>
        <p:txBody>
          <a:bodyPr/>
          <a:lstStyle/>
          <a:p>
            <a:endParaRPr lang="en-GB" dirty="0">
              <a:solidFill>
                <a:srgbClr val="002244"/>
              </a:solidFill>
            </a:endParaRPr>
          </a:p>
        </p:txBody>
      </p:sp>
      <p:sp>
        <p:nvSpPr>
          <p:cNvPr id="5" name="Slide Number Placeholder 4"/>
          <p:cNvSpPr>
            <a:spLocks noGrp="1"/>
          </p:cNvSpPr>
          <p:nvPr>
            <p:ph type="sldNum" sz="quarter" idx="12"/>
          </p:nvPr>
        </p:nvSpPr>
        <p:spPr/>
        <p:txBody>
          <a:bodyPr/>
          <a:lstStyle/>
          <a:p>
            <a:fld id="{B3D0B232-8F1E-405E-9C98-A855FD5493C3}" type="slidenum">
              <a:rPr lang="en-GB" smtClean="0">
                <a:solidFill>
                  <a:srgbClr val="002244"/>
                </a:solidFill>
              </a:rPr>
              <a:pPr/>
              <a:t>‹#›</a:t>
            </a:fld>
            <a:endParaRPr lang="en-GB">
              <a:solidFill>
                <a:srgbClr val="002244"/>
              </a:solidFill>
            </a:endParaRPr>
          </a:p>
        </p:txBody>
      </p:sp>
      <p:sp>
        <p:nvSpPr>
          <p:cNvPr id="7" name="Text Placeholder 6"/>
          <p:cNvSpPr>
            <a:spLocks noGrp="1"/>
          </p:cNvSpPr>
          <p:nvPr>
            <p:ph type="body" sz="quarter" idx="13"/>
          </p:nvPr>
        </p:nvSpPr>
        <p:spPr>
          <a:xfrm>
            <a:off x="620601" y="1616951"/>
            <a:ext cx="2639738" cy="4640632"/>
          </a:xfrm>
          <a:solidFill>
            <a:srgbClr val="A1A7C0"/>
          </a:solidFill>
        </p:spPr>
        <p:txBody>
          <a:bodyPr tIns="99056"/>
          <a:lstStyle>
            <a:lvl1pPr>
              <a:buClr>
                <a:schemeClr val="tx1"/>
              </a:buClr>
              <a:defRPr/>
            </a:lvl1pPr>
            <a:lvl4pPr>
              <a:buClr>
                <a:srgbClr val="606B8D"/>
              </a:buClr>
              <a:defRPr/>
            </a:lvl4pPr>
            <a:lvl5pPr>
              <a:buClr>
                <a:srgbClr val="606B8D"/>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9" name="Text Placeholder 8"/>
          <p:cNvSpPr>
            <a:spLocks noGrp="1"/>
          </p:cNvSpPr>
          <p:nvPr>
            <p:ph type="body" sz="quarter" idx="15" hasCustomPrompt="1"/>
          </p:nvPr>
        </p:nvSpPr>
        <p:spPr>
          <a:xfrm>
            <a:off x="498537" y="6254722"/>
            <a:ext cx="3995236" cy="388759"/>
          </a:xfrm>
        </p:spPr>
        <p:txBody>
          <a:bodyPr anchor="b"/>
          <a:lstStyle>
            <a:lvl1pPr marL="0" indent="0">
              <a:buFontTx/>
              <a:buNone/>
              <a:defRPr sz="900"/>
            </a:lvl1pPr>
          </a:lstStyle>
          <a:p>
            <a:pPr lvl="0"/>
            <a:r>
              <a:rPr lang="en-US" dirty="0" smtClean="0"/>
              <a:t>Source: Enter source here</a:t>
            </a:r>
            <a:endParaRPr lang="en-GB" dirty="0"/>
          </a:p>
        </p:txBody>
      </p:sp>
      <p:cxnSp>
        <p:nvCxnSpPr>
          <p:cNvPr id="10" name="Straight Connector 9"/>
          <p:cNvCxnSpPr/>
          <p:nvPr userDrawn="1"/>
        </p:nvCxnSpPr>
        <p:spPr>
          <a:xfrm flipV="1">
            <a:off x="579807" y="1491683"/>
            <a:ext cx="8904228" cy="0"/>
          </a:xfrm>
          <a:prstGeom prst="line">
            <a:avLst/>
          </a:prstGeom>
          <a:ln>
            <a:solidFill>
              <a:srgbClr val="606B8D"/>
            </a:solidFill>
          </a:ln>
        </p:spPr>
        <p:style>
          <a:lnRef idx="1">
            <a:schemeClr val="accent1"/>
          </a:lnRef>
          <a:fillRef idx="0">
            <a:schemeClr val="accent1"/>
          </a:fillRef>
          <a:effectRef idx="0">
            <a:schemeClr val="accent1"/>
          </a:effectRef>
          <a:fontRef idx="minor">
            <a:schemeClr val="tx1"/>
          </a:fontRef>
        </p:style>
      </p:cxnSp>
      <p:sp>
        <p:nvSpPr>
          <p:cNvPr id="14" name="Content Placeholder 13"/>
          <p:cNvSpPr>
            <a:spLocks noGrp="1"/>
          </p:cNvSpPr>
          <p:nvPr>
            <p:ph sz="quarter" idx="16"/>
          </p:nvPr>
        </p:nvSpPr>
        <p:spPr>
          <a:xfrm>
            <a:off x="3244938" y="1616951"/>
            <a:ext cx="6172931" cy="4610418"/>
          </a:xfrm>
        </p:spPr>
        <p:txBody>
          <a:bodyPr tIns="99056"/>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409227059"/>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22. TWO GRAPH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00B6CA34-6738-40AF-91D1-D098062861F9}" type="datetimeFigureOut">
              <a:rPr lang="en-GB" smtClean="0">
                <a:solidFill>
                  <a:srgbClr val="002244"/>
                </a:solidFill>
              </a:rPr>
              <a:pPr/>
              <a:t>07/03/2016</a:t>
            </a:fld>
            <a:endParaRPr lang="en-GB" dirty="0">
              <a:solidFill>
                <a:srgbClr val="002244"/>
              </a:solidFill>
            </a:endParaRPr>
          </a:p>
        </p:txBody>
      </p:sp>
      <p:sp>
        <p:nvSpPr>
          <p:cNvPr id="4" name="Footer Placeholder 3"/>
          <p:cNvSpPr>
            <a:spLocks noGrp="1"/>
          </p:cNvSpPr>
          <p:nvPr>
            <p:ph type="ftr" sz="quarter" idx="11"/>
          </p:nvPr>
        </p:nvSpPr>
        <p:spPr/>
        <p:txBody>
          <a:bodyPr/>
          <a:lstStyle/>
          <a:p>
            <a:endParaRPr lang="en-GB" dirty="0">
              <a:solidFill>
                <a:srgbClr val="002244"/>
              </a:solidFill>
            </a:endParaRPr>
          </a:p>
        </p:txBody>
      </p:sp>
      <p:sp>
        <p:nvSpPr>
          <p:cNvPr id="5" name="Slide Number Placeholder 4"/>
          <p:cNvSpPr>
            <a:spLocks noGrp="1"/>
          </p:cNvSpPr>
          <p:nvPr>
            <p:ph type="sldNum" sz="quarter" idx="12"/>
          </p:nvPr>
        </p:nvSpPr>
        <p:spPr/>
        <p:txBody>
          <a:bodyPr/>
          <a:lstStyle/>
          <a:p>
            <a:fld id="{B3D0B232-8F1E-405E-9C98-A855FD5493C3}" type="slidenum">
              <a:rPr lang="en-GB" smtClean="0">
                <a:solidFill>
                  <a:srgbClr val="002244"/>
                </a:solidFill>
              </a:rPr>
              <a:pPr/>
              <a:t>‹#›</a:t>
            </a:fld>
            <a:endParaRPr lang="en-GB">
              <a:solidFill>
                <a:srgbClr val="002244"/>
              </a:solidFill>
            </a:endParaRPr>
          </a:p>
        </p:txBody>
      </p:sp>
      <p:sp>
        <p:nvSpPr>
          <p:cNvPr id="6" name="Chart Placeholder 18"/>
          <p:cNvSpPr>
            <a:spLocks noGrp="1"/>
          </p:cNvSpPr>
          <p:nvPr>
            <p:ph type="chart" sz="quarter" idx="13"/>
          </p:nvPr>
        </p:nvSpPr>
        <p:spPr>
          <a:xfrm>
            <a:off x="604421" y="1686082"/>
            <a:ext cx="4361816" cy="4541283"/>
          </a:xfrm>
        </p:spPr>
        <p:txBody>
          <a:bodyPr/>
          <a:lstStyle/>
          <a:p>
            <a:r>
              <a:rPr lang="en-US" smtClean="0"/>
              <a:t>Click icon to add chart</a:t>
            </a:r>
            <a:endParaRPr lang="en-GB"/>
          </a:p>
        </p:txBody>
      </p:sp>
      <p:sp>
        <p:nvSpPr>
          <p:cNvPr id="7" name="Chart Placeholder 18"/>
          <p:cNvSpPr>
            <a:spLocks noGrp="1"/>
          </p:cNvSpPr>
          <p:nvPr>
            <p:ph type="chart" sz="quarter" idx="14"/>
          </p:nvPr>
        </p:nvSpPr>
        <p:spPr>
          <a:xfrm>
            <a:off x="5042708" y="1686082"/>
            <a:ext cx="4319168" cy="4541283"/>
          </a:xfrm>
        </p:spPr>
        <p:txBody>
          <a:bodyPr/>
          <a:lstStyle/>
          <a:p>
            <a:r>
              <a:rPr lang="en-US" smtClean="0"/>
              <a:t>Click icon to add chart</a:t>
            </a:r>
            <a:endParaRPr lang="en-GB"/>
          </a:p>
        </p:txBody>
      </p:sp>
      <p:sp>
        <p:nvSpPr>
          <p:cNvPr id="8" name="Text Placeholder 8"/>
          <p:cNvSpPr>
            <a:spLocks noGrp="1"/>
          </p:cNvSpPr>
          <p:nvPr>
            <p:ph type="body" sz="quarter" idx="15" hasCustomPrompt="1"/>
          </p:nvPr>
        </p:nvSpPr>
        <p:spPr>
          <a:xfrm>
            <a:off x="498537" y="6254722"/>
            <a:ext cx="3995236" cy="388759"/>
          </a:xfrm>
        </p:spPr>
        <p:txBody>
          <a:bodyPr anchor="b"/>
          <a:lstStyle>
            <a:lvl1pPr marL="0" indent="0">
              <a:buFontTx/>
              <a:buNone/>
              <a:defRPr sz="900"/>
            </a:lvl1pPr>
          </a:lstStyle>
          <a:p>
            <a:pPr lvl="0"/>
            <a:r>
              <a:rPr lang="en-US" dirty="0" smtClean="0"/>
              <a:t>Source: Enter source here</a:t>
            </a:r>
            <a:endParaRPr lang="en-GB" dirty="0"/>
          </a:p>
        </p:txBody>
      </p:sp>
      <p:cxnSp>
        <p:nvCxnSpPr>
          <p:cNvPr id="9" name="Straight Connector 8"/>
          <p:cNvCxnSpPr/>
          <p:nvPr userDrawn="1"/>
        </p:nvCxnSpPr>
        <p:spPr>
          <a:xfrm flipV="1">
            <a:off x="579807" y="1491683"/>
            <a:ext cx="8904228" cy="0"/>
          </a:xfrm>
          <a:prstGeom prst="line">
            <a:avLst/>
          </a:prstGeom>
          <a:ln>
            <a:solidFill>
              <a:srgbClr val="606B8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19463538"/>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23. CHART AND TAB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00B6CA34-6738-40AF-91D1-D098062861F9}" type="datetimeFigureOut">
              <a:rPr lang="en-GB" smtClean="0">
                <a:solidFill>
                  <a:srgbClr val="002244"/>
                </a:solidFill>
              </a:rPr>
              <a:pPr/>
              <a:t>07/03/2016</a:t>
            </a:fld>
            <a:endParaRPr lang="en-GB" dirty="0">
              <a:solidFill>
                <a:srgbClr val="002244"/>
              </a:solidFill>
            </a:endParaRPr>
          </a:p>
        </p:txBody>
      </p:sp>
      <p:sp>
        <p:nvSpPr>
          <p:cNvPr id="4" name="Footer Placeholder 3"/>
          <p:cNvSpPr>
            <a:spLocks noGrp="1"/>
          </p:cNvSpPr>
          <p:nvPr>
            <p:ph type="ftr" sz="quarter" idx="11"/>
          </p:nvPr>
        </p:nvSpPr>
        <p:spPr/>
        <p:txBody>
          <a:bodyPr/>
          <a:lstStyle/>
          <a:p>
            <a:endParaRPr lang="en-GB" dirty="0">
              <a:solidFill>
                <a:srgbClr val="002244"/>
              </a:solidFill>
            </a:endParaRPr>
          </a:p>
        </p:txBody>
      </p:sp>
      <p:sp>
        <p:nvSpPr>
          <p:cNvPr id="5" name="Slide Number Placeholder 4"/>
          <p:cNvSpPr>
            <a:spLocks noGrp="1"/>
          </p:cNvSpPr>
          <p:nvPr>
            <p:ph type="sldNum" sz="quarter" idx="12"/>
          </p:nvPr>
        </p:nvSpPr>
        <p:spPr/>
        <p:txBody>
          <a:bodyPr/>
          <a:lstStyle/>
          <a:p>
            <a:fld id="{B3D0B232-8F1E-405E-9C98-A855FD5493C3}" type="slidenum">
              <a:rPr lang="en-GB" smtClean="0">
                <a:solidFill>
                  <a:srgbClr val="002244"/>
                </a:solidFill>
              </a:rPr>
              <a:pPr/>
              <a:t>‹#›</a:t>
            </a:fld>
            <a:endParaRPr lang="en-GB">
              <a:solidFill>
                <a:srgbClr val="002244"/>
              </a:solidFill>
            </a:endParaRPr>
          </a:p>
        </p:txBody>
      </p:sp>
      <p:sp>
        <p:nvSpPr>
          <p:cNvPr id="6" name="Chart Placeholder 18"/>
          <p:cNvSpPr>
            <a:spLocks noGrp="1"/>
          </p:cNvSpPr>
          <p:nvPr>
            <p:ph type="chart" sz="quarter" idx="13"/>
          </p:nvPr>
        </p:nvSpPr>
        <p:spPr>
          <a:xfrm>
            <a:off x="604421" y="1686085"/>
            <a:ext cx="4361816" cy="4541281"/>
          </a:xfrm>
        </p:spPr>
        <p:txBody>
          <a:bodyPr/>
          <a:lstStyle/>
          <a:p>
            <a:r>
              <a:rPr lang="en-US" smtClean="0"/>
              <a:t>Click icon to add chart</a:t>
            </a:r>
            <a:endParaRPr lang="en-GB"/>
          </a:p>
        </p:txBody>
      </p:sp>
      <p:sp>
        <p:nvSpPr>
          <p:cNvPr id="7" name="Text Placeholder 8"/>
          <p:cNvSpPr>
            <a:spLocks noGrp="1"/>
          </p:cNvSpPr>
          <p:nvPr>
            <p:ph type="body" sz="quarter" idx="14" hasCustomPrompt="1"/>
          </p:nvPr>
        </p:nvSpPr>
        <p:spPr>
          <a:xfrm>
            <a:off x="498554" y="6254722"/>
            <a:ext cx="3923451" cy="388759"/>
          </a:xfrm>
        </p:spPr>
        <p:txBody>
          <a:bodyPr anchor="b"/>
          <a:lstStyle>
            <a:lvl1pPr marL="0" indent="0">
              <a:buFontTx/>
              <a:buNone/>
              <a:defRPr sz="900"/>
            </a:lvl1pPr>
          </a:lstStyle>
          <a:p>
            <a:pPr lvl="0"/>
            <a:r>
              <a:rPr lang="en-US" dirty="0" smtClean="0"/>
              <a:t>Source: Enter source here</a:t>
            </a:r>
            <a:endParaRPr lang="en-GB" dirty="0"/>
          </a:p>
        </p:txBody>
      </p:sp>
      <p:sp>
        <p:nvSpPr>
          <p:cNvPr id="8" name="Table Placeholder 10"/>
          <p:cNvSpPr>
            <a:spLocks noGrp="1"/>
          </p:cNvSpPr>
          <p:nvPr>
            <p:ph type="tbl" sz="quarter" idx="15"/>
          </p:nvPr>
        </p:nvSpPr>
        <p:spPr>
          <a:xfrm>
            <a:off x="5042711" y="1686065"/>
            <a:ext cx="4461818" cy="4541646"/>
          </a:xfrm>
        </p:spPr>
        <p:txBody>
          <a:bodyPr/>
          <a:lstStyle/>
          <a:p>
            <a:r>
              <a:rPr lang="en-US" smtClean="0"/>
              <a:t>Click icon to add table</a:t>
            </a:r>
            <a:endParaRPr lang="en-GB"/>
          </a:p>
        </p:txBody>
      </p:sp>
      <p:cxnSp>
        <p:nvCxnSpPr>
          <p:cNvPr id="10" name="Straight Connector 9"/>
          <p:cNvCxnSpPr/>
          <p:nvPr userDrawn="1"/>
        </p:nvCxnSpPr>
        <p:spPr>
          <a:xfrm flipV="1">
            <a:off x="579807" y="1491683"/>
            <a:ext cx="8904228" cy="0"/>
          </a:xfrm>
          <a:prstGeom prst="line">
            <a:avLst/>
          </a:prstGeom>
          <a:ln>
            <a:solidFill>
              <a:srgbClr val="606B8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76369017"/>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24. THREE CHAR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00B6CA34-6738-40AF-91D1-D098062861F9}" type="datetimeFigureOut">
              <a:rPr lang="en-GB" smtClean="0">
                <a:solidFill>
                  <a:srgbClr val="002244"/>
                </a:solidFill>
              </a:rPr>
              <a:pPr/>
              <a:t>07/03/2016</a:t>
            </a:fld>
            <a:endParaRPr lang="en-GB" dirty="0">
              <a:solidFill>
                <a:srgbClr val="002244"/>
              </a:solidFill>
            </a:endParaRPr>
          </a:p>
        </p:txBody>
      </p:sp>
      <p:sp>
        <p:nvSpPr>
          <p:cNvPr id="4" name="Footer Placeholder 3"/>
          <p:cNvSpPr>
            <a:spLocks noGrp="1"/>
          </p:cNvSpPr>
          <p:nvPr>
            <p:ph type="ftr" sz="quarter" idx="11"/>
          </p:nvPr>
        </p:nvSpPr>
        <p:spPr/>
        <p:txBody>
          <a:bodyPr/>
          <a:lstStyle/>
          <a:p>
            <a:endParaRPr lang="en-GB" dirty="0">
              <a:solidFill>
                <a:srgbClr val="002244"/>
              </a:solidFill>
            </a:endParaRPr>
          </a:p>
        </p:txBody>
      </p:sp>
      <p:sp>
        <p:nvSpPr>
          <p:cNvPr id="5" name="Slide Number Placeholder 4"/>
          <p:cNvSpPr>
            <a:spLocks noGrp="1"/>
          </p:cNvSpPr>
          <p:nvPr>
            <p:ph type="sldNum" sz="quarter" idx="12"/>
          </p:nvPr>
        </p:nvSpPr>
        <p:spPr/>
        <p:txBody>
          <a:bodyPr/>
          <a:lstStyle/>
          <a:p>
            <a:fld id="{B3D0B232-8F1E-405E-9C98-A855FD5493C3}" type="slidenum">
              <a:rPr lang="en-GB" smtClean="0">
                <a:solidFill>
                  <a:srgbClr val="002244"/>
                </a:solidFill>
              </a:rPr>
              <a:pPr/>
              <a:t>‹#›</a:t>
            </a:fld>
            <a:endParaRPr lang="en-GB">
              <a:solidFill>
                <a:srgbClr val="002244"/>
              </a:solidFill>
            </a:endParaRPr>
          </a:p>
        </p:txBody>
      </p:sp>
      <p:sp>
        <p:nvSpPr>
          <p:cNvPr id="6" name="Chart Placeholder 18"/>
          <p:cNvSpPr>
            <a:spLocks noGrp="1"/>
          </p:cNvSpPr>
          <p:nvPr>
            <p:ph type="chart" sz="quarter" idx="13"/>
          </p:nvPr>
        </p:nvSpPr>
        <p:spPr>
          <a:xfrm>
            <a:off x="604422" y="1686082"/>
            <a:ext cx="2834679" cy="4541283"/>
          </a:xfrm>
        </p:spPr>
        <p:txBody>
          <a:bodyPr/>
          <a:lstStyle/>
          <a:p>
            <a:r>
              <a:rPr lang="en-US" smtClean="0"/>
              <a:t>Click icon to add chart</a:t>
            </a:r>
            <a:endParaRPr lang="en-GB"/>
          </a:p>
        </p:txBody>
      </p:sp>
      <p:sp>
        <p:nvSpPr>
          <p:cNvPr id="7" name="Text Placeholder 8"/>
          <p:cNvSpPr>
            <a:spLocks noGrp="1"/>
          </p:cNvSpPr>
          <p:nvPr>
            <p:ph type="body" sz="quarter" idx="14" hasCustomPrompt="1"/>
          </p:nvPr>
        </p:nvSpPr>
        <p:spPr>
          <a:xfrm>
            <a:off x="498555" y="6254722"/>
            <a:ext cx="3952165" cy="388759"/>
          </a:xfrm>
        </p:spPr>
        <p:txBody>
          <a:bodyPr anchor="b"/>
          <a:lstStyle>
            <a:lvl1pPr marL="0" indent="0">
              <a:buFontTx/>
              <a:buNone/>
              <a:defRPr sz="900"/>
            </a:lvl1pPr>
          </a:lstStyle>
          <a:p>
            <a:pPr lvl="0"/>
            <a:r>
              <a:rPr lang="en-US" dirty="0" smtClean="0"/>
              <a:t>Source: Enter source here</a:t>
            </a:r>
            <a:endParaRPr lang="en-GB" dirty="0"/>
          </a:p>
        </p:txBody>
      </p:sp>
      <p:sp>
        <p:nvSpPr>
          <p:cNvPr id="8" name="Chart Placeholder 18"/>
          <p:cNvSpPr>
            <a:spLocks noGrp="1"/>
          </p:cNvSpPr>
          <p:nvPr>
            <p:ph type="chart" sz="quarter" idx="15"/>
          </p:nvPr>
        </p:nvSpPr>
        <p:spPr>
          <a:xfrm>
            <a:off x="3560344" y="1686082"/>
            <a:ext cx="2834679" cy="4541283"/>
          </a:xfrm>
        </p:spPr>
        <p:txBody>
          <a:bodyPr/>
          <a:lstStyle/>
          <a:p>
            <a:r>
              <a:rPr lang="en-US" smtClean="0"/>
              <a:t>Click icon to add chart</a:t>
            </a:r>
            <a:endParaRPr lang="en-GB"/>
          </a:p>
        </p:txBody>
      </p:sp>
      <p:sp>
        <p:nvSpPr>
          <p:cNvPr id="9" name="Chart Placeholder 18"/>
          <p:cNvSpPr>
            <a:spLocks noGrp="1"/>
          </p:cNvSpPr>
          <p:nvPr>
            <p:ph type="chart" sz="quarter" idx="16"/>
          </p:nvPr>
        </p:nvSpPr>
        <p:spPr>
          <a:xfrm>
            <a:off x="6516255" y="1686082"/>
            <a:ext cx="2834679" cy="4541283"/>
          </a:xfrm>
        </p:spPr>
        <p:txBody>
          <a:bodyPr/>
          <a:lstStyle/>
          <a:p>
            <a:r>
              <a:rPr lang="en-US" smtClean="0"/>
              <a:t>Click icon to add chart</a:t>
            </a:r>
            <a:endParaRPr lang="en-GB"/>
          </a:p>
        </p:txBody>
      </p:sp>
      <p:cxnSp>
        <p:nvCxnSpPr>
          <p:cNvPr id="10" name="Straight Connector 9"/>
          <p:cNvCxnSpPr/>
          <p:nvPr userDrawn="1"/>
        </p:nvCxnSpPr>
        <p:spPr>
          <a:xfrm flipV="1">
            <a:off x="579807" y="1491683"/>
            <a:ext cx="8904228" cy="0"/>
          </a:xfrm>
          <a:prstGeom prst="line">
            <a:avLst/>
          </a:prstGeom>
          <a:ln>
            <a:solidFill>
              <a:srgbClr val="606B8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78464444"/>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25. FOUR CHAR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00B6CA34-6738-40AF-91D1-D098062861F9}" type="datetimeFigureOut">
              <a:rPr lang="en-GB" smtClean="0">
                <a:solidFill>
                  <a:srgbClr val="002244"/>
                </a:solidFill>
              </a:rPr>
              <a:pPr/>
              <a:t>07/03/2016</a:t>
            </a:fld>
            <a:endParaRPr lang="en-GB" dirty="0">
              <a:solidFill>
                <a:srgbClr val="002244"/>
              </a:solidFill>
            </a:endParaRPr>
          </a:p>
        </p:txBody>
      </p:sp>
      <p:sp>
        <p:nvSpPr>
          <p:cNvPr id="4" name="Footer Placeholder 3"/>
          <p:cNvSpPr>
            <a:spLocks noGrp="1"/>
          </p:cNvSpPr>
          <p:nvPr>
            <p:ph type="ftr" sz="quarter" idx="11"/>
          </p:nvPr>
        </p:nvSpPr>
        <p:spPr/>
        <p:txBody>
          <a:bodyPr/>
          <a:lstStyle/>
          <a:p>
            <a:endParaRPr lang="en-GB" dirty="0">
              <a:solidFill>
                <a:srgbClr val="002244"/>
              </a:solidFill>
            </a:endParaRPr>
          </a:p>
        </p:txBody>
      </p:sp>
      <p:sp>
        <p:nvSpPr>
          <p:cNvPr id="5" name="Slide Number Placeholder 4"/>
          <p:cNvSpPr>
            <a:spLocks noGrp="1"/>
          </p:cNvSpPr>
          <p:nvPr>
            <p:ph type="sldNum" sz="quarter" idx="12"/>
          </p:nvPr>
        </p:nvSpPr>
        <p:spPr/>
        <p:txBody>
          <a:bodyPr/>
          <a:lstStyle/>
          <a:p>
            <a:fld id="{B3D0B232-8F1E-405E-9C98-A855FD5493C3}" type="slidenum">
              <a:rPr lang="en-GB" smtClean="0">
                <a:solidFill>
                  <a:srgbClr val="002244"/>
                </a:solidFill>
              </a:rPr>
              <a:pPr/>
              <a:t>‹#›</a:t>
            </a:fld>
            <a:endParaRPr lang="en-GB">
              <a:solidFill>
                <a:srgbClr val="002244"/>
              </a:solidFill>
            </a:endParaRPr>
          </a:p>
        </p:txBody>
      </p:sp>
      <p:sp>
        <p:nvSpPr>
          <p:cNvPr id="6" name="Chart Placeholder 18"/>
          <p:cNvSpPr>
            <a:spLocks noGrp="1"/>
          </p:cNvSpPr>
          <p:nvPr>
            <p:ph type="chart" sz="quarter" idx="13"/>
          </p:nvPr>
        </p:nvSpPr>
        <p:spPr>
          <a:xfrm>
            <a:off x="604420" y="1669811"/>
            <a:ext cx="4268694" cy="2184250"/>
          </a:xfrm>
        </p:spPr>
        <p:txBody>
          <a:bodyPr/>
          <a:lstStyle/>
          <a:p>
            <a:r>
              <a:rPr lang="en-US" smtClean="0"/>
              <a:t>Click icon to add chart</a:t>
            </a:r>
            <a:endParaRPr lang="en-GB"/>
          </a:p>
        </p:txBody>
      </p:sp>
      <p:sp>
        <p:nvSpPr>
          <p:cNvPr id="7" name="Text Placeholder 8"/>
          <p:cNvSpPr>
            <a:spLocks noGrp="1"/>
          </p:cNvSpPr>
          <p:nvPr>
            <p:ph type="body" sz="quarter" idx="14" hasCustomPrompt="1"/>
          </p:nvPr>
        </p:nvSpPr>
        <p:spPr>
          <a:xfrm>
            <a:off x="498536" y="3828163"/>
            <a:ext cx="4177990" cy="388759"/>
          </a:xfrm>
        </p:spPr>
        <p:txBody>
          <a:bodyPr anchor="t"/>
          <a:lstStyle>
            <a:lvl1pPr marL="0" indent="0">
              <a:buFontTx/>
              <a:buNone/>
              <a:defRPr sz="900"/>
            </a:lvl1pPr>
          </a:lstStyle>
          <a:p>
            <a:pPr lvl="0"/>
            <a:r>
              <a:rPr lang="en-US" dirty="0" smtClean="0"/>
              <a:t>Source: Enter source here</a:t>
            </a:r>
            <a:endParaRPr lang="en-GB" dirty="0"/>
          </a:p>
        </p:txBody>
      </p:sp>
      <p:sp>
        <p:nvSpPr>
          <p:cNvPr id="8" name="Chart Placeholder 18"/>
          <p:cNvSpPr>
            <a:spLocks noGrp="1"/>
          </p:cNvSpPr>
          <p:nvPr>
            <p:ph type="chart" sz="quarter" idx="15"/>
          </p:nvPr>
        </p:nvSpPr>
        <p:spPr>
          <a:xfrm>
            <a:off x="5088297" y="1669811"/>
            <a:ext cx="4268694" cy="2184250"/>
          </a:xfrm>
        </p:spPr>
        <p:txBody>
          <a:bodyPr/>
          <a:lstStyle/>
          <a:p>
            <a:r>
              <a:rPr lang="en-US" smtClean="0"/>
              <a:t>Click icon to add chart</a:t>
            </a:r>
            <a:endParaRPr lang="en-GB"/>
          </a:p>
        </p:txBody>
      </p:sp>
      <p:sp>
        <p:nvSpPr>
          <p:cNvPr id="9" name="Text Placeholder 8"/>
          <p:cNvSpPr>
            <a:spLocks noGrp="1"/>
          </p:cNvSpPr>
          <p:nvPr>
            <p:ph type="body" sz="quarter" idx="16" hasCustomPrompt="1"/>
          </p:nvPr>
        </p:nvSpPr>
        <p:spPr>
          <a:xfrm>
            <a:off x="5007414" y="3828163"/>
            <a:ext cx="4177990" cy="388759"/>
          </a:xfrm>
        </p:spPr>
        <p:txBody>
          <a:bodyPr anchor="t"/>
          <a:lstStyle>
            <a:lvl1pPr marL="0" indent="0">
              <a:buFontTx/>
              <a:buNone/>
              <a:defRPr sz="900"/>
            </a:lvl1pPr>
          </a:lstStyle>
          <a:p>
            <a:pPr lvl="0"/>
            <a:r>
              <a:rPr lang="en-US" dirty="0" smtClean="0"/>
              <a:t>Source: Enter source here</a:t>
            </a:r>
            <a:endParaRPr lang="en-GB" dirty="0"/>
          </a:p>
        </p:txBody>
      </p:sp>
      <p:sp>
        <p:nvSpPr>
          <p:cNvPr id="10" name="Chart Placeholder 18"/>
          <p:cNvSpPr>
            <a:spLocks noGrp="1"/>
          </p:cNvSpPr>
          <p:nvPr>
            <p:ph type="chart" sz="quarter" idx="17"/>
          </p:nvPr>
        </p:nvSpPr>
        <p:spPr>
          <a:xfrm>
            <a:off x="604420" y="4225963"/>
            <a:ext cx="4268694" cy="2184250"/>
          </a:xfrm>
        </p:spPr>
        <p:txBody>
          <a:bodyPr/>
          <a:lstStyle/>
          <a:p>
            <a:r>
              <a:rPr lang="en-US" smtClean="0"/>
              <a:t>Click icon to add chart</a:t>
            </a:r>
            <a:endParaRPr lang="en-GB"/>
          </a:p>
        </p:txBody>
      </p:sp>
      <p:sp>
        <p:nvSpPr>
          <p:cNvPr id="12" name="Chart Placeholder 18"/>
          <p:cNvSpPr>
            <a:spLocks noGrp="1"/>
          </p:cNvSpPr>
          <p:nvPr>
            <p:ph type="chart" sz="quarter" idx="19"/>
          </p:nvPr>
        </p:nvSpPr>
        <p:spPr>
          <a:xfrm>
            <a:off x="5088297" y="4225963"/>
            <a:ext cx="4268694" cy="2184250"/>
          </a:xfrm>
        </p:spPr>
        <p:txBody>
          <a:bodyPr/>
          <a:lstStyle/>
          <a:p>
            <a:r>
              <a:rPr lang="en-US" smtClean="0"/>
              <a:t>Click icon to add chart</a:t>
            </a:r>
            <a:endParaRPr lang="en-GB"/>
          </a:p>
        </p:txBody>
      </p:sp>
      <p:sp>
        <p:nvSpPr>
          <p:cNvPr id="13" name="Text Placeholder 8"/>
          <p:cNvSpPr>
            <a:spLocks noGrp="1"/>
          </p:cNvSpPr>
          <p:nvPr>
            <p:ph type="body" sz="quarter" idx="20" hasCustomPrompt="1"/>
          </p:nvPr>
        </p:nvSpPr>
        <p:spPr>
          <a:xfrm>
            <a:off x="498555" y="6254722"/>
            <a:ext cx="3952165" cy="388759"/>
          </a:xfrm>
        </p:spPr>
        <p:txBody>
          <a:bodyPr anchor="b"/>
          <a:lstStyle>
            <a:lvl1pPr marL="0" indent="0">
              <a:buFontTx/>
              <a:buNone/>
              <a:defRPr sz="900"/>
            </a:lvl1pPr>
          </a:lstStyle>
          <a:p>
            <a:pPr lvl="0"/>
            <a:r>
              <a:rPr lang="en-US" dirty="0" smtClean="0"/>
              <a:t>Source: Enter source here</a:t>
            </a:r>
            <a:endParaRPr lang="en-GB" dirty="0"/>
          </a:p>
        </p:txBody>
      </p:sp>
      <p:cxnSp>
        <p:nvCxnSpPr>
          <p:cNvPr id="14" name="Straight Connector 13"/>
          <p:cNvCxnSpPr/>
          <p:nvPr userDrawn="1"/>
        </p:nvCxnSpPr>
        <p:spPr>
          <a:xfrm flipV="1">
            <a:off x="579807" y="1491683"/>
            <a:ext cx="8904228" cy="0"/>
          </a:xfrm>
          <a:prstGeom prst="line">
            <a:avLst/>
          </a:prstGeom>
          <a:ln>
            <a:solidFill>
              <a:srgbClr val="606B8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20868072"/>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06B64096-513A-4056-AD1A-8089F6AFE02D}" type="datetimeFigureOut">
              <a:rPr lang="en-GB" smtClean="0">
                <a:solidFill>
                  <a:srgbClr val="002244"/>
                </a:solidFill>
              </a:rPr>
              <a:pPr/>
              <a:t>07/03/2016</a:t>
            </a:fld>
            <a:endParaRPr lang="en-GB">
              <a:solidFill>
                <a:srgbClr val="002244"/>
              </a:solidFill>
            </a:endParaRPr>
          </a:p>
        </p:txBody>
      </p:sp>
      <p:sp>
        <p:nvSpPr>
          <p:cNvPr id="4" name="Footer Placeholder 3"/>
          <p:cNvSpPr>
            <a:spLocks noGrp="1"/>
          </p:cNvSpPr>
          <p:nvPr>
            <p:ph type="ftr" sz="quarter" idx="11"/>
          </p:nvPr>
        </p:nvSpPr>
        <p:spPr/>
        <p:txBody>
          <a:bodyPr/>
          <a:lstStyle/>
          <a:p>
            <a:endParaRPr lang="en-GB">
              <a:solidFill>
                <a:srgbClr val="002244"/>
              </a:solidFill>
            </a:endParaRPr>
          </a:p>
        </p:txBody>
      </p:sp>
      <p:sp>
        <p:nvSpPr>
          <p:cNvPr id="5" name="Slide Number Placeholder 4"/>
          <p:cNvSpPr>
            <a:spLocks noGrp="1"/>
          </p:cNvSpPr>
          <p:nvPr>
            <p:ph type="sldNum" sz="quarter" idx="12"/>
          </p:nvPr>
        </p:nvSpPr>
        <p:spPr/>
        <p:txBody>
          <a:bodyPr/>
          <a:lstStyle/>
          <a:p>
            <a:fld id="{AC5418B0-CB07-44CE-97FE-8A2F735695C7}" type="slidenum">
              <a:rPr lang="en-GB" smtClean="0">
                <a:solidFill>
                  <a:srgbClr val="002244"/>
                </a:solidFill>
              </a:rPr>
              <a:pPr/>
              <a:t>‹#›</a:t>
            </a:fld>
            <a:endParaRPr lang="en-GB">
              <a:solidFill>
                <a:srgbClr val="002244"/>
              </a:solidFill>
            </a:endParaRPr>
          </a:p>
        </p:txBody>
      </p:sp>
      <p:sp>
        <p:nvSpPr>
          <p:cNvPr id="6" name="Text Placeholder 7"/>
          <p:cNvSpPr>
            <a:spLocks noGrp="1"/>
          </p:cNvSpPr>
          <p:nvPr>
            <p:ph type="body" sz="quarter" idx="13" hasCustomPrompt="1"/>
          </p:nvPr>
        </p:nvSpPr>
        <p:spPr>
          <a:xfrm>
            <a:off x="488444" y="6128777"/>
            <a:ext cx="4105829" cy="533570"/>
          </a:xfrm>
        </p:spPr>
        <p:txBody>
          <a:bodyPr anchor="b">
            <a:noAutofit/>
          </a:bodyPr>
          <a:lstStyle>
            <a:lvl1pPr marL="0" indent="0">
              <a:buFontTx/>
              <a:buNone/>
              <a:defRPr sz="1000" baseline="0"/>
            </a:lvl1pPr>
          </a:lstStyle>
          <a:p>
            <a:pPr lvl="0"/>
            <a:r>
              <a:rPr lang="en-US" dirty="0" smtClean="0"/>
              <a:t>Insert source:</a:t>
            </a:r>
            <a:endParaRPr lang="en-GB" dirty="0"/>
          </a:p>
        </p:txBody>
      </p:sp>
      <p:cxnSp>
        <p:nvCxnSpPr>
          <p:cNvPr id="7" name="Straight Connector 6"/>
          <p:cNvCxnSpPr/>
          <p:nvPr userDrawn="1"/>
        </p:nvCxnSpPr>
        <p:spPr>
          <a:xfrm flipV="1">
            <a:off x="579807" y="1491683"/>
            <a:ext cx="8904228" cy="0"/>
          </a:xfrm>
          <a:prstGeom prst="line">
            <a:avLst/>
          </a:prstGeom>
          <a:ln>
            <a:solidFill>
              <a:srgbClr val="606B8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1534700"/>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B64096-513A-4056-AD1A-8089F6AFE02D}" type="datetimeFigureOut">
              <a:rPr lang="en-GB" smtClean="0">
                <a:solidFill>
                  <a:srgbClr val="002244"/>
                </a:solidFill>
              </a:rPr>
              <a:pPr/>
              <a:t>07/03/2016</a:t>
            </a:fld>
            <a:endParaRPr lang="en-GB">
              <a:solidFill>
                <a:srgbClr val="002244"/>
              </a:solidFill>
            </a:endParaRPr>
          </a:p>
        </p:txBody>
      </p:sp>
      <p:sp>
        <p:nvSpPr>
          <p:cNvPr id="3" name="Footer Placeholder 2"/>
          <p:cNvSpPr>
            <a:spLocks noGrp="1"/>
          </p:cNvSpPr>
          <p:nvPr>
            <p:ph type="ftr" sz="quarter" idx="11"/>
          </p:nvPr>
        </p:nvSpPr>
        <p:spPr/>
        <p:txBody>
          <a:bodyPr/>
          <a:lstStyle/>
          <a:p>
            <a:endParaRPr lang="en-GB">
              <a:solidFill>
                <a:srgbClr val="002244"/>
              </a:solidFill>
            </a:endParaRPr>
          </a:p>
        </p:txBody>
      </p:sp>
      <p:sp>
        <p:nvSpPr>
          <p:cNvPr id="4" name="Slide Number Placeholder 3"/>
          <p:cNvSpPr>
            <a:spLocks noGrp="1"/>
          </p:cNvSpPr>
          <p:nvPr>
            <p:ph type="sldNum" sz="quarter" idx="12"/>
          </p:nvPr>
        </p:nvSpPr>
        <p:spPr/>
        <p:txBody>
          <a:bodyPr/>
          <a:lstStyle/>
          <a:p>
            <a:fld id="{AC5418B0-CB07-44CE-97FE-8A2F735695C7}" type="slidenum">
              <a:rPr lang="en-GB" smtClean="0">
                <a:solidFill>
                  <a:srgbClr val="002244"/>
                </a:solidFill>
              </a:rPr>
              <a:pPr/>
              <a:t>‹#›</a:t>
            </a:fld>
            <a:endParaRPr lang="en-GB">
              <a:solidFill>
                <a:srgbClr val="002244"/>
              </a:solidFill>
            </a:endParaRPr>
          </a:p>
        </p:txBody>
      </p:sp>
      <p:sp>
        <p:nvSpPr>
          <p:cNvPr id="5" name="Text Placeholder 7"/>
          <p:cNvSpPr>
            <a:spLocks noGrp="1"/>
          </p:cNvSpPr>
          <p:nvPr>
            <p:ph type="body" sz="quarter" idx="13" hasCustomPrompt="1"/>
          </p:nvPr>
        </p:nvSpPr>
        <p:spPr>
          <a:xfrm>
            <a:off x="488444" y="6128777"/>
            <a:ext cx="4105829" cy="533570"/>
          </a:xfrm>
        </p:spPr>
        <p:txBody>
          <a:bodyPr anchor="b">
            <a:noAutofit/>
          </a:bodyPr>
          <a:lstStyle>
            <a:lvl1pPr marL="0" indent="0">
              <a:buFontTx/>
              <a:buNone/>
              <a:defRPr sz="1000" baseline="0"/>
            </a:lvl1pPr>
          </a:lstStyle>
          <a:p>
            <a:pPr lvl="0"/>
            <a:r>
              <a:rPr lang="en-US" dirty="0" smtClean="0"/>
              <a:t>Insert source:</a:t>
            </a:r>
            <a:endParaRPr lang="en-GB" dirty="0"/>
          </a:p>
        </p:txBody>
      </p:sp>
    </p:spTree>
    <p:extLst>
      <p:ext uri="{BB962C8B-B14F-4D97-AF65-F5344CB8AC3E}">
        <p14:creationId xmlns:p14="http://schemas.microsoft.com/office/powerpoint/2010/main" val="4137952402"/>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B64096-513A-4056-AD1A-8089F6AFE02D}" type="datetimeFigureOut">
              <a:rPr lang="en-GB" smtClean="0">
                <a:solidFill>
                  <a:srgbClr val="002244"/>
                </a:solidFill>
              </a:rPr>
              <a:pPr/>
              <a:t>07/03/2016</a:t>
            </a:fld>
            <a:endParaRPr lang="en-GB">
              <a:solidFill>
                <a:srgbClr val="002244"/>
              </a:solidFill>
            </a:endParaRPr>
          </a:p>
        </p:txBody>
      </p:sp>
      <p:sp>
        <p:nvSpPr>
          <p:cNvPr id="3" name="Footer Placeholder 2"/>
          <p:cNvSpPr>
            <a:spLocks noGrp="1"/>
          </p:cNvSpPr>
          <p:nvPr>
            <p:ph type="ftr" sz="quarter" idx="11"/>
          </p:nvPr>
        </p:nvSpPr>
        <p:spPr/>
        <p:txBody>
          <a:bodyPr/>
          <a:lstStyle/>
          <a:p>
            <a:endParaRPr lang="en-GB">
              <a:solidFill>
                <a:srgbClr val="002244"/>
              </a:solidFill>
            </a:endParaRPr>
          </a:p>
        </p:txBody>
      </p:sp>
      <p:sp>
        <p:nvSpPr>
          <p:cNvPr id="4" name="Slide Number Placeholder 3"/>
          <p:cNvSpPr>
            <a:spLocks noGrp="1"/>
          </p:cNvSpPr>
          <p:nvPr>
            <p:ph type="sldNum" sz="quarter" idx="12"/>
          </p:nvPr>
        </p:nvSpPr>
        <p:spPr/>
        <p:txBody>
          <a:bodyPr/>
          <a:lstStyle/>
          <a:p>
            <a:fld id="{AC5418B0-CB07-44CE-97FE-8A2F735695C7}" type="slidenum">
              <a:rPr lang="en-GB" smtClean="0">
                <a:solidFill>
                  <a:srgbClr val="002244"/>
                </a:solidFill>
              </a:rPr>
              <a:pPr/>
              <a:t>‹#›</a:t>
            </a:fld>
            <a:endParaRPr lang="en-GB">
              <a:solidFill>
                <a:srgbClr val="002244"/>
              </a:solidFill>
            </a:endParaRPr>
          </a:p>
        </p:txBody>
      </p:sp>
      <p:sp>
        <p:nvSpPr>
          <p:cNvPr id="5" name="Text Placeholder 7"/>
          <p:cNvSpPr>
            <a:spLocks noGrp="1"/>
          </p:cNvSpPr>
          <p:nvPr>
            <p:ph type="body" sz="quarter" idx="13" hasCustomPrompt="1"/>
          </p:nvPr>
        </p:nvSpPr>
        <p:spPr>
          <a:xfrm>
            <a:off x="488444" y="6128777"/>
            <a:ext cx="4105829" cy="533570"/>
          </a:xfrm>
        </p:spPr>
        <p:txBody>
          <a:bodyPr anchor="b">
            <a:noAutofit/>
          </a:bodyPr>
          <a:lstStyle>
            <a:lvl1pPr marL="0" indent="0">
              <a:buFontTx/>
              <a:buNone/>
              <a:defRPr sz="1000" baseline="0"/>
            </a:lvl1pPr>
          </a:lstStyle>
          <a:p>
            <a:pPr lvl="0"/>
            <a:r>
              <a:rPr lang="en-US" dirty="0" smtClean="0"/>
              <a:t>Insert source:</a:t>
            </a:r>
            <a:endParaRPr lang="en-GB" dirty="0"/>
          </a:p>
        </p:txBody>
      </p:sp>
    </p:spTree>
    <p:extLst>
      <p:ext uri="{BB962C8B-B14F-4D97-AF65-F5344CB8AC3E}">
        <p14:creationId xmlns:p14="http://schemas.microsoft.com/office/powerpoint/2010/main" val="7069814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7. PRESENTATION OBJECTIVES">
    <p:spTree>
      <p:nvGrpSpPr>
        <p:cNvPr id="1" name=""/>
        <p:cNvGrpSpPr/>
        <p:nvPr/>
      </p:nvGrpSpPr>
      <p:grpSpPr>
        <a:xfrm>
          <a:off x="0" y="0"/>
          <a:ext cx="0" cy="0"/>
          <a:chOff x="0" y="0"/>
          <a:chExt cx="0" cy="0"/>
        </a:xfrm>
      </p:grpSpPr>
      <p:sp>
        <p:nvSpPr>
          <p:cNvPr id="25" name="Rectangle 24"/>
          <p:cNvSpPr/>
          <p:nvPr userDrawn="1"/>
        </p:nvSpPr>
        <p:spPr>
          <a:xfrm>
            <a:off x="122064" y="18"/>
            <a:ext cx="3078128" cy="6742811"/>
          </a:xfrm>
          <a:prstGeom prst="rect">
            <a:avLst/>
          </a:prstGeom>
          <a:solidFill>
            <a:srgbClr val="A1A7C0"/>
          </a:solidFill>
          <a:ln>
            <a:noFill/>
          </a:ln>
        </p:spPr>
        <p:style>
          <a:lnRef idx="2">
            <a:schemeClr val="accent1">
              <a:shade val="50000"/>
            </a:schemeClr>
          </a:lnRef>
          <a:fillRef idx="1">
            <a:schemeClr val="accent1"/>
          </a:fillRef>
          <a:effectRef idx="0">
            <a:schemeClr val="accent1"/>
          </a:effectRef>
          <a:fontRef idx="minor">
            <a:schemeClr val="lt1"/>
          </a:fontRef>
        </p:style>
        <p:txBody>
          <a:bodyPr lIns="83800" tIns="41900" rIns="83800" bIns="41900" rtlCol="0" anchor="ctr"/>
          <a:lstStyle/>
          <a:p>
            <a:pPr algn="ctr" defTabSz="955968" fontAlgn="auto">
              <a:spcBef>
                <a:spcPts val="0"/>
              </a:spcBef>
              <a:spcAft>
                <a:spcPts val="0"/>
              </a:spcAft>
            </a:pPr>
            <a:endParaRPr lang="en-GB" sz="1900">
              <a:solidFill>
                <a:srgbClr val="FFFFFF"/>
              </a:solidFill>
            </a:endParaRPr>
          </a:p>
        </p:txBody>
      </p:sp>
      <p:sp>
        <p:nvSpPr>
          <p:cNvPr id="2" name="Title 1"/>
          <p:cNvSpPr>
            <a:spLocks noGrp="1"/>
          </p:cNvSpPr>
          <p:nvPr>
            <p:ph type="title"/>
          </p:nvPr>
        </p:nvSpPr>
        <p:spPr>
          <a:xfrm>
            <a:off x="122062" y="120949"/>
            <a:ext cx="3079572" cy="1439360"/>
          </a:xfrm>
          <a:noFill/>
        </p:spPr>
        <p:txBody>
          <a:bodyPr lIns="461918" tIns="494913" anchor="t"/>
          <a:lstStyle>
            <a:lvl1pPr>
              <a:defRPr>
                <a:solidFill>
                  <a:schemeClr val="tx1"/>
                </a:solidFill>
              </a:defRPr>
            </a:lvl1pPr>
          </a:lstStyle>
          <a:p>
            <a:r>
              <a:rPr lang="en-US" smtClean="0"/>
              <a:t>Click to edit Master title style</a:t>
            </a:r>
            <a:endParaRPr lang="en-GB" dirty="0"/>
          </a:p>
        </p:txBody>
      </p:sp>
      <p:sp>
        <p:nvSpPr>
          <p:cNvPr id="3" name="Date Placeholder 2"/>
          <p:cNvSpPr>
            <a:spLocks noGrp="1"/>
          </p:cNvSpPr>
          <p:nvPr>
            <p:ph type="dt" sz="half" idx="10"/>
          </p:nvPr>
        </p:nvSpPr>
        <p:spPr/>
        <p:txBody>
          <a:bodyPr/>
          <a:lstStyle/>
          <a:p>
            <a:fld id="{06B64096-513A-4056-AD1A-8089F6AFE02D}" type="datetimeFigureOut">
              <a:rPr lang="en-GB" smtClean="0">
                <a:solidFill>
                  <a:srgbClr val="002244"/>
                </a:solidFill>
              </a:rPr>
              <a:pPr/>
              <a:t>07/03/2016</a:t>
            </a:fld>
            <a:endParaRPr lang="en-GB">
              <a:solidFill>
                <a:srgbClr val="002244"/>
              </a:solidFill>
            </a:endParaRPr>
          </a:p>
        </p:txBody>
      </p:sp>
      <p:sp>
        <p:nvSpPr>
          <p:cNvPr id="4" name="Footer Placeholder 3"/>
          <p:cNvSpPr>
            <a:spLocks noGrp="1"/>
          </p:cNvSpPr>
          <p:nvPr>
            <p:ph type="ftr" sz="quarter" idx="11"/>
          </p:nvPr>
        </p:nvSpPr>
        <p:spPr/>
        <p:txBody>
          <a:bodyPr/>
          <a:lstStyle/>
          <a:p>
            <a:endParaRPr lang="en-GB" dirty="0">
              <a:solidFill>
                <a:srgbClr val="002244"/>
              </a:solidFill>
            </a:endParaRPr>
          </a:p>
        </p:txBody>
      </p:sp>
      <p:sp>
        <p:nvSpPr>
          <p:cNvPr id="5" name="Slide Number Placeholder 4"/>
          <p:cNvSpPr>
            <a:spLocks noGrp="1"/>
          </p:cNvSpPr>
          <p:nvPr>
            <p:ph type="sldNum" sz="quarter" idx="12"/>
          </p:nvPr>
        </p:nvSpPr>
        <p:spPr/>
        <p:txBody>
          <a:bodyPr/>
          <a:lstStyle/>
          <a:p>
            <a:fld id="{AC5418B0-CB07-44CE-97FE-8A2F735695C7}" type="slidenum">
              <a:rPr lang="en-GB" smtClean="0">
                <a:solidFill>
                  <a:srgbClr val="002244"/>
                </a:solidFill>
              </a:rPr>
              <a:pPr/>
              <a:t>‹#›</a:t>
            </a:fld>
            <a:endParaRPr lang="en-GB">
              <a:solidFill>
                <a:srgbClr val="002244"/>
              </a:solidFill>
            </a:endParaRPr>
          </a:p>
        </p:txBody>
      </p:sp>
      <p:sp>
        <p:nvSpPr>
          <p:cNvPr id="8" name="Text Placeholder 7"/>
          <p:cNvSpPr>
            <a:spLocks noGrp="1"/>
          </p:cNvSpPr>
          <p:nvPr>
            <p:ph type="body" sz="quarter" idx="25" hasCustomPrompt="1"/>
          </p:nvPr>
        </p:nvSpPr>
        <p:spPr>
          <a:xfrm>
            <a:off x="617658" y="1658048"/>
            <a:ext cx="333492" cy="816292"/>
          </a:xfrm>
        </p:spPr>
        <p:txBody>
          <a:bodyPr wrap="none" lIns="0" rIns="0" anchor="ctr"/>
          <a:lstStyle>
            <a:lvl1pPr marL="0" indent="0" algn="l">
              <a:buFontTx/>
              <a:buNone/>
              <a:defRPr sz="2200" b="1">
                <a:solidFill>
                  <a:schemeClr val="tx1"/>
                </a:solidFill>
              </a:defRPr>
            </a:lvl1pPr>
          </a:lstStyle>
          <a:p>
            <a:pPr lvl="0"/>
            <a:r>
              <a:rPr lang="en-US" dirty="0" smtClean="0"/>
              <a:t>No.</a:t>
            </a:r>
          </a:p>
        </p:txBody>
      </p:sp>
      <p:sp>
        <p:nvSpPr>
          <p:cNvPr id="9" name="Text Placeholder 7"/>
          <p:cNvSpPr>
            <a:spLocks noGrp="1"/>
          </p:cNvSpPr>
          <p:nvPr>
            <p:ph type="body" sz="quarter" idx="26" hasCustomPrompt="1"/>
          </p:nvPr>
        </p:nvSpPr>
        <p:spPr>
          <a:xfrm>
            <a:off x="617658" y="2610398"/>
            <a:ext cx="333492" cy="816292"/>
          </a:xfrm>
        </p:spPr>
        <p:txBody>
          <a:bodyPr wrap="none" lIns="0" rIns="0" anchor="ctr"/>
          <a:lstStyle>
            <a:lvl1pPr marL="0" indent="0" algn="l">
              <a:buFontTx/>
              <a:buNone/>
              <a:defRPr sz="2200" b="1">
                <a:solidFill>
                  <a:schemeClr val="tx1"/>
                </a:solidFill>
              </a:defRPr>
            </a:lvl1pPr>
          </a:lstStyle>
          <a:p>
            <a:pPr lvl="0"/>
            <a:r>
              <a:rPr lang="en-US" dirty="0" smtClean="0"/>
              <a:t>No.</a:t>
            </a:r>
          </a:p>
        </p:txBody>
      </p:sp>
      <p:sp>
        <p:nvSpPr>
          <p:cNvPr id="10" name="Text Placeholder 7"/>
          <p:cNvSpPr>
            <a:spLocks noGrp="1"/>
          </p:cNvSpPr>
          <p:nvPr>
            <p:ph type="body" sz="quarter" idx="27" hasCustomPrompt="1"/>
          </p:nvPr>
        </p:nvSpPr>
        <p:spPr>
          <a:xfrm>
            <a:off x="617658" y="3562748"/>
            <a:ext cx="333492" cy="816292"/>
          </a:xfrm>
        </p:spPr>
        <p:txBody>
          <a:bodyPr wrap="none" lIns="0" rIns="0" anchor="ctr"/>
          <a:lstStyle>
            <a:lvl1pPr marL="0" indent="0" algn="l">
              <a:buFontTx/>
              <a:buNone/>
              <a:defRPr sz="2200" b="1">
                <a:solidFill>
                  <a:schemeClr val="tx1"/>
                </a:solidFill>
              </a:defRPr>
            </a:lvl1pPr>
          </a:lstStyle>
          <a:p>
            <a:pPr lvl="0"/>
            <a:r>
              <a:rPr lang="en-US" dirty="0" smtClean="0"/>
              <a:t>No.</a:t>
            </a:r>
          </a:p>
        </p:txBody>
      </p:sp>
      <p:sp>
        <p:nvSpPr>
          <p:cNvPr id="11" name="Text Placeholder 7"/>
          <p:cNvSpPr>
            <a:spLocks noGrp="1"/>
          </p:cNvSpPr>
          <p:nvPr>
            <p:ph type="body" sz="quarter" idx="28" hasCustomPrompt="1"/>
          </p:nvPr>
        </p:nvSpPr>
        <p:spPr>
          <a:xfrm>
            <a:off x="617658" y="4515097"/>
            <a:ext cx="333492" cy="816292"/>
          </a:xfrm>
        </p:spPr>
        <p:txBody>
          <a:bodyPr wrap="none" lIns="0" rIns="0" anchor="ctr"/>
          <a:lstStyle>
            <a:lvl1pPr marL="0" indent="0" algn="l">
              <a:buFontTx/>
              <a:buNone/>
              <a:defRPr sz="2200" b="1">
                <a:solidFill>
                  <a:schemeClr val="tx1"/>
                </a:solidFill>
              </a:defRPr>
            </a:lvl1pPr>
          </a:lstStyle>
          <a:p>
            <a:pPr lvl="0"/>
            <a:r>
              <a:rPr lang="en-US" dirty="0" smtClean="0"/>
              <a:t>No.</a:t>
            </a:r>
          </a:p>
        </p:txBody>
      </p:sp>
      <p:sp>
        <p:nvSpPr>
          <p:cNvPr id="12" name="Text Placeholder 7"/>
          <p:cNvSpPr>
            <a:spLocks noGrp="1"/>
          </p:cNvSpPr>
          <p:nvPr>
            <p:ph type="body" sz="quarter" idx="29" hasCustomPrompt="1"/>
          </p:nvPr>
        </p:nvSpPr>
        <p:spPr>
          <a:xfrm>
            <a:off x="617658" y="5467449"/>
            <a:ext cx="333492" cy="816292"/>
          </a:xfrm>
        </p:spPr>
        <p:txBody>
          <a:bodyPr wrap="none" lIns="0" rIns="0" anchor="ctr"/>
          <a:lstStyle>
            <a:lvl1pPr marL="0" indent="0" algn="l">
              <a:buFontTx/>
              <a:buNone/>
              <a:defRPr sz="2200" b="1">
                <a:solidFill>
                  <a:schemeClr val="tx1"/>
                </a:solidFill>
              </a:defRPr>
            </a:lvl1pPr>
          </a:lstStyle>
          <a:p>
            <a:pPr lvl="0"/>
            <a:r>
              <a:rPr lang="en-US" dirty="0" smtClean="0"/>
              <a:t>No.</a:t>
            </a:r>
          </a:p>
        </p:txBody>
      </p:sp>
      <p:sp>
        <p:nvSpPr>
          <p:cNvPr id="14" name="Text Placeholder 13"/>
          <p:cNvSpPr>
            <a:spLocks noGrp="1"/>
          </p:cNvSpPr>
          <p:nvPr>
            <p:ph type="body" sz="quarter" idx="30"/>
          </p:nvPr>
        </p:nvSpPr>
        <p:spPr>
          <a:xfrm>
            <a:off x="1033730" y="1658048"/>
            <a:ext cx="2024345" cy="816292"/>
          </a:xfrm>
        </p:spPr>
        <p:txBody>
          <a:bodyPr lIns="0" rIns="0" anchor="ctr"/>
          <a:lstStyle>
            <a:lvl1pPr marL="0" indent="0">
              <a:buFontTx/>
              <a:buNone/>
              <a:defRPr sz="1500">
                <a:solidFill>
                  <a:schemeClr val="tx1"/>
                </a:solidFill>
              </a:defRPr>
            </a:lvl1pPr>
          </a:lstStyle>
          <a:p>
            <a:pPr lvl="0"/>
            <a:r>
              <a:rPr lang="en-US" smtClean="0"/>
              <a:t>Click to edit Master text styles</a:t>
            </a:r>
          </a:p>
        </p:txBody>
      </p:sp>
      <p:sp>
        <p:nvSpPr>
          <p:cNvPr id="15" name="Text Placeholder 13"/>
          <p:cNvSpPr>
            <a:spLocks noGrp="1"/>
          </p:cNvSpPr>
          <p:nvPr>
            <p:ph type="body" sz="quarter" idx="31"/>
          </p:nvPr>
        </p:nvSpPr>
        <p:spPr>
          <a:xfrm>
            <a:off x="1033730" y="2610398"/>
            <a:ext cx="2024345" cy="816292"/>
          </a:xfrm>
        </p:spPr>
        <p:txBody>
          <a:bodyPr lIns="0" rIns="0" anchor="ctr"/>
          <a:lstStyle>
            <a:lvl1pPr marL="0" indent="0">
              <a:buFontTx/>
              <a:buNone/>
              <a:defRPr sz="1500">
                <a:solidFill>
                  <a:schemeClr val="tx1"/>
                </a:solidFill>
              </a:defRPr>
            </a:lvl1pPr>
          </a:lstStyle>
          <a:p>
            <a:pPr lvl="0"/>
            <a:r>
              <a:rPr lang="en-US" smtClean="0"/>
              <a:t>Click to edit Master text styles</a:t>
            </a:r>
          </a:p>
        </p:txBody>
      </p:sp>
      <p:sp>
        <p:nvSpPr>
          <p:cNvPr id="16" name="Text Placeholder 13"/>
          <p:cNvSpPr>
            <a:spLocks noGrp="1"/>
          </p:cNvSpPr>
          <p:nvPr>
            <p:ph type="body" sz="quarter" idx="32"/>
          </p:nvPr>
        </p:nvSpPr>
        <p:spPr>
          <a:xfrm>
            <a:off x="1033730" y="3562748"/>
            <a:ext cx="2024345" cy="816292"/>
          </a:xfrm>
        </p:spPr>
        <p:txBody>
          <a:bodyPr lIns="0" rIns="0" anchor="ctr"/>
          <a:lstStyle>
            <a:lvl1pPr marL="0" indent="0">
              <a:buFontTx/>
              <a:buNone/>
              <a:defRPr sz="1500">
                <a:solidFill>
                  <a:schemeClr val="tx1"/>
                </a:solidFill>
              </a:defRPr>
            </a:lvl1pPr>
          </a:lstStyle>
          <a:p>
            <a:pPr lvl="0"/>
            <a:r>
              <a:rPr lang="en-US" smtClean="0"/>
              <a:t>Click to edit Master text styles</a:t>
            </a:r>
          </a:p>
        </p:txBody>
      </p:sp>
      <p:sp>
        <p:nvSpPr>
          <p:cNvPr id="17" name="Text Placeholder 13"/>
          <p:cNvSpPr>
            <a:spLocks noGrp="1"/>
          </p:cNvSpPr>
          <p:nvPr>
            <p:ph type="body" sz="quarter" idx="33"/>
          </p:nvPr>
        </p:nvSpPr>
        <p:spPr>
          <a:xfrm>
            <a:off x="1033730" y="4515097"/>
            <a:ext cx="2024345" cy="816292"/>
          </a:xfrm>
        </p:spPr>
        <p:txBody>
          <a:bodyPr lIns="0" rIns="0" anchor="ctr"/>
          <a:lstStyle>
            <a:lvl1pPr marL="0" indent="0">
              <a:buFontTx/>
              <a:buNone/>
              <a:defRPr sz="1500">
                <a:solidFill>
                  <a:schemeClr val="tx1"/>
                </a:solidFill>
              </a:defRPr>
            </a:lvl1pPr>
          </a:lstStyle>
          <a:p>
            <a:pPr lvl="0"/>
            <a:r>
              <a:rPr lang="en-US" smtClean="0"/>
              <a:t>Click to edit Master text styles</a:t>
            </a:r>
          </a:p>
        </p:txBody>
      </p:sp>
      <p:sp>
        <p:nvSpPr>
          <p:cNvPr id="18" name="Text Placeholder 13"/>
          <p:cNvSpPr>
            <a:spLocks noGrp="1"/>
          </p:cNvSpPr>
          <p:nvPr>
            <p:ph type="body" sz="quarter" idx="34"/>
          </p:nvPr>
        </p:nvSpPr>
        <p:spPr>
          <a:xfrm>
            <a:off x="1033730" y="5467449"/>
            <a:ext cx="2024345" cy="816292"/>
          </a:xfrm>
        </p:spPr>
        <p:txBody>
          <a:bodyPr lIns="0" rIns="0" anchor="ctr"/>
          <a:lstStyle>
            <a:lvl1pPr marL="0" indent="0">
              <a:buFontTx/>
              <a:buNone/>
              <a:defRPr sz="1500">
                <a:solidFill>
                  <a:schemeClr val="tx1"/>
                </a:solidFill>
              </a:defRPr>
            </a:lvl1pPr>
          </a:lstStyle>
          <a:p>
            <a:pPr lvl="0"/>
            <a:r>
              <a:rPr lang="en-US" smtClean="0"/>
              <a:t>Click to edit Master text styles</a:t>
            </a:r>
          </a:p>
        </p:txBody>
      </p:sp>
      <p:pic>
        <p:nvPicPr>
          <p:cNvPr id="19" name="Picture 18" descr="logo.emf"/>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583171" y="414687"/>
            <a:ext cx="874296" cy="853109"/>
          </a:xfrm>
          <a:prstGeom prst="rect">
            <a:avLst/>
          </a:prstGeom>
        </p:spPr>
      </p:pic>
      <p:cxnSp>
        <p:nvCxnSpPr>
          <p:cNvPr id="21" name="Straight Connector 20"/>
          <p:cNvCxnSpPr/>
          <p:nvPr userDrawn="1"/>
        </p:nvCxnSpPr>
        <p:spPr>
          <a:xfrm flipV="1">
            <a:off x="630925" y="2544286"/>
            <a:ext cx="2412815" cy="0"/>
          </a:xfrm>
          <a:prstGeom prst="line">
            <a:avLst/>
          </a:prstGeom>
          <a:ln>
            <a:solidFill>
              <a:srgbClr val="FFFFFF">
                <a:alpha val="60000"/>
              </a:srgb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a:xfrm flipV="1">
            <a:off x="630925" y="3486093"/>
            <a:ext cx="2412815" cy="0"/>
          </a:xfrm>
          <a:prstGeom prst="line">
            <a:avLst/>
          </a:prstGeom>
          <a:ln>
            <a:solidFill>
              <a:srgbClr val="FFFFFF">
                <a:alpha val="60000"/>
              </a:srgb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a:xfrm flipV="1">
            <a:off x="630925" y="4441957"/>
            <a:ext cx="2412815" cy="0"/>
          </a:xfrm>
          <a:prstGeom prst="line">
            <a:avLst/>
          </a:prstGeom>
          <a:ln>
            <a:solidFill>
              <a:srgbClr val="FFFFFF">
                <a:alpha val="60000"/>
              </a:srgb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a:xfrm flipV="1">
            <a:off x="630925" y="5392773"/>
            <a:ext cx="2412815" cy="0"/>
          </a:xfrm>
          <a:prstGeom prst="line">
            <a:avLst/>
          </a:prstGeom>
          <a:ln>
            <a:solidFill>
              <a:srgbClr val="FFFFFF">
                <a:alpha val="60000"/>
              </a:srgbClr>
            </a:solidFill>
          </a:ln>
        </p:spPr>
        <p:style>
          <a:lnRef idx="1">
            <a:schemeClr val="accent1"/>
          </a:lnRef>
          <a:fillRef idx="0">
            <a:schemeClr val="accent1"/>
          </a:fillRef>
          <a:effectRef idx="0">
            <a:schemeClr val="accent1"/>
          </a:effectRef>
          <a:fontRef idx="minor">
            <a:schemeClr val="tx1"/>
          </a:fontRef>
        </p:style>
      </p:cxnSp>
      <p:sp>
        <p:nvSpPr>
          <p:cNvPr id="26" name="Frame 25"/>
          <p:cNvSpPr/>
          <p:nvPr userDrawn="1"/>
        </p:nvSpPr>
        <p:spPr>
          <a:xfrm>
            <a:off x="0" y="0"/>
            <a:ext cx="9906000" cy="6858000"/>
          </a:xfrm>
          <a:prstGeom prst="frame">
            <a:avLst>
              <a:gd name="adj1" fmla="val 1841"/>
            </a:avLst>
          </a:prstGeom>
          <a:solidFill>
            <a:srgbClr val="606B8D"/>
          </a:solidFill>
          <a:ln>
            <a:noFill/>
          </a:ln>
        </p:spPr>
        <p:style>
          <a:lnRef idx="2">
            <a:schemeClr val="accent1">
              <a:shade val="50000"/>
            </a:schemeClr>
          </a:lnRef>
          <a:fillRef idx="1">
            <a:schemeClr val="accent1"/>
          </a:fillRef>
          <a:effectRef idx="0">
            <a:schemeClr val="accent1"/>
          </a:effectRef>
          <a:fontRef idx="minor">
            <a:schemeClr val="lt1"/>
          </a:fontRef>
        </p:style>
        <p:txBody>
          <a:bodyPr lIns="83800" tIns="41900" rIns="83800" bIns="41900" rtlCol="0" anchor="ctr"/>
          <a:lstStyle/>
          <a:p>
            <a:pPr algn="ctr" defTabSz="955968" fontAlgn="auto">
              <a:spcBef>
                <a:spcPts val="0"/>
              </a:spcBef>
              <a:spcAft>
                <a:spcPts val="0"/>
              </a:spcAft>
            </a:pPr>
            <a:endParaRPr lang="en-GB" sz="1900">
              <a:solidFill>
                <a:srgbClr val="002244"/>
              </a:solidFill>
            </a:endParaRPr>
          </a:p>
        </p:txBody>
      </p:sp>
    </p:spTree>
    <p:extLst>
      <p:ext uri="{BB962C8B-B14F-4D97-AF65-F5344CB8AC3E}">
        <p14:creationId xmlns:p14="http://schemas.microsoft.com/office/powerpoint/2010/main" val="3946978558"/>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Rectangle 4"/>
          <p:cNvSpPr/>
          <p:nvPr userDrawn="1"/>
        </p:nvSpPr>
        <p:spPr>
          <a:xfrm>
            <a:off x="0" y="3826515"/>
            <a:ext cx="9906000" cy="3031505"/>
          </a:xfrm>
          <a:prstGeom prst="rect">
            <a:avLst/>
          </a:prstGeom>
          <a:solidFill>
            <a:srgbClr val="00816C"/>
          </a:solidFill>
          <a:ln>
            <a:noFill/>
          </a:ln>
        </p:spPr>
        <p:style>
          <a:lnRef idx="2">
            <a:schemeClr val="accent1">
              <a:shade val="50000"/>
            </a:schemeClr>
          </a:lnRef>
          <a:fillRef idx="1">
            <a:schemeClr val="accent1"/>
          </a:fillRef>
          <a:effectRef idx="0">
            <a:schemeClr val="accent1"/>
          </a:effectRef>
          <a:fontRef idx="minor">
            <a:schemeClr val="lt1"/>
          </a:fontRef>
        </p:style>
        <p:txBody>
          <a:bodyPr lIns="91330" tIns="45664" rIns="91330" bIns="45664" rtlCol="0" anchor="ctr"/>
          <a:lstStyle/>
          <a:p>
            <a:pPr algn="ctr" defTabSz="456638" fontAlgn="auto">
              <a:spcBef>
                <a:spcPts val="0"/>
              </a:spcBef>
              <a:spcAft>
                <a:spcPts val="0"/>
              </a:spcAft>
            </a:pPr>
            <a:endParaRPr lang="en-GB" sz="1800" dirty="0">
              <a:solidFill>
                <a:prstClr val="white"/>
              </a:solidFill>
            </a:endParaRPr>
          </a:p>
        </p:txBody>
      </p:sp>
      <p:sp>
        <p:nvSpPr>
          <p:cNvPr id="31" name="Text Placeholder 30"/>
          <p:cNvSpPr>
            <a:spLocks noGrp="1"/>
          </p:cNvSpPr>
          <p:nvPr>
            <p:ph type="body" sz="quarter" idx="10" hasCustomPrompt="1"/>
          </p:nvPr>
        </p:nvSpPr>
        <p:spPr>
          <a:xfrm>
            <a:off x="1854120" y="2545688"/>
            <a:ext cx="6581643" cy="563277"/>
          </a:xfrm>
          <a:prstGeom prst="rect">
            <a:avLst/>
          </a:prstGeom>
          <a:noFill/>
        </p:spPr>
        <p:txBody>
          <a:bodyPr lIns="91330" tIns="45664" rIns="91330" bIns="45664"/>
          <a:lstStyle>
            <a:lvl1pPr marL="0" indent="0" algn="l">
              <a:buNone/>
              <a:defRPr sz="3200" baseline="0">
                <a:solidFill>
                  <a:srgbClr val="00816C"/>
                </a:solidFill>
                <a:latin typeface="+mj-lt"/>
              </a:defRPr>
            </a:lvl1pPr>
          </a:lstStyle>
          <a:p>
            <a:pPr lvl="0"/>
            <a:r>
              <a:rPr lang="en-US" dirty="0" smtClean="0"/>
              <a:t>Click to edit title line 1</a:t>
            </a:r>
          </a:p>
        </p:txBody>
      </p:sp>
      <p:sp>
        <p:nvSpPr>
          <p:cNvPr id="32" name="Text Placeholder 30"/>
          <p:cNvSpPr>
            <a:spLocks noGrp="1"/>
          </p:cNvSpPr>
          <p:nvPr>
            <p:ph type="body" sz="quarter" idx="11" hasCustomPrompt="1"/>
          </p:nvPr>
        </p:nvSpPr>
        <p:spPr>
          <a:xfrm>
            <a:off x="1862488" y="3108945"/>
            <a:ext cx="6581643" cy="584650"/>
          </a:xfrm>
          <a:prstGeom prst="rect">
            <a:avLst/>
          </a:prstGeom>
          <a:noFill/>
        </p:spPr>
        <p:txBody>
          <a:bodyPr lIns="91330" tIns="45664" rIns="91330" bIns="45664"/>
          <a:lstStyle>
            <a:lvl1pPr marL="0" indent="0" algn="l">
              <a:buNone/>
              <a:defRPr sz="3200" baseline="0">
                <a:solidFill>
                  <a:srgbClr val="00816C"/>
                </a:solidFill>
                <a:latin typeface="+mj-lt"/>
              </a:defRPr>
            </a:lvl1pPr>
          </a:lstStyle>
          <a:p>
            <a:pPr lvl="0"/>
            <a:r>
              <a:rPr lang="en-US" dirty="0" smtClean="0"/>
              <a:t>Click to edit </a:t>
            </a:r>
            <a:r>
              <a:rPr lang="en-US" smtClean="0"/>
              <a:t>title line 2</a:t>
            </a:r>
            <a:endParaRPr lang="en-US" dirty="0" smtClean="0"/>
          </a:p>
        </p:txBody>
      </p:sp>
      <p:sp>
        <p:nvSpPr>
          <p:cNvPr id="34" name="Text Placeholder 33"/>
          <p:cNvSpPr>
            <a:spLocks noGrp="1"/>
          </p:cNvSpPr>
          <p:nvPr>
            <p:ph type="body" sz="quarter" idx="12" hasCustomPrompt="1"/>
          </p:nvPr>
        </p:nvSpPr>
        <p:spPr>
          <a:xfrm>
            <a:off x="1499658" y="4302744"/>
            <a:ext cx="7016750" cy="1838932"/>
          </a:xfrm>
          <a:prstGeom prst="rect">
            <a:avLst/>
          </a:prstGeom>
        </p:spPr>
        <p:txBody>
          <a:bodyPr lIns="91330" tIns="45664" rIns="91330" bIns="45664"/>
          <a:lstStyle>
            <a:lvl1pPr marL="0" indent="0">
              <a:buFont typeface="Arial" panose="020B0604020202020204" pitchFamily="34" charset="0"/>
              <a:buNone/>
              <a:defRPr sz="1800" baseline="0">
                <a:solidFill>
                  <a:schemeClr val="bg1"/>
                </a:solidFill>
                <a:latin typeface="+mn-lt"/>
              </a:defRPr>
            </a:lvl1pPr>
          </a:lstStyle>
          <a:p>
            <a:pPr marL="0" indent="0">
              <a:buFont typeface="Arial" panose="020B0604020202020204" pitchFamily="34" charset="0"/>
              <a:buNone/>
            </a:pPr>
            <a:r>
              <a:rPr lang="en-US" sz="1800" dirty="0" smtClean="0">
                <a:solidFill>
                  <a:schemeClr val="bg1"/>
                </a:solidFill>
                <a:latin typeface="+mn-lt"/>
                <a:cs typeface="Calibri"/>
              </a:rPr>
              <a:t>Click to edit subtitle</a:t>
            </a:r>
            <a:endParaRPr lang="en-US" sz="1800" dirty="0">
              <a:solidFill>
                <a:schemeClr val="bg1"/>
              </a:solidFill>
              <a:latin typeface="+mn-lt"/>
              <a:cs typeface="Calibri"/>
            </a:endParaRPr>
          </a:p>
        </p:txBody>
      </p:sp>
    </p:spTree>
    <p:extLst>
      <p:ext uri="{BB962C8B-B14F-4D97-AF65-F5344CB8AC3E}">
        <p14:creationId xmlns:p14="http://schemas.microsoft.com/office/powerpoint/2010/main" val="3235782279"/>
      </p:ext>
    </p:extLst>
  </p:cSld>
  <p:clrMapOvr>
    <a:masterClrMapping/>
  </p:clrMapOvr>
  <p:timing>
    <p:tnLst>
      <p:par>
        <p:cTn id="1" dur="indefinite" restart="never" nodeType="tmRoot"/>
      </p:par>
    </p:tnLst>
  </p:timing>
</p:sldLayout>
</file>

<file path=ppt/slideLayouts/slideLayout2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95300" y="274642"/>
            <a:ext cx="8915400" cy="686061"/>
          </a:xfrm>
          <a:prstGeom prst="rect">
            <a:avLst/>
          </a:prstGeom>
        </p:spPr>
        <p:txBody>
          <a:bodyPr lIns="91330" tIns="45664" rIns="91330" bIns="45664"/>
          <a:lstStyle>
            <a:lvl1pPr algn="l">
              <a:defRPr sz="3000" baseline="0">
                <a:solidFill>
                  <a:srgbClr val="00816C"/>
                </a:solidFill>
                <a:latin typeface="Calibri" panose="020F0502020204030204" pitchFamily="34" charset="0"/>
              </a:defRPr>
            </a:lvl1pPr>
          </a:lstStyle>
          <a:p>
            <a:r>
              <a:rPr lang="en-US" dirty="0" smtClean="0"/>
              <a:t>Click to edit page title</a:t>
            </a:r>
            <a:endParaRPr lang="en-GB" dirty="0"/>
          </a:p>
        </p:txBody>
      </p:sp>
      <p:sp>
        <p:nvSpPr>
          <p:cNvPr id="3" name="Content Placeholder 2"/>
          <p:cNvSpPr>
            <a:spLocks noGrp="1"/>
          </p:cNvSpPr>
          <p:nvPr>
            <p:ph idx="1" hasCustomPrompt="1"/>
          </p:nvPr>
        </p:nvSpPr>
        <p:spPr>
          <a:xfrm>
            <a:off x="495300" y="1157472"/>
            <a:ext cx="8915400" cy="4382925"/>
          </a:xfrm>
          <a:prstGeom prst="rect">
            <a:avLst/>
          </a:prstGeom>
        </p:spPr>
        <p:txBody>
          <a:bodyPr lIns="91330" tIns="45664" rIns="91330" bIns="45664"/>
          <a:lstStyle>
            <a:lvl1pPr marL="0" indent="0">
              <a:buNone/>
              <a:defRPr sz="1800">
                <a:solidFill>
                  <a:schemeClr val="tx1">
                    <a:lumMod val="75000"/>
                    <a:lumOff val="25000"/>
                  </a:schemeClr>
                </a:solidFill>
              </a:defRPr>
            </a:lvl1pPr>
          </a:lstStyle>
          <a:p>
            <a:pPr lvl="0"/>
            <a:r>
              <a:rPr lang="en-US" dirty="0" smtClean="0"/>
              <a:t>Click to edit page content</a:t>
            </a:r>
          </a:p>
        </p:txBody>
      </p:sp>
    </p:spTree>
    <p:extLst>
      <p:ext uri="{BB962C8B-B14F-4D97-AF65-F5344CB8AC3E}">
        <p14:creationId xmlns:p14="http://schemas.microsoft.com/office/powerpoint/2010/main" val="457820613"/>
      </p:ext>
    </p:extLst>
  </p:cSld>
  <p:clrMapOvr>
    <a:masterClrMapping/>
  </p:clrMapOvr>
  <p:timing>
    <p:tnLst>
      <p:par>
        <p:cTn id="1" dur="indefinite" restart="never" nodeType="tmRoot"/>
      </p:par>
    </p:tnLst>
  </p:timing>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84528" y="2130440"/>
            <a:ext cx="8689515" cy="1470025"/>
          </a:xfrm>
        </p:spPr>
        <p:txBody>
          <a:bodyPr/>
          <a:lstStyle>
            <a:lvl1pPr algn="l">
              <a:defRPr sz="3300"/>
            </a:lvl1pPr>
          </a:lstStyle>
          <a:p>
            <a:r>
              <a:rPr lang="en-US" smtClean="0"/>
              <a:t>Click to edit Master title style</a:t>
            </a:r>
            <a:endParaRPr lang="en-GB"/>
          </a:p>
        </p:txBody>
      </p:sp>
      <p:sp>
        <p:nvSpPr>
          <p:cNvPr id="3" name="Subtitle 2"/>
          <p:cNvSpPr>
            <a:spLocks noGrp="1"/>
          </p:cNvSpPr>
          <p:nvPr>
            <p:ph type="subTitle" idx="1"/>
          </p:nvPr>
        </p:nvSpPr>
        <p:spPr>
          <a:xfrm>
            <a:off x="484528" y="3633187"/>
            <a:ext cx="8689515" cy="1752600"/>
          </a:xfrm>
        </p:spPr>
        <p:txBody>
          <a:bodyPr/>
          <a:lstStyle>
            <a:lvl1pPr marL="0" indent="0" algn="l">
              <a:buNone/>
              <a:defRPr sz="2200">
                <a:solidFill>
                  <a:srgbClr val="606B8D"/>
                </a:solidFill>
              </a:defRPr>
            </a:lvl1pPr>
            <a:lvl2pPr marL="478484" indent="0" algn="ctr">
              <a:buNone/>
              <a:defRPr>
                <a:solidFill>
                  <a:schemeClr val="tx1">
                    <a:tint val="75000"/>
                  </a:schemeClr>
                </a:solidFill>
              </a:defRPr>
            </a:lvl2pPr>
            <a:lvl3pPr marL="956963" indent="0" algn="ctr">
              <a:buNone/>
              <a:defRPr>
                <a:solidFill>
                  <a:schemeClr val="tx1">
                    <a:tint val="75000"/>
                  </a:schemeClr>
                </a:solidFill>
              </a:defRPr>
            </a:lvl3pPr>
            <a:lvl4pPr marL="1435452" indent="0" algn="ctr">
              <a:buNone/>
              <a:defRPr>
                <a:solidFill>
                  <a:schemeClr val="tx1">
                    <a:tint val="75000"/>
                  </a:schemeClr>
                </a:solidFill>
              </a:defRPr>
            </a:lvl4pPr>
            <a:lvl5pPr marL="1913925" indent="0" algn="ctr">
              <a:buNone/>
              <a:defRPr>
                <a:solidFill>
                  <a:schemeClr val="tx1">
                    <a:tint val="75000"/>
                  </a:schemeClr>
                </a:solidFill>
              </a:defRPr>
            </a:lvl5pPr>
            <a:lvl6pPr marL="2392406" indent="0" algn="ctr">
              <a:buNone/>
              <a:defRPr>
                <a:solidFill>
                  <a:schemeClr val="tx1">
                    <a:tint val="75000"/>
                  </a:schemeClr>
                </a:solidFill>
              </a:defRPr>
            </a:lvl6pPr>
            <a:lvl7pPr marL="2870887" indent="0" algn="ctr">
              <a:buNone/>
              <a:defRPr>
                <a:solidFill>
                  <a:schemeClr val="tx1">
                    <a:tint val="75000"/>
                  </a:schemeClr>
                </a:solidFill>
              </a:defRPr>
            </a:lvl7pPr>
            <a:lvl8pPr marL="3349366" indent="0" algn="ctr">
              <a:buNone/>
              <a:defRPr>
                <a:solidFill>
                  <a:schemeClr val="tx1">
                    <a:tint val="75000"/>
                  </a:schemeClr>
                </a:solidFill>
              </a:defRPr>
            </a:lvl8pPr>
            <a:lvl9pPr marL="3827849" indent="0" algn="ctr">
              <a:buNone/>
              <a:defRPr>
                <a:solidFill>
                  <a:schemeClr val="tx1">
                    <a:tint val="75000"/>
                  </a:schemeClr>
                </a:solidFill>
              </a:defRPr>
            </a:lvl9pPr>
          </a:lstStyle>
          <a:p>
            <a:r>
              <a:rPr lang="en-US" smtClean="0"/>
              <a:t>Click to edit Master subtitle style</a:t>
            </a:r>
            <a:endParaRPr lang="en-GB" dirty="0"/>
          </a:p>
        </p:txBody>
      </p:sp>
      <p:sp>
        <p:nvSpPr>
          <p:cNvPr id="4" name="Date Placeholder 3"/>
          <p:cNvSpPr>
            <a:spLocks noGrp="1"/>
          </p:cNvSpPr>
          <p:nvPr>
            <p:ph type="dt" sz="half" idx="10"/>
          </p:nvPr>
        </p:nvSpPr>
        <p:spPr/>
        <p:txBody>
          <a:bodyPr/>
          <a:lstStyle/>
          <a:p>
            <a:fld id="{06B64096-513A-4056-AD1A-8089F6AFE02D}" type="datetimeFigureOut">
              <a:rPr lang="en-GB" smtClean="0">
                <a:solidFill>
                  <a:srgbClr val="002244"/>
                </a:solidFill>
              </a:rPr>
              <a:pPr/>
              <a:t>07/03/2016</a:t>
            </a:fld>
            <a:endParaRPr lang="en-GB">
              <a:solidFill>
                <a:srgbClr val="002244"/>
              </a:solidFill>
            </a:endParaRPr>
          </a:p>
        </p:txBody>
      </p:sp>
      <p:sp>
        <p:nvSpPr>
          <p:cNvPr id="5" name="Footer Placeholder 4"/>
          <p:cNvSpPr>
            <a:spLocks noGrp="1"/>
          </p:cNvSpPr>
          <p:nvPr>
            <p:ph type="ftr" sz="quarter" idx="11"/>
          </p:nvPr>
        </p:nvSpPr>
        <p:spPr/>
        <p:txBody>
          <a:bodyPr/>
          <a:lstStyle/>
          <a:p>
            <a:endParaRPr lang="en-GB">
              <a:solidFill>
                <a:srgbClr val="002244"/>
              </a:solidFill>
            </a:endParaRPr>
          </a:p>
        </p:txBody>
      </p:sp>
      <p:sp>
        <p:nvSpPr>
          <p:cNvPr id="6" name="Slide Number Placeholder 5"/>
          <p:cNvSpPr>
            <a:spLocks noGrp="1"/>
          </p:cNvSpPr>
          <p:nvPr>
            <p:ph type="sldNum" sz="quarter" idx="12"/>
          </p:nvPr>
        </p:nvSpPr>
        <p:spPr/>
        <p:txBody>
          <a:bodyPr/>
          <a:lstStyle/>
          <a:p>
            <a:fld id="{AC5418B0-CB07-44CE-97FE-8A2F735695C7}" type="slidenum">
              <a:rPr lang="en-GB" smtClean="0">
                <a:solidFill>
                  <a:srgbClr val="002244"/>
                </a:solidFill>
              </a:rPr>
              <a:pPr/>
              <a:t>‹#›</a:t>
            </a:fld>
            <a:endParaRPr lang="en-GB">
              <a:solidFill>
                <a:srgbClr val="002244"/>
              </a:solidFill>
            </a:endParaRPr>
          </a:p>
        </p:txBody>
      </p:sp>
      <p:cxnSp>
        <p:nvCxnSpPr>
          <p:cNvPr id="7" name="Straight Connector 6"/>
          <p:cNvCxnSpPr/>
          <p:nvPr userDrawn="1"/>
        </p:nvCxnSpPr>
        <p:spPr>
          <a:xfrm>
            <a:off x="617655" y="3612605"/>
            <a:ext cx="8484746" cy="0"/>
          </a:xfrm>
          <a:prstGeom prst="line">
            <a:avLst/>
          </a:prstGeom>
          <a:ln>
            <a:solidFill>
              <a:srgbClr val="606B8D"/>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userDrawn="1"/>
        </p:nvSpPr>
        <p:spPr>
          <a:xfrm>
            <a:off x="619140" y="6309596"/>
            <a:ext cx="2555913" cy="153888"/>
          </a:xfrm>
          <a:prstGeom prst="rect">
            <a:avLst/>
          </a:prstGeom>
          <a:noFill/>
        </p:spPr>
        <p:txBody>
          <a:bodyPr lIns="0" tIns="0" rIns="0" bIns="0" anchor="b">
            <a:spAutoFit/>
          </a:bodyPr>
          <a:lstStyle/>
          <a:p>
            <a:pPr defTabSz="913506" fontAlgn="auto">
              <a:spcBef>
                <a:spcPts val="551"/>
              </a:spcBef>
              <a:spcAft>
                <a:spcPts val="0"/>
              </a:spcAft>
              <a:defRPr/>
            </a:pPr>
            <a:r>
              <a:rPr lang="en-GB" sz="1000" b="1" dirty="0" smtClean="0">
                <a:solidFill>
                  <a:srgbClr val="F50003"/>
                </a:solidFill>
                <a:latin typeface="Arial"/>
              </a:rPr>
              <a:t>savills.com</a:t>
            </a:r>
            <a:endParaRPr lang="en-GB" sz="1000" b="1" dirty="0">
              <a:solidFill>
                <a:srgbClr val="F50003"/>
              </a:solidFill>
              <a:latin typeface="Arial"/>
            </a:endParaRPr>
          </a:p>
        </p:txBody>
      </p:sp>
      <p:sp>
        <p:nvSpPr>
          <p:cNvPr id="9" name="Text Placeholder 10"/>
          <p:cNvSpPr>
            <a:spLocks noGrp="1"/>
          </p:cNvSpPr>
          <p:nvPr>
            <p:ph type="body" sz="quarter" idx="13" hasCustomPrompt="1"/>
          </p:nvPr>
        </p:nvSpPr>
        <p:spPr>
          <a:xfrm>
            <a:off x="619859" y="6120804"/>
            <a:ext cx="3795634" cy="139015"/>
          </a:xfrm>
        </p:spPr>
        <p:txBody>
          <a:bodyPr lIns="0" tIns="0" rIns="0" bIns="0" anchor="b"/>
          <a:lstStyle>
            <a:lvl1pPr marL="0" indent="0">
              <a:buFontTx/>
              <a:buNone/>
              <a:defRPr sz="700"/>
            </a:lvl1pPr>
          </a:lstStyle>
          <a:p>
            <a:pPr lvl="0"/>
            <a:r>
              <a:rPr lang="en-US" dirty="0" smtClean="0"/>
              <a:t>[Insert date if needed]</a:t>
            </a:r>
            <a:endParaRPr lang="en-GB" dirty="0"/>
          </a:p>
        </p:txBody>
      </p:sp>
      <p:sp>
        <p:nvSpPr>
          <p:cNvPr id="10" name="Text Placeholder 10"/>
          <p:cNvSpPr>
            <a:spLocks noGrp="1"/>
          </p:cNvSpPr>
          <p:nvPr>
            <p:ph type="body" sz="quarter" idx="14" hasCustomPrompt="1"/>
          </p:nvPr>
        </p:nvSpPr>
        <p:spPr>
          <a:xfrm>
            <a:off x="619859" y="5615410"/>
            <a:ext cx="3795634" cy="523446"/>
          </a:xfrm>
        </p:spPr>
        <p:txBody>
          <a:bodyPr lIns="0" tIns="0" rIns="0" bIns="0" anchor="b"/>
          <a:lstStyle>
            <a:lvl1pPr marL="0" indent="0">
              <a:buFontTx/>
              <a:buNone/>
              <a:defRPr sz="700"/>
            </a:lvl1pPr>
          </a:lstStyle>
          <a:p>
            <a:pPr lvl="0"/>
            <a:r>
              <a:rPr lang="en-US" dirty="0" smtClean="0"/>
              <a:t>[Insert office address if needed]</a:t>
            </a:r>
            <a:endParaRPr lang="en-GB" dirty="0"/>
          </a:p>
        </p:txBody>
      </p:sp>
    </p:spTree>
    <p:extLst>
      <p:ext uri="{BB962C8B-B14F-4D97-AF65-F5344CB8AC3E}">
        <p14:creationId xmlns:p14="http://schemas.microsoft.com/office/powerpoint/2010/main" val="1136515502"/>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TITLE SLIDE 002 ONE PICTURE">
    <p:spTree>
      <p:nvGrpSpPr>
        <p:cNvPr id="1" name=""/>
        <p:cNvGrpSpPr/>
        <p:nvPr/>
      </p:nvGrpSpPr>
      <p:grpSpPr>
        <a:xfrm>
          <a:off x="0" y="0"/>
          <a:ext cx="0" cy="0"/>
          <a:chOff x="0" y="0"/>
          <a:chExt cx="0" cy="0"/>
        </a:xfrm>
      </p:grpSpPr>
      <p:sp>
        <p:nvSpPr>
          <p:cNvPr id="6" name="TextBox 5"/>
          <p:cNvSpPr txBox="1"/>
          <p:nvPr userDrawn="1"/>
        </p:nvSpPr>
        <p:spPr>
          <a:xfrm>
            <a:off x="619140" y="6309596"/>
            <a:ext cx="2555913" cy="153888"/>
          </a:xfrm>
          <a:prstGeom prst="rect">
            <a:avLst/>
          </a:prstGeom>
          <a:noFill/>
        </p:spPr>
        <p:txBody>
          <a:bodyPr lIns="0" tIns="0" rIns="0" bIns="0" anchor="b">
            <a:spAutoFit/>
          </a:bodyPr>
          <a:lstStyle/>
          <a:p>
            <a:pPr defTabSz="913506" fontAlgn="auto">
              <a:spcBef>
                <a:spcPts val="551"/>
              </a:spcBef>
              <a:spcAft>
                <a:spcPts val="0"/>
              </a:spcAft>
              <a:defRPr/>
            </a:pPr>
            <a:r>
              <a:rPr lang="en-GB" sz="1000" b="1" dirty="0" smtClean="0">
                <a:solidFill>
                  <a:srgbClr val="F50003"/>
                </a:solidFill>
                <a:latin typeface="Arial"/>
              </a:rPr>
              <a:t>savills.com</a:t>
            </a:r>
            <a:endParaRPr lang="en-GB" sz="1000" b="1" dirty="0">
              <a:solidFill>
                <a:srgbClr val="F50003"/>
              </a:solidFill>
              <a:latin typeface="Arial"/>
            </a:endParaRPr>
          </a:p>
        </p:txBody>
      </p:sp>
      <p:sp>
        <p:nvSpPr>
          <p:cNvPr id="2" name="Title 1"/>
          <p:cNvSpPr>
            <a:spLocks noGrp="1"/>
          </p:cNvSpPr>
          <p:nvPr>
            <p:ph type="ctrTitle"/>
          </p:nvPr>
        </p:nvSpPr>
        <p:spPr>
          <a:xfrm>
            <a:off x="498886" y="457687"/>
            <a:ext cx="8117396" cy="1153661"/>
          </a:xfrm>
        </p:spPr>
        <p:txBody>
          <a:bodyPr>
            <a:normAutofit/>
          </a:bodyPr>
          <a:lstStyle>
            <a:lvl1pPr>
              <a:defRPr sz="3300">
                <a:solidFill>
                  <a:schemeClr val="tx1"/>
                </a:solidFill>
              </a:defRPr>
            </a:lvl1pPr>
          </a:lstStyle>
          <a:p>
            <a:r>
              <a:rPr lang="en-US" smtClean="0"/>
              <a:t>Click to edit Master title style</a:t>
            </a:r>
            <a:endParaRPr lang="en-GB" dirty="0"/>
          </a:p>
        </p:txBody>
      </p:sp>
      <p:sp>
        <p:nvSpPr>
          <p:cNvPr id="3" name="Subtitle 2"/>
          <p:cNvSpPr>
            <a:spLocks noGrp="1"/>
          </p:cNvSpPr>
          <p:nvPr>
            <p:ph type="subTitle" idx="1"/>
          </p:nvPr>
        </p:nvSpPr>
        <p:spPr>
          <a:xfrm>
            <a:off x="498883" y="1629031"/>
            <a:ext cx="8985656" cy="499129"/>
          </a:xfrm>
        </p:spPr>
        <p:txBody>
          <a:bodyPr>
            <a:noAutofit/>
          </a:bodyPr>
          <a:lstStyle>
            <a:lvl1pPr marL="0" indent="0" algn="l">
              <a:lnSpc>
                <a:spcPct val="80000"/>
              </a:lnSpc>
              <a:buNone/>
              <a:defRPr sz="2200" b="0">
                <a:solidFill>
                  <a:srgbClr val="606B8D"/>
                </a:solidFill>
              </a:defRPr>
            </a:lvl1pPr>
            <a:lvl2pPr marL="456753" indent="0" algn="ctr">
              <a:buNone/>
              <a:defRPr>
                <a:solidFill>
                  <a:schemeClr val="tx1">
                    <a:tint val="75000"/>
                  </a:schemeClr>
                </a:solidFill>
              </a:defRPr>
            </a:lvl2pPr>
            <a:lvl3pPr marL="913506" indent="0" algn="ctr">
              <a:buNone/>
              <a:defRPr>
                <a:solidFill>
                  <a:schemeClr val="tx1">
                    <a:tint val="75000"/>
                  </a:schemeClr>
                </a:solidFill>
              </a:defRPr>
            </a:lvl3pPr>
            <a:lvl4pPr marL="1370260" indent="0" algn="ctr">
              <a:buNone/>
              <a:defRPr>
                <a:solidFill>
                  <a:schemeClr val="tx1">
                    <a:tint val="75000"/>
                  </a:schemeClr>
                </a:solidFill>
              </a:defRPr>
            </a:lvl4pPr>
            <a:lvl5pPr marL="1827012" indent="0" algn="ctr">
              <a:buNone/>
              <a:defRPr>
                <a:solidFill>
                  <a:schemeClr val="tx1">
                    <a:tint val="75000"/>
                  </a:schemeClr>
                </a:solidFill>
              </a:defRPr>
            </a:lvl5pPr>
            <a:lvl6pPr marL="2283765" indent="0" algn="ctr">
              <a:buNone/>
              <a:defRPr>
                <a:solidFill>
                  <a:schemeClr val="tx1">
                    <a:tint val="75000"/>
                  </a:schemeClr>
                </a:solidFill>
              </a:defRPr>
            </a:lvl6pPr>
            <a:lvl7pPr marL="2740517" indent="0" algn="ctr">
              <a:buNone/>
              <a:defRPr>
                <a:solidFill>
                  <a:schemeClr val="tx1">
                    <a:tint val="75000"/>
                  </a:schemeClr>
                </a:solidFill>
              </a:defRPr>
            </a:lvl7pPr>
            <a:lvl8pPr marL="3197270" indent="0" algn="ctr">
              <a:buNone/>
              <a:defRPr>
                <a:solidFill>
                  <a:schemeClr val="tx1">
                    <a:tint val="75000"/>
                  </a:schemeClr>
                </a:solidFill>
              </a:defRPr>
            </a:lvl8pPr>
            <a:lvl9pPr marL="3654024" indent="0" algn="ctr">
              <a:buNone/>
              <a:defRPr>
                <a:solidFill>
                  <a:schemeClr val="tx1">
                    <a:tint val="75000"/>
                  </a:schemeClr>
                </a:solidFill>
              </a:defRPr>
            </a:lvl9pPr>
          </a:lstStyle>
          <a:p>
            <a:r>
              <a:rPr lang="en-US" smtClean="0"/>
              <a:t>Click to edit Master subtitle style</a:t>
            </a:r>
            <a:endParaRPr lang="en-GB" dirty="0"/>
          </a:p>
        </p:txBody>
      </p:sp>
      <p:sp>
        <p:nvSpPr>
          <p:cNvPr id="10" name="Picture Placeholder 9"/>
          <p:cNvSpPr>
            <a:spLocks noGrp="1"/>
          </p:cNvSpPr>
          <p:nvPr>
            <p:ph type="pic" sz="quarter" idx="10"/>
          </p:nvPr>
        </p:nvSpPr>
        <p:spPr>
          <a:xfrm>
            <a:off x="122075" y="2183944"/>
            <a:ext cx="9661879" cy="3409503"/>
          </a:xfrm>
        </p:spPr>
        <p:txBody>
          <a:bodyPr/>
          <a:lstStyle>
            <a:lvl1pPr>
              <a:defRPr>
                <a:solidFill>
                  <a:schemeClr val="tx1"/>
                </a:solidFill>
              </a:defRPr>
            </a:lvl1pPr>
          </a:lstStyle>
          <a:p>
            <a:r>
              <a:rPr lang="en-US" smtClean="0"/>
              <a:t>Click icon to add picture</a:t>
            </a:r>
            <a:endParaRPr lang="en-GB"/>
          </a:p>
        </p:txBody>
      </p:sp>
      <p:sp>
        <p:nvSpPr>
          <p:cNvPr id="11" name="Text Placeholder 10"/>
          <p:cNvSpPr>
            <a:spLocks noGrp="1"/>
          </p:cNvSpPr>
          <p:nvPr>
            <p:ph type="body" sz="quarter" idx="11" hasCustomPrompt="1"/>
          </p:nvPr>
        </p:nvSpPr>
        <p:spPr>
          <a:xfrm>
            <a:off x="619859" y="6120804"/>
            <a:ext cx="3795634" cy="139015"/>
          </a:xfrm>
        </p:spPr>
        <p:txBody>
          <a:bodyPr lIns="0" tIns="0" rIns="0" bIns="0" anchor="b"/>
          <a:lstStyle>
            <a:lvl1pPr marL="0" indent="0">
              <a:buFontTx/>
              <a:buNone/>
              <a:defRPr sz="700"/>
            </a:lvl1pPr>
          </a:lstStyle>
          <a:p>
            <a:pPr lvl="0"/>
            <a:r>
              <a:rPr lang="en-US" dirty="0" smtClean="0"/>
              <a:t>[Insert date if needed]</a:t>
            </a:r>
            <a:endParaRPr lang="en-GB" dirty="0"/>
          </a:p>
        </p:txBody>
      </p:sp>
      <p:sp>
        <p:nvSpPr>
          <p:cNvPr id="12" name="Text Placeholder 10"/>
          <p:cNvSpPr>
            <a:spLocks noGrp="1"/>
          </p:cNvSpPr>
          <p:nvPr>
            <p:ph type="body" sz="quarter" idx="12" hasCustomPrompt="1"/>
          </p:nvPr>
        </p:nvSpPr>
        <p:spPr>
          <a:xfrm>
            <a:off x="619859" y="5615410"/>
            <a:ext cx="3795634" cy="523446"/>
          </a:xfrm>
        </p:spPr>
        <p:txBody>
          <a:bodyPr lIns="0" tIns="0" rIns="0" bIns="0" anchor="b"/>
          <a:lstStyle>
            <a:lvl1pPr marL="0" indent="0">
              <a:buFontTx/>
              <a:buNone/>
              <a:defRPr sz="700"/>
            </a:lvl1pPr>
          </a:lstStyle>
          <a:p>
            <a:pPr lvl="0"/>
            <a:r>
              <a:rPr lang="en-US" dirty="0" smtClean="0"/>
              <a:t>[Insert office address if needed]</a:t>
            </a:r>
            <a:endParaRPr lang="en-GB" dirty="0"/>
          </a:p>
        </p:txBody>
      </p:sp>
    </p:spTree>
    <p:extLst>
      <p:ext uri="{BB962C8B-B14F-4D97-AF65-F5344CB8AC3E}">
        <p14:creationId xmlns:p14="http://schemas.microsoft.com/office/powerpoint/2010/main" val="1397933416"/>
      </p:ext>
    </p:extLst>
  </p:cSld>
  <p:clrMapOvr>
    <a:masterClrMapping/>
  </p:clrMapOvr>
  <p:timing>
    <p:tnLst>
      <p:par>
        <p:cTn id="1" dur="indefinite" restart="never" nodeType="tmRoot"/>
      </p:par>
    </p:tnLst>
  </p:timing>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TITLE SLIDE 003 THREE PICTURES">
    <p:spTree>
      <p:nvGrpSpPr>
        <p:cNvPr id="1" name=""/>
        <p:cNvGrpSpPr/>
        <p:nvPr/>
      </p:nvGrpSpPr>
      <p:grpSpPr>
        <a:xfrm>
          <a:off x="0" y="0"/>
          <a:ext cx="0" cy="0"/>
          <a:chOff x="0" y="0"/>
          <a:chExt cx="0" cy="0"/>
        </a:xfrm>
      </p:grpSpPr>
      <p:sp>
        <p:nvSpPr>
          <p:cNvPr id="6" name="TextBox 5"/>
          <p:cNvSpPr txBox="1"/>
          <p:nvPr userDrawn="1"/>
        </p:nvSpPr>
        <p:spPr>
          <a:xfrm>
            <a:off x="619140" y="6309596"/>
            <a:ext cx="2555913" cy="153888"/>
          </a:xfrm>
          <a:prstGeom prst="rect">
            <a:avLst/>
          </a:prstGeom>
          <a:noFill/>
        </p:spPr>
        <p:txBody>
          <a:bodyPr lIns="0" tIns="0" rIns="0" bIns="0" anchor="b">
            <a:spAutoFit/>
          </a:bodyPr>
          <a:lstStyle/>
          <a:p>
            <a:pPr defTabSz="913506" fontAlgn="auto">
              <a:spcBef>
                <a:spcPts val="551"/>
              </a:spcBef>
              <a:spcAft>
                <a:spcPts val="0"/>
              </a:spcAft>
              <a:defRPr/>
            </a:pPr>
            <a:r>
              <a:rPr lang="en-GB" sz="1000" b="1" dirty="0" smtClean="0">
                <a:solidFill>
                  <a:srgbClr val="F50003"/>
                </a:solidFill>
                <a:latin typeface="Arial"/>
              </a:rPr>
              <a:t>savills.com</a:t>
            </a:r>
            <a:endParaRPr lang="en-GB" sz="1000" b="1" dirty="0">
              <a:solidFill>
                <a:srgbClr val="F50003"/>
              </a:solidFill>
              <a:latin typeface="Arial"/>
            </a:endParaRPr>
          </a:p>
        </p:txBody>
      </p:sp>
      <p:sp>
        <p:nvSpPr>
          <p:cNvPr id="2" name="Title 1"/>
          <p:cNvSpPr>
            <a:spLocks noGrp="1"/>
          </p:cNvSpPr>
          <p:nvPr>
            <p:ph type="ctrTitle"/>
          </p:nvPr>
        </p:nvSpPr>
        <p:spPr>
          <a:xfrm>
            <a:off x="498886" y="396466"/>
            <a:ext cx="8117396" cy="1210813"/>
          </a:xfrm>
        </p:spPr>
        <p:txBody>
          <a:bodyPr>
            <a:normAutofit/>
          </a:bodyPr>
          <a:lstStyle>
            <a:lvl1pPr>
              <a:defRPr sz="3300">
                <a:solidFill>
                  <a:schemeClr val="tx1"/>
                </a:solidFill>
              </a:defRPr>
            </a:lvl1pPr>
          </a:lstStyle>
          <a:p>
            <a:r>
              <a:rPr lang="en-US" smtClean="0"/>
              <a:t>Click to edit Master title style</a:t>
            </a:r>
            <a:endParaRPr lang="en-GB" dirty="0"/>
          </a:p>
        </p:txBody>
      </p:sp>
      <p:sp>
        <p:nvSpPr>
          <p:cNvPr id="3" name="Subtitle 2"/>
          <p:cNvSpPr>
            <a:spLocks noGrp="1"/>
          </p:cNvSpPr>
          <p:nvPr>
            <p:ph type="subTitle" idx="1"/>
          </p:nvPr>
        </p:nvSpPr>
        <p:spPr>
          <a:xfrm>
            <a:off x="498883" y="1629031"/>
            <a:ext cx="8985656" cy="499129"/>
          </a:xfrm>
        </p:spPr>
        <p:txBody>
          <a:bodyPr>
            <a:noAutofit/>
          </a:bodyPr>
          <a:lstStyle>
            <a:lvl1pPr marL="0" indent="0" algn="l">
              <a:lnSpc>
                <a:spcPct val="80000"/>
              </a:lnSpc>
              <a:buNone/>
              <a:defRPr sz="2200" b="0">
                <a:solidFill>
                  <a:srgbClr val="606B8D"/>
                </a:solidFill>
              </a:defRPr>
            </a:lvl1pPr>
            <a:lvl2pPr marL="456753" indent="0" algn="ctr">
              <a:buNone/>
              <a:defRPr>
                <a:solidFill>
                  <a:schemeClr val="tx1">
                    <a:tint val="75000"/>
                  </a:schemeClr>
                </a:solidFill>
              </a:defRPr>
            </a:lvl2pPr>
            <a:lvl3pPr marL="913506" indent="0" algn="ctr">
              <a:buNone/>
              <a:defRPr>
                <a:solidFill>
                  <a:schemeClr val="tx1">
                    <a:tint val="75000"/>
                  </a:schemeClr>
                </a:solidFill>
              </a:defRPr>
            </a:lvl3pPr>
            <a:lvl4pPr marL="1370260" indent="0" algn="ctr">
              <a:buNone/>
              <a:defRPr>
                <a:solidFill>
                  <a:schemeClr val="tx1">
                    <a:tint val="75000"/>
                  </a:schemeClr>
                </a:solidFill>
              </a:defRPr>
            </a:lvl4pPr>
            <a:lvl5pPr marL="1827012" indent="0" algn="ctr">
              <a:buNone/>
              <a:defRPr>
                <a:solidFill>
                  <a:schemeClr val="tx1">
                    <a:tint val="75000"/>
                  </a:schemeClr>
                </a:solidFill>
              </a:defRPr>
            </a:lvl5pPr>
            <a:lvl6pPr marL="2283765" indent="0" algn="ctr">
              <a:buNone/>
              <a:defRPr>
                <a:solidFill>
                  <a:schemeClr val="tx1">
                    <a:tint val="75000"/>
                  </a:schemeClr>
                </a:solidFill>
              </a:defRPr>
            </a:lvl6pPr>
            <a:lvl7pPr marL="2740517" indent="0" algn="ctr">
              <a:buNone/>
              <a:defRPr>
                <a:solidFill>
                  <a:schemeClr val="tx1">
                    <a:tint val="75000"/>
                  </a:schemeClr>
                </a:solidFill>
              </a:defRPr>
            </a:lvl7pPr>
            <a:lvl8pPr marL="3197270" indent="0" algn="ctr">
              <a:buNone/>
              <a:defRPr>
                <a:solidFill>
                  <a:schemeClr val="tx1">
                    <a:tint val="75000"/>
                  </a:schemeClr>
                </a:solidFill>
              </a:defRPr>
            </a:lvl8pPr>
            <a:lvl9pPr marL="3654024" indent="0" algn="ctr">
              <a:buNone/>
              <a:defRPr>
                <a:solidFill>
                  <a:schemeClr val="tx1">
                    <a:tint val="75000"/>
                  </a:schemeClr>
                </a:solidFill>
              </a:defRPr>
            </a:lvl9pPr>
          </a:lstStyle>
          <a:p>
            <a:r>
              <a:rPr lang="en-US" smtClean="0"/>
              <a:t>Click to edit Master subtitle style</a:t>
            </a:r>
            <a:endParaRPr lang="en-GB" dirty="0"/>
          </a:p>
        </p:txBody>
      </p:sp>
      <p:sp>
        <p:nvSpPr>
          <p:cNvPr id="10" name="Picture Placeholder 9"/>
          <p:cNvSpPr>
            <a:spLocks noGrp="1"/>
          </p:cNvSpPr>
          <p:nvPr>
            <p:ph type="pic" sz="quarter" idx="10"/>
          </p:nvPr>
        </p:nvSpPr>
        <p:spPr>
          <a:xfrm>
            <a:off x="136419" y="2211590"/>
            <a:ext cx="3201520" cy="3214063"/>
          </a:xfrm>
        </p:spPr>
        <p:txBody>
          <a:bodyPr/>
          <a:lstStyle>
            <a:lvl1pPr>
              <a:defRPr>
                <a:solidFill>
                  <a:schemeClr val="tx1"/>
                </a:solidFill>
              </a:defRPr>
            </a:lvl1pPr>
          </a:lstStyle>
          <a:p>
            <a:r>
              <a:rPr lang="en-US" smtClean="0"/>
              <a:t>Click icon to add picture</a:t>
            </a:r>
            <a:endParaRPr lang="en-GB"/>
          </a:p>
        </p:txBody>
      </p:sp>
      <p:sp>
        <p:nvSpPr>
          <p:cNvPr id="14" name="Picture Placeholder 9"/>
          <p:cNvSpPr>
            <a:spLocks noGrp="1"/>
          </p:cNvSpPr>
          <p:nvPr>
            <p:ph type="pic" sz="quarter" idx="11"/>
          </p:nvPr>
        </p:nvSpPr>
        <p:spPr>
          <a:xfrm>
            <a:off x="3359420" y="2183945"/>
            <a:ext cx="3201520" cy="3214063"/>
          </a:xfrm>
        </p:spPr>
        <p:txBody>
          <a:bodyPr/>
          <a:lstStyle>
            <a:lvl1pPr>
              <a:defRPr>
                <a:solidFill>
                  <a:schemeClr val="tx1"/>
                </a:solidFill>
              </a:defRPr>
            </a:lvl1pPr>
          </a:lstStyle>
          <a:p>
            <a:r>
              <a:rPr lang="en-US" smtClean="0"/>
              <a:t>Click icon to add picture</a:t>
            </a:r>
            <a:endParaRPr lang="en-GB"/>
          </a:p>
        </p:txBody>
      </p:sp>
      <p:sp>
        <p:nvSpPr>
          <p:cNvPr id="15" name="Picture Placeholder 9"/>
          <p:cNvSpPr>
            <a:spLocks noGrp="1"/>
          </p:cNvSpPr>
          <p:nvPr>
            <p:ph type="pic" sz="quarter" idx="12"/>
          </p:nvPr>
        </p:nvSpPr>
        <p:spPr>
          <a:xfrm>
            <a:off x="6582420" y="2183945"/>
            <a:ext cx="3201520" cy="3214063"/>
          </a:xfrm>
        </p:spPr>
        <p:txBody>
          <a:bodyPr/>
          <a:lstStyle>
            <a:lvl1pPr>
              <a:defRPr>
                <a:solidFill>
                  <a:schemeClr val="tx1"/>
                </a:solidFill>
              </a:defRPr>
            </a:lvl1pPr>
          </a:lstStyle>
          <a:p>
            <a:r>
              <a:rPr lang="en-US" smtClean="0"/>
              <a:t>Click icon to add picture</a:t>
            </a:r>
            <a:endParaRPr lang="en-GB"/>
          </a:p>
        </p:txBody>
      </p:sp>
      <p:sp>
        <p:nvSpPr>
          <p:cNvPr id="11" name="Text Placeholder 10"/>
          <p:cNvSpPr>
            <a:spLocks noGrp="1"/>
          </p:cNvSpPr>
          <p:nvPr>
            <p:ph type="body" sz="quarter" idx="13" hasCustomPrompt="1"/>
          </p:nvPr>
        </p:nvSpPr>
        <p:spPr>
          <a:xfrm>
            <a:off x="619859" y="6120804"/>
            <a:ext cx="3795634" cy="139015"/>
          </a:xfrm>
        </p:spPr>
        <p:txBody>
          <a:bodyPr lIns="0" tIns="0" rIns="0" bIns="0" anchor="b"/>
          <a:lstStyle>
            <a:lvl1pPr marL="0" indent="0">
              <a:buFontTx/>
              <a:buNone/>
              <a:defRPr sz="700"/>
            </a:lvl1pPr>
          </a:lstStyle>
          <a:p>
            <a:pPr lvl="0"/>
            <a:r>
              <a:rPr lang="en-US" dirty="0" smtClean="0"/>
              <a:t>[Insert date if needed]</a:t>
            </a:r>
            <a:endParaRPr lang="en-GB" dirty="0"/>
          </a:p>
        </p:txBody>
      </p:sp>
      <p:sp>
        <p:nvSpPr>
          <p:cNvPr id="12" name="Text Placeholder 10"/>
          <p:cNvSpPr>
            <a:spLocks noGrp="1"/>
          </p:cNvSpPr>
          <p:nvPr>
            <p:ph type="body" sz="quarter" idx="14" hasCustomPrompt="1"/>
          </p:nvPr>
        </p:nvSpPr>
        <p:spPr>
          <a:xfrm>
            <a:off x="619859" y="5615410"/>
            <a:ext cx="3795634" cy="523446"/>
          </a:xfrm>
        </p:spPr>
        <p:txBody>
          <a:bodyPr lIns="0" tIns="0" rIns="0" bIns="0" anchor="b"/>
          <a:lstStyle>
            <a:lvl1pPr marL="0" indent="0">
              <a:buFontTx/>
              <a:buNone/>
              <a:defRPr sz="700"/>
            </a:lvl1pPr>
          </a:lstStyle>
          <a:p>
            <a:pPr lvl="0"/>
            <a:r>
              <a:rPr lang="en-US" dirty="0" smtClean="0"/>
              <a:t>[Insert office address if needed]</a:t>
            </a:r>
            <a:endParaRPr lang="en-GB" dirty="0"/>
          </a:p>
        </p:txBody>
      </p:sp>
    </p:spTree>
    <p:extLst>
      <p:ext uri="{BB962C8B-B14F-4D97-AF65-F5344CB8AC3E}">
        <p14:creationId xmlns:p14="http://schemas.microsoft.com/office/powerpoint/2010/main" val="1355631183"/>
      </p:ext>
    </p:extLst>
  </p:cSld>
  <p:clrMapOvr>
    <a:masterClrMapping/>
  </p:clrMapOvr>
  <p:timing>
    <p:tnLst>
      <p:par>
        <p:cTn id="1" dur="indefinite" restart="never" nodeType="tmRoot"/>
      </p:par>
    </p:tnLst>
  </p:timing>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4. 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06B64096-513A-4056-AD1A-8089F6AFE02D}" type="datetimeFigureOut">
              <a:rPr lang="en-GB" smtClean="0">
                <a:solidFill>
                  <a:srgbClr val="002244"/>
                </a:solidFill>
              </a:rPr>
              <a:pPr/>
              <a:t>07/03/2016</a:t>
            </a:fld>
            <a:endParaRPr lang="en-GB">
              <a:solidFill>
                <a:srgbClr val="002244"/>
              </a:solidFill>
            </a:endParaRPr>
          </a:p>
        </p:txBody>
      </p:sp>
      <p:sp>
        <p:nvSpPr>
          <p:cNvPr id="5" name="Footer Placeholder 4"/>
          <p:cNvSpPr>
            <a:spLocks noGrp="1"/>
          </p:cNvSpPr>
          <p:nvPr>
            <p:ph type="ftr" sz="quarter" idx="11"/>
          </p:nvPr>
        </p:nvSpPr>
        <p:spPr/>
        <p:txBody>
          <a:bodyPr/>
          <a:lstStyle/>
          <a:p>
            <a:endParaRPr lang="en-GB" dirty="0">
              <a:solidFill>
                <a:srgbClr val="002244"/>
              </a:solidFill>
            </a:endParaRPr>
          </a:p>
        </p:txBody>
      </p:sp>
      <p:sp>
        <p:nvSpPr>
          <p:cNvPr id="6" name="Slide Number Placeholder 5"/>
          <p:cNvSpPr>
            <a:spLocks noGrp="1"/>
          </p:cNvSpPr>
          <p:nvPr>
            <p:ph type="sldNum" sz="quarter" idx="12"/>
          </p:nvPr>
        </p:nvSpPr>
        <p:spPr/>
        <p:txBody>
          <a:bodyPr/>
          <a:lstStyle/>
          <a:p>
            <a:fld id="{AC5418B0-CB07-44CE-97FE-8A2F735695C7}" type="slidenum">
              <a:rPr lang="en-GB" smtClean="0">
                <a:solidFill>
                  <a:srgbClr val="002244"/>
                </a:solidFill>
              </a:rPr>
              <a:pPr/>
              <a:t>‹#›</a:t>
            </a:fld>
            <a:endParaRPr lang="en-GB">
              <a:solidFill>
                <a:srgbClr val="002244"/>
              </a:solidFill>
            </a:endParaRPr>
          </a:p>
        </p:txBody>
      </p:sp>
      <p:sp>
        <p:nvSpPr>
          <p:cNvPr id="8" name="Text Placeholder 7"/>
          <p:cNvSpPr>
            <a:spLocks noGrp="1"/>
          </p:cNvSpPr>
          <p:nvPr>
            <p:ph type="body" sz="quarter" idx="13" hasCustomPrompt="1"/>
          </p:nvPr>
        </p:nvSpPr>
        <p:spPr>
          <a:xfrm>
            <a:off x="488444" y="6128777"/>
            <a:ext cx="4105829" cy="533570"/>
          </a:xfrm>
        </p:spPr>
        <p:txBody>
          <a:bodyPr anchor="b">
            <a:noAutofit/>
          </a:bodyPr>
          <a:lstStyle>
            <a:lvl1pPr marL="0" indent="0">
              <a:buFontTx/>
              <a:buNone/>
              <a:defRPr sz="1000" baseline="0"/>
            </a:lvl1pPr>
          </a:lstStyle>
          <a:p>
            <a:pPr lvl="0"/>
            <a:r>
              <a:rPr lang="en-US" dirty="0" smtClean="0"/>
              <a:t>Insert source:</a:t>
            </a:r>
            <a:endParaRPr lang="en-GB" dirty="0"/>
          </a:p>
        </p:txBody>
      </p:sp>
      <p:cxnSp>
        <p:nvCxnSpPr>
          <p:cNvPr id="9" name="Straight Connector 8"/>
          <p:cNvCxnSpPr/>
          <p:nvPr userDrawn="1"/>
        </p:nvCxnSpPr>
        <p:spPr>
          <a:xfrm flipV="1">
            <a:off x="579807" y="1491683"/>
            <a:ext cx="8904228" cy="0"/>
          </a:xfrm>
          <a:prstGeom prst="line">
            <a:avLst/>
          </a:prstGeom>
          <a:ln>
            <a:solidFill>
              <a:srgbClr val="606B8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4399166"/>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ARROWS">
    <p:spTree>
      <p:nvGrpSpPr>
        <p:cNvPr id="1" name=""/>
        <p:cNvGrpSpPr/>
        <p:nvPr/>
      </p:nvGrpSpPr>
      <p:grpSpPr>
        <a:xfrm>
          <a:off x="0" y="0"/>
          <a:ext cx="0" cy="0"/>
          <a:chOff x="0" y="0"/>
          <a:chExt cx="0" cy="0"/>
        </a:xfrm>
      </p:grpSpPr>
      <p:sp>
        <p:nvSpPr>
          <p:cNvPr id="17" name="Text Placeholder 16"/>
          <p:cNvSpPr>
            <a:spLocks noGrp="1"/>
          </p:cNvSpPr>
          <p:nvPr>
            <p:ph type="body" sz="quarter" idx="12" hasCustomPrompt="1"/>
          </p:nvPr>
        </p:nvSpPr>
        <p:spPr>
          <a:xfrm>
            <a:off x="687478" y="1673785"/>
            <a:ext cx="7906755" cy="663482"/>
          </a:xfrm>
          <a:prstGeom prst="roundRect">
            <a:avLst>
              <a:gd name="adj" fmla="val 50000"/>
            </a:avLst>
          </a:prstGeom>
          <a:solidFill>
            <a:srgbClr val="A1A7C0"/>
          </a:solidFill>
        </p:spPr>
        <p:txBody>
          <a:bodyPr lIns="594514" anchor="ctr"/>
          <a:lstStyle>
            <a:lvl1pPr marL="0" indent="0">
              <a:buFontTx/>
              <a:buNone/>
              <a:defRPr sz="1700"/>
            </a:lvl1pPr>
          </a:lstStyle>
          <a:p>
            <a:pPr lvl="0"/>
            <a:r>
              <a:rPr lang="en-US" dirty="0" smtClean="0"/>
              <a:t>Enter agenda here, delete if not needed</a:t>
            </a:r>
            <a:endParaRPr lang="en-GB" dirty="0"/>
          </a:p>
        </p:txBody>
      </p:sp>
      <p:sp>
        <p:nvSpPr>
          <p:cNvPr id="15" name="Text Placeholder 14"/>
          <p:cNvSpPr>
            <a:spLocks noGrp="1"/>
          </p:cNvSpPr>
          <p:nvPr>
            <p:ph type="body" sz="quarter" idx="11" hasCustomPrompt="1"/>
          </p:nvPr>
        </p:nvSpPr>
        <p:spPr>
          <a:xfrm>
            <a:off x="601867" y="1659467"/>
            <a:ext cx="717656" cy="699766"/>
          </a:xfrm>
          <a:blipFill>
            <a:blip r:embed="rId2" cstate="email">
              <a:extLst>
                <a:ext uri="{28A0092B-C50C-407E-A947-70E740481C1C}">
                  <a14:useLocalDpi xmlns:a14="http://schemas.microsoft.com/office/drawing/2010/main"/>
                </a:ext>
              </a:extLst>
            </a:blip>
            <a:stretch>
              <a:fillRect/>
            </a:stretch>
          </a:blipFill>
        </p:spPr>
        <p:txBody>
          <a:bodyPr anchor="ctr"/>
          <a:lstStyle>
            <a:lvl1pPr algn="ctr">
              <a:buFontTx/>
              <a:buNone/>
              <a:defRPr sz="2200" b="0">
                <a:solidFill>
                  <a:schemeClr val="tx1"/>
                </a:solidFill>
              </a:defRPr>
            </a:lvl1pPr>
          </a:lstStyle>
          <a:p>
            <a:pPr lvl="0"/>
            <a:r>
              <a:rPr lang="en-GB" dirty="0" smtClean="0"/>
              <a:t>.</a:t>
            </a:r>
            <a:endParaRPr lang="en-GB" dirty="0"/>
          </a:p>
        </p:txBody>
      </p:sp>
      <p:sp>
        <p:nvSpPr>
          <p:cNvPr id="2" name="Title 1"/>
          <p:cNvSpPr>
            <a:spLocks noGrp="1"/>
          </p:cNvSpPr>
          <p:nvPr>
            <p:ph type="title"/>
          </p:nvPr>
        </p:nvSpPr>
        <p:spPr/>
        <p:txBody>
          <a:bodyPr/>
          <a:lstStyle/>
          <a:p>
            <a:r>
              <a:rPr lang="en-US" smtClean="0"/>
              <a:t>Click to edit Master title style</a:t>
            </a:r>
            <a:endParaRPr lang="en-GB" dirty="0"/>
          </a:p>
        </p:txBody>
      </p:sp>
      <p:sp>
        <p:nvSpPr>
          <p:cNvPr id="3" name="Slide Number Placeholder 2"/>
          <p:cNvSpPr>
            <a:spLocks noGrp="1"/>
          </p:cNvSpPr>
          <p:nvPr>
            <p:ph type="sldNum" sz="quarter" idx="10"/>
          </p:nvPr>
        </p:nvSpPr>
        <p:spPr/>
        <p:txBody>
          <a:bodyPr/>
          <a:lstStyle/>
          <a:p>
            <a:pPr>
              <a:defRPr/>
            </a:pPr>
            <a:fld id="{9E3FD055-00A3-4E1F-830A-86C1BE1F854C}" type="slidenum">
              <a:rPr lang="en-GB" smtClean="0">
                <a:solidFill>
                  <a:srgbClr val="002244"/>
                </a:solidFill>
              </a:rPr>
              <a:pPr>
                <a:defRPr/>
              </a:pPr>
              <a:t>‹#›</a:t>
            </a:fld>
            <a:endParaRPr lang="en-GB" dirty="0">
              <a:solidFill>
                <a:srgbClr val="002244"/>
              </a:solidFill>
            </a:endParaRPr>
          </a:p>
        </p:txBody>
      </p:sp>
      <p:cxnSp>
        <p:nvCxnSpPr>
          <p:cNvPr id="28" name="Straight Connector 27"/>
          <p:cNvCxnSpPr/>
          <p:nvPr userDrawn="1"/>
        </p:nvCxnSpPr>
        <p:spPr>
          <a:xfrm flipV="1">
            <a:off x="579807" y="1491683"/>
            <a:ext cx="8904228" cy="0"/>
          </a:xfrm>
          <a:prstGeom prst="line">
            <a:avLst/>
          </a:prstGeom>
          <a:ln>
            <a:solidFill>
              <a:srgbClr val="606B8D"/>
            </a:solidFill>
          </a:ln>
        </p:spPr>
        <p:style>
          <a:lnRef idx="1">
            <a:schemeClr val="accent1"/>
          </a:lnRef>
          <a:fillRef idx="0">
            <a:schemeClr val="accent1"/>
          </a:fillRef>
          <a:effectRef idx="0">
            <a:schemeClr val="accent1"/>
          </a:effectRef>
          <a:fontRef idx="minor">
            <a:schemeClr val="tx1"/>
          </a:fontRef>
        </p:style>
      </p:cxnSp>
      <p:sp>
        <p:nvSpPr>
          <p:cNvPr id="29" name="Text Placeholder 8"/>
          <p:cNvSpPr>
            <a:spLocks noGrp="1"/>
          </p:cNvSpPr>
          <p:nvPr>
            <p:ph type="body" sz="quarter" idx="23" hasCustomPrompt="1"/>
          </p:nvPr>
        </p:nvSpPr>
        <p:spPr>
          <a:xfrm>
            <a:off x="498537" y="6254717"/>
            <a:ext cx="3966522" cy="388759"/>
          </a:xfrm>
        </p:spPr>
        <p:txBody>
          <a:bodyPr anchor="b"/>
          <a:lstStyle>
            <a:lvl1pPr marL="0" indent="0">
              <a:buFontTx/>
              <a:buNone/>
              <a:defRPr sz="900"/>
            </a:lvl1pPr>
          </a:lstStyle>
          <a:p>
            <a:pPr lvl="0"/>
            <a:r>
              <a:rPr lang="en-US" dirty="0" smtClean="0"/>
              <a:t>Source: Enter source here</a:t>
            </a:r>
            <a:endParaRPr lang="en-GB" dirty="0"/>
          </a:p>
        </p:txBody>
      </p:sp>
      <p:sp>
        <p:nvSpPr>
          <p:cNvPr id="30" name="Date Placeholder 3"/>
          <p:cNvSpPr>
            <a:spLocks noGrp="1"/>
          </p:cNvSpPr>
          <p:nvPr>
            <p:ph type="dt" sz="half" idx="2"/>
          </p:nvPr>
        </p:nvSpPr>
        <p:spPr>
          <a:xfrm rot="5400000">
            <a:off x="-357284" y="751772"/>
            <a:ext cx="1173632" cy="372924"/>
          </a:xfrm>
          <a:prstGeom prst="rect">
            <a:avLst/>
          </a:prstGeom>
        </p:spPr>
        <p:txBody>
          <a:bodyPr vert="horz" lIns="95697" tIns="47849" rIns="95697" bIns="47849" rtlCol="0" anchor="ctr"/>
          <a:lstStyle>
            <a:lvl1pPr algn="l">
              <a:defRPr sz="900">
                <a:solidFill>
                  <a:schemeClr val="tx1">
                    <a:tint val="75000"/>
                  </a:schemeClr>
                </a:solidFill>
              </a:defRPr>
            </a:lvl1pPr>
          </a:lstStyle>
          <a:p>
            <a:fld id="{00B6CA34-6738-40AF-91D1-D098062861F9}" type="datetimeFigureOut">
              <a:rPr lang="en-GB" smtClean="0">
                <a:solidFill>
                  <a:srgbClr val="002244">
                    <a:tint val="75000"/>
                  </a:srgbClr>
                </a:solidFill>
              </a:rPr>
              <a:pPr/>
              <a:t>07/03/2016</a:t>
            </a:fld>
            <a:endParaRPr lang="en-GB" dirty="0">
              <a:solidFill>
                <a:srgbClr val="002244">
                  <a:tint val="75000"/>
                </a:srgbClr>
              </a:solidFill>
            </a:endParaRPr>
          </a:p>
        </p:txBody>
      </p:sp>
      <p:sp>
        <p:nvSpPr>
          <p:cNvPr id="31" name="Footer Placeholder 4"/>
          <p:cNvSpPr>
            <a:spLocks noGrp="1"/>
          </p:cNvSpPr>
          <p:nvPr>
            <p:ph type="ftr" sz="quarter" idx="3"/>
          </p:nvPr>
        </p:nvSpPr>
        <p:spPr>
          <a:xfrm>
            <a:off x="5831536" y="6342308"/>
            <a:ext cx="3737103" cy="365125"/>
          </a:xfrm>
          <a:prstGeom prst="rect">
            <a:avLst/>
          </a:prstGeom>
        </p:spPr>
        <p:txBody>
          <a:bodyPr vert="horz" lIns="95697" tIns="47849" rIns="95697" bIns="47849" rtlCol="0" anchor="ctr"/>
          <a:lstStyle>
            <a:lvl1pPr algn="r">
              <a:defRPr sz="1100">
                <a:solidFill>
                  <a:schemeClr val="tx1">
                    <a:tint val="75000"/>
                  </a:schemeClr>
                </a:solidFill>
              </a:defRPr>
            </a:lvl1pPr>
          </a:lstStyle>
          <a:p>
            <a:endParaRPr lang="en-GB" dirty="0">
              <a:solidFill>
                <a:srgbClr val="002244">
                  <a:tint val="75000"/>
                </a:srgbClr>
              </a:solidFill>
            </a:endParaRPr>
          </a:p>
        </p:txBody>
      </p:sp>
      <p:sp>
        <p:nvSpPr>
          <p:cNvPr id="35" name="Text Placeholder 16"/>
          <p:cNvSpPr>
            <a:spLocks noGrp="1"/>
          </p:cNvSpPr>
          <p:nvPr>
            <p:ph type="body" sz="quarter" idx="24" hasCustomPrompt="1"/>
          </p:nvPr>
        </p:nvSpPr>
        <p:spPr>
          <a:xfrm>
            <a:off x="687478" y="2445696"/>
            <a:ext cx="7906755" cy="663482"/>
          </a:xfrm>
          <a:prstGeom prst="roundRect">
            <a:avLst>
              <a:gd name="adj" fmla="val 50000"/>
            </a:avLst>
          </a:prstGeom>
          <a:solidFill>
            <a:srgbClr val="A1A7C0"/>
          </a:solidFill>
        </p:spPr>
        <p:txBody>
          <a:bodyPr lIns="594514" anchor="ctr"/>
          <a:lstStyle>
            <a:lvl1pPr marL="0" indent="0">
              <a:buFontTx/>
              <a:buNone/>
              <a:defRPr sz="1700"/>
            </a:lvl1pPr>
          </a:lstStyle>
          <a:p>
            <a:pPr lvl="0"/>
            <a:r>
              <a:rPr lang="en-US" dirty="0" smtClean="0"/>
              <a:t>Enter agenda here, delete if not needed</a:t>
            </a:r>
            <a:endParaRPr lang="en-GB" dirty="0"/>
          </a:p>
        </p:txBody>
      </p:sp>
      <p:sp>
        <p:nvSpPr>
          <p:cNvPr id="36" name="Text Placeholder 14"/>
          <p:cNvSpPr>
            <a:spLocks noGrp="1"/>
          </p:cNvSpPr>
          <p:nvPr>
            <p:ph type="body" sz="quarter" idx="25" hasCustomPrompt="1"/>
          </p:nvPr>
        </p:nvSpPr>
        <p:spPr>
          <a:xfrm>
            <a:off x="601867" y="2431378"/>
            <a:ext cx="717656" cy="699766"/>
          </a:xfrm>
          <a:blipFill>
            <a:blip r:embed="rId2" cstate="email">
              <a:extLst>
                <a:ext uri="{28A0092B-C50C-407E-A947-70E740481C1C}">
                  <a14:useLocalDpi xmlns:a14="http://schemas.microsoft.com/office/drawing/2010/main"/>
                </a:ext>
              </a:extLst>
            </a:blip>
            <a:stretch>
              <a:fillRect/>
            </a:stretch>
          </a:blipFill>
        </p:spPr>
        <p:txBody>
          <a:bodyPr anchor="ctr"/>
          <a:lstStyle>
            <a:lvl1pPr algn="ctr">
              <a:buFontTx/>
              <a:buNone/>
              <a:defRPr sz="2200" b="0">
                <a:solidFill>
                  <a:schemeClr val="tx1"/>
                </a:solidFill>
              </a:defRPr>
            </a:lvl1pPr>
          </a:lstStyle>
          <a:p>
            <a:pPr lvl="0"/>
            <a:r>
              <a:rPr lang="en-GB" dirty="0" smtClean="0"/>
              <a:t>.</a:t>
            </a:r>
            <a:endParaRPr lang="en-GB" dirty="0"/>
          </a:p>
        </p:txBody>
      </p:sp>
      <p:sp>
        <p:nvSpPr>
          <p:cNvPr id="37" name="Text Placeholder 16"/>
          <p:cNvSpPr>
            <a:spLocks noGrp="1"/>
          </p:cNvSpPr>
          <p:nvPr>
            <p:ph type="body" sz="quarter" idx="26" hasCustomPrompt="1"/>
          </p:nvPr>
        </p:nvSpPr>
        <p:spPr>
          <a:xfrm>
            <a:off x="687478" y="3217607"/>
            <a:ext cx="7906755" cy="663482"/>
          </a:xfrm>
          <a:prstGeom prst="roundRect">
            <a:avLst>
              <a:gd name="adj" fmla="val 50000"/>
            </a:avLst>
          </a:prstGeom>
          <a:solidFill>
            <a:srgbClr val="A1A7C0"/>
          </a:solidFill>
        </p:spPr>
        <p:txBody>
          <a:bodyPr lIns="594514" anchor="ctr"/>
          <a:lstStyle>
            <a:lvl1pPr marL="0" indent="0">
              <a:buFontTx/>
              <a:buNone/>
              <a:defRPr sz="1700"/>
            </a:lvl1pPr>
          </a:lstStyle>
          <a:p>
            <a:pPr lvl="0"/>
            <a:r>
              <a:rPr lang="en-US" dirty="0" smtClean="0"/>
              <a:t>Enter agenda here, delete if not needed</a:t>
            </a:r>
            <a:endParaRPr lang="en-GB" dirty="0"/>
          </a:p>
        </p:txBody>
      </p:sp>
      <p:sp>
        <p:nvSpPr>
          <p:cNvPr id="38" name="Text Placeholder 14"/>
          <p:cNvSpPr>
            <a:spLocks noGrp="1"/>
          </p:cNvSpPr>
          <p:nvPr>
            <p:ph type="body" sz="quarter" idx="27" hasCustomPrompt="1"/>
          </p:nvPr>
        </p:nvSpPr>
        <p:spPr>
          <a:xfrm>
            <a:off x="601867" y="3203289"/>
            <a:ext cx="717656" cy="699766"/>
          </a:xfrm>
          <a:blipFill>
            <a:blip r:embed="rId2" cstate="email">
              <a:extLst>
                <a:ext uri="{28A0092B-C50C-407E-A947-70E740481C1C}">
                  <a14:useLocalDpi xmlns:a14="http://schemas.microsoft.com/office/drawing/2010/main"/>
                </a:ext>
              </a:extLst>
            </a:blip>
            <a:stretch>
              <a:fillRect/>
            </a:stretch>
          </a:blipFill>
        </p:spPr>
        <p:txBody>
          <a:bodyPr anchor="ctr"/>
          <a:lstStyle>
            <a:lvl1pPr algn="ctr">
              <a:buFontTx/>
              <a:buNone/>
              <a:defRPr sz="2200" b="0">
                <a:solidFill>
                  <a:schemeClr val="tx1"/>
                </a:solidFill>
              </a:defRPr>
            </a:lvl1pPr>
          </a:lstStyle>
          <a:p>
            <a:pPr lvl="0"/>
            <a:r>
              <a:rPr lang="en-GB" dirty="0" smtClean="0"/>
              <a:t>.</a:t>
            </a:r>
            <a:endParaRPr lang="en-GB" dirty="0"/>
          </a:p>
        </p:txBody>
      </p:sp>
      <p:sp>
        <p:nvSpPr>
          <p:cNvPr id="39" name="Text Placeholder 16"/>
          <p:cNvSpPr>
            <a:spLocks noGrp="1"/>
          </p:cNvSpPr>
          <p:nvPr>
            <p:ph type="body" sz="quarter" idx="28" hasCustomPrompt="1"/>
          </p:nvPr>
        </p:nvSpPr>
        <p:spPr>
          <a:xfrm>
            <a:off x="687478" y="3989519"/>
            <a:ext cx="7906755" cy="663482"/>
          </a:xfrm>
          <a:prstGeom prst="roundRect">
            <a:avLst>
              <a:gd name="adj" fmla="val 50000"/>
            </a:avLst>
          </a:prstGeom>
          <a:solidFill>
            <a:srgbClr val="A1A7C0"/>
          </a:solidFill>
        </p:spPr>
        <p:txBody>
          <a:bodyPr lIns="594514" anchor="ctr"/>
          <a:lstStyle>
            <a:lvl1pPr marL="0" indent="0">
              <a:buFontTx/>
              <a:buNone/>
              <a:defRPr sz="1700"/>
            </a:lvl1pPr>
          </a:lstStyle>
          <a:p>
            <a:pPr lvl="0"/>
            <a:r>
              <a:rPr lang="en-US" dirty="0" smtClean="0"/>
              <a:t>Enter agenda here, delete if not needed</a:t>
            </a:r>
            <a:endParaRPr lang="en-GB" dirty="0"/>
          </a:p>
        </p:txBody>
      </p:sp>
      <p:sp>
        <p:nvSpPr>
          <p:cNvPr id="40" name="Text Placeholder 14"/>
          <p:cNvSpPr>
            <a:spLocks noGrp="1"/>
          </p:cNvSpPr>
          <p:nvPr>
            <p:ph type="body" sz="quarter" idx="29" hasCustomPrompt="1"/>
          </p:nvPr>
        </p:nvSpPr>
        <p:spPr>
          <a:xfrm>
            <a:off x="601867" y="3975200"/>
            <a:ext cx="717656" cy="699766"/>
          </a:xfrm>
          <a:blipFill>
            <a:blip r:embed="rId2" cstate="email">
              <a:extLst>
                <a:ext uri="{28A0092B-C50C-407E-A947-70E740481C1C}">
                  <a14:useLocalDpi xmlns:a14="http://schemas.microsoft.com/office/drawing/2010/main"/>
                </a:ext>
              </a:extLst>
            </a:blip>
            <a:stretch>
              <a:fillRect/>
            </a:stretch>
          </a:blipFill>
        </p:spPr>
        <p:txBody>
          <a:bodyPr anchor="ctr"/>
          <a:lstStyle>
            <a:lvl1pPr algn="ctr">
              <a:buFontTx/>
              <a:buNone/>
              <a:defRPr sz="2200" b="0">
                <a:solidFill>
                  <a:schemeClr val="tx1"/>
                </a:solidFill>
              </a:defRPr>
            </a:lvl1pPr>
          </a:lstStyle>
          <a:p>
            <a:pPr lvl="0"/>
            <a:r>
              <a:rPr lang="en-GB" dirty="0" smtClean="0"/>
              <a:t>.</a:t>
            </a:r>
            <a:endParaRPr lang="en-GB" dirty="0"/>
          </a:p>
        </p:txBody>
      </p:sp>
      <p:sp>
        <p:nvSpPr>
          <p:cNvPr id="41" name="Text Placeholder 16"/>
          <p:cNvSpPr>
            <a:spLocks noGrp="1"/>
          </p:cNvSpPr>
          <p:nvPr>
            <p:ph type="body" sz="quarter" idx="30" hasCustomPrompt="1"/>
          </p:nvPr>
        </p:nvSpPr>
        <p:spPr>
          <a:xfrm>
            <a:off x="687478" y="4761430"/>
            <a:ext cx="7906755" cy="663482"/>
          </a:xfrm>
          <a:prstGeom prst="roundRect">
            <a:avLst>
              <a:gd name="adj" fmla="val 50000"/>
            </a:avLst>
          </a:prstGeom>
          <a:solidFill>
            <a:srgbClr val="A1A7C0"/>
          </a:solidFill>
        </p:spPr>
        <p:txBody>
          <a:bodyPr lIns="594514" anchor="ctr"/>
          <a:lstStyle>
            <a:lvl1pPr marL="0" indent="0">
              <a:buFontTx/>
              <a:buNone/>
              <a:defRPr sz="1700"/>
            </a:lvl1pPr>
          </a:lstStyle>
          <a:p>
            <a:pPr lvl="0"/>
            <a:r>
              <a:rPr lang="en-US" dirty="0" smtClean="0"/>
              <a:t>Enter agenda here, delete if not needed</a:t>
            </a:r>
            <a:endParaRPr lang="en-GB" dirty="0"/>
          </a:p>
        </p:txBody>
      </p:sp>
      <p:sp>
        <p:nvSpPr>
          <p:cNvPr id="42" name="Text Placeholder 14"/>
          <p:cNvSpPr>
            <a:spLocks noGrp="1"/>
          </p:cNvSpPr>
          <p:nvPr>
            <p:ph type="body" sz="quarter" idx="31" hasCustomPrompt="1"/>
          </p:nvPr>
        </p:nvSpPr>
        <p:spPr>
          <a:xfrm>
            <a:off x="601867" y="4747112"/>
            <a:ext cx="717656" cy="699766"/>
          </a:xfrm>
          <a:blipFill>
            <a:blip r:embed="rId2" cstate="email">
              <a:extLst>
                <a:ext uri="{28A0092B-C50C-407E-A947-70E740481C1C}">
                  <a14:useLocalDpi xmlns:a14="http://schemas.microsoft.com/office/drawing/2010/main"/>
                </a:ext>
              </a:extLst>
            </a:blip>
            <a:stretch>
              <a:fillRect/>
            </a:stretch>
          </a:blipFill>
        </p:spPr>
        <p:txBody>
          <a:bodyPr anchor="ctr"/>
          <a:lstStyle>
            <a:lvl1pPr algn="ctr">
              <a:buFontTx/>
              <a:buNone/>
              <a:defRPr sz="2200" b="0">
                <a:solidFill>
                  <a:schemeClr val="tx1"/>
                </a:solidFill>
              </a:defRPr>
            </a:lvl1pPr>
          </a:lstStyle>
          <a:p>
            <a:pPr lvl="0"/>
            <a:r>
              <a:rPr lang="en-GB" dirty="0" smtClean="0"/>
              <a:t>.</a:t>
            </a:r>
            <a:endParaRPr lang="en-GB" dirty="0"/>
          </a:p>
        </p:txBody>
      </p:sp>
      <p:sp>
        <p:nvSpPr>
          <p:cNvPr id="43" name="Text Placeholder 16"/>
          <p:cNvSpPr>
            <a:spLocks noGrp="1"/>
          </p:cNvSpPr>
          <p:nvPr>
            <p:ph type="body" sz="quarter" idx="32" hasCustomPrompt="1"/>
          </p:nvPr>
        </p:nvSpPr>
        <p:spPr>
          <a:xfrm>
            <a:off x="687478" y="5533339"/>
            <a:ext cx="7906755" cy="663482"/>
          </a:xfrm>
          <a:prstGeom prst="roundRect">
            <a:avLst>
              <a:gd name="adj" fmla="val 50000"/>
            </a:avLst>
          </a:prstGeom>
          <a:solidFill>
            <a:srgbClr val="A1A7C0"/>
          </a:solidFill>
        </p:spPr>
        <p:txBody>
          <a:bodyPr lIns="594514" anchor="ctr"/>
          <a:lstStyle>
            <a:lvl1pPr marL="0" indent="0">
              <a:buFontTx/>
              <a:buNone/>
              <a:defRPr sz="1700"/>
            </a:lvl1pPr>
          </a:lstStyle>
          <a:p>
            <a:pPr lvl="0"/>
            <a:r>
              <a:rPr lang="en-US" dirty="0" smtClean="0"/>
              <a:t>Enter agenda here, delete if not needed</a:t>
            </a:r>
            <a:endParaRPr lang="en-GB" dirty="0"/>
          </a:p>
        </p:txBody>
      </p:sp>
      <p:sp>
        <p:nvSpPr>
          <p:cNvPr id="44" name="Text Placeholder 14"/>
          <p:cNvSpPr>
            <a:spLocks noGrp="1"/>
          </p:cNvSpPr>
          <p:nvPr>
            <p:ph type="body" sz="quarter" idx="33" hasCustomPrompt="1"/>
          </p:nvPr>
        </p:nvSpPr>
        <p:spPr>
          <a:xfrm>
            <a:off x="601867" y="5519021"/>
            <a:ext cx="717656" cy="699766"/>
          </a:xfrm>
          <a:blipFill>
            <a:blip r:embed="rId2" cstate="email">
              <a:extLst>
                <a:ext uri="{28A0092B-C50C-407E-A947-70E740481C1C}">
                  <a14:useLocalDpi xmlns:a14="http://schemas.microsoft.com/office/drawing/2010/main"/>
                </a:ext>
              </a:extLst>
            </a:blip>
            <a:stretch>
              <a:fillRect/>
            </a:stretch>
          </a:blipFill>
        </p:spPr>
        <p:txBody>
          <a:bodyPr anchor="ctr"/>
          <a:lstStyle>
            <a:lvl1pPr algn="ctr">
              <a:buFontTx/>
              <a:buNone/>
              <a:defRPr sz="2200" b="0">
                <a:solidFill>
                  <a:schemeClr val="tx1"/>
                </a:solidFill>
              </a:defRPr>
            </a:lvl1pPr>
          </a:lstStyle>
          <a:p>
            <a:pPr lvl="0"/>
            <a:r>
              <a:rPr lang="en-GB" dirty="0" smtClean="0"/>
              <a:t>.</a:t>
            </a:r>
            <a:endParaRPr lang="en-GB" dirty="0"/>
          </a:p>
        </p:txBody>
      </p:sp>
    </p:spTree>
    <p:extLst>
      <p:ext uri="{BB962C8B-B14F-4D97-AF65-F5344CB8AC3E}">
        <p14:creationId xmlns:p14="http://schemas.microsoft.com/office/powerpoint/2010/main" val="1909569115"/>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1_ARROWS SUBTLE">
    <p:spTree>
      <p:nvGrpSpPr>
        <p:cNvPr id="1" name=""/>
        <p:cNvGrpSpPr/>
        <p:nvPr/>
      </p:nvGrpSpPr>
      <p:grpSpPr>
        <a:xfrm>
          <a:off x="0" y="0"/>
          <a:ext cx="0" cy="0"/>
          <a:chOff x="0" y="0"/>
          <a:chExt cx="0" cy="0"/>
        </a:xfrm>
      </p:grpSpPr>
      <p:sp>
        <p:nvSpPr>
          <p:cNvPr id="17" name="Text Placeholder 16"/>
          <p:cNvSpPr>
            <a:spLocks noGrp="1"/>
          </p:cNvSpPr>
          <p:nvPr>
            <p:ph type="body" sz="quarter" idx="12" hasCustomPrompt="1"/>
          </p:nvPr>
        </p:nvSpPr>
        <p:spPr>
          <a:xfrm>
            <a:off x="687478" y="1673785"/>
            <a:ext cx="7906755" cy="663482"/>
          </a:xfrm>
          <a:prstGeom prst="roundRect">
            <a:avLst>
              <a:gd name="adj" fmla="val 50000"/>
            </a:avLst>
          </a:prstGeom>
          <a:solidFill>
            <a:srgbClr val="A1A7C0"/>
          </a:solidFill>
        </p:spPr>
        <p:txBody>
          <a:bodyPr lIns="594514" anchor="ctr"/>
          <a:lstStyle>
            <a:lvl1pPr marL="0" indent="0">
              <a:buFontTx/>
              <a:buNone/>
              <a:defRPr sz="1700"/>
            </a:lvl1pPr>
          </a:lstStyle>
          <a:p>
            <a:pPr lvl="0"/>
            <a:r>
              <a:rPr lang="en-US" dirty="0" smtClean="0"/>
              <a:t>Enter agenda here, delete if not needed</a:t>
            </a:r>
            <a:endParaRPr lang="en-GB" dirty="0"/>
          </a:p>
        </p:txBody>
      </p:sp>
      <p:sp>
        <p:nvSpPr>
          <p:cNvPr id="15" name="Text Placeholder 14"/>
          <p:cNvSpPr>
            <a:spLocks noGrp="1"/>
          </p:cNvSpPr>
          <p:nvPr>
            <p:ph type="body" sz="quarter" idx="11" hasCustomPrompt="1"/>
          </p:nvPr>
        </p:nvSpPr>
        <p:spPr>
          <a:xfrm>
            <a:off x="601867" y="1659467"/>
            <a:ext cx="717656" cy="699766"/>
          </a:xfrm>
          <a:blipFill>
            <a:blip r:embed="rId2" cstate="email">
              <a:extLst>
                <a:ext uri="{28A0092B-C50C-407E-A947-70E740481C1C}">
                  <a14:useLocalDpi xmlns:a14="http://schemas.microsoft.com/office/drawing/2010/main"/>
                </a:ext>
              </a:extLst>
            </a:blip>
            <a:stretch>
              <a:fillRect/>
            </a:stretch>
          </a:blipFill>
        </p:spPr>
        <p:txBody>
          <a:bodyPr anchor="ctr"/>
          <a:lstStyle>
            <a:lvl1pPr algn="ctr">
              <a:buFontTx/>
              <a:buNone/>
              <a:defRPr sz="2200" b="0">
                <a:solidFill>
                  <a:srgbClr val="606B8D"/>
                </a:solidFill>
              </a:defRPr>
            </a:lvl1pPr>
          </a:lstStyle>
          <a:p>
            <a:pPr lvl="0"/>
            <a:r>
              <a:rPr lang="en-GB" dirty="0" smtClean="0"/>
              <a:t>.</a:t>
            </a:r>
            <a:endParaRPr lang="en-GB" dirty="0"/>
          </a:p>
        </p:txBody>
      </p:sp>
      <p:sp>
        <p:nvSpPr>
          <p:cNvPr id="2" name="Title 1"/>
          <p:cNvSpPr>
            <a:spLocks noGrp="1"/>
          </p:cNvSpPr>
          <p:nvPr>
            <p:ph type="title"/>
          </p:nvPr>
        </p:nvSpPr>
        <p:spPr/>
        <p:txBody>
          <a:bodyPr/>
          <a:lstStyle/>
          <a:p>
            <a:r>
              <a:rPr lang="en-US" smtClean="0"/>
              <a:t>Click to edit Master title style</a:t>
            </a:r>
            <a:endParaRPr lang="en-GB" dirty="0"/>
          </a:p>
        </p:txBody>
      </p:sp>
      <p:sp>
        <p:nvSpPr>
          <p:cNvPr id="3" name="Slide Number Placeholder 2"/>
          <p:cNvSpPr>
            <a:spLocks noGrp="1"/>
          </p:cNvSpPr>
          <p:nvPr>
            <p:ph type="sldNum" sz="quarter" idx="10"/>
          </p:nvPr>
        </p:nvSpPr>
        <p:spPr/>
        <p:txBody>
          <a:bodyPr/>
          <a:lstStyle/>
          <a:p>
            <a:pPr>
              <a:defRPr/>
            </a:pPr>
            <a:fld id="{9E3FD055-00A3-4E1F-830A-86C1BE1F854C}" type="slidenum">
              <a:rPr lang="en-GB" smtClean="0">
                <a:solidFill>
                  <a:srgbClr val="002244"/>
                </a:solidFill>
              </a:rPr>
              <a:pPr>
                <a:defRPr/>
              </a:pPr>
              <a:t>‹#›</a:t>
            </a:fld>
            <a:endParaRPr lang="en-GB" dirty="0">
              <a:solidFill>
                <a:srgbClr val="002244"/>
              </a:solidFill>
            </a:endParaRPr>
          </a:p>
        </p:txBody>
      </p:sp>
      <p:cxnSp>
        <p:nvCxnSpPr>
          <p:cNvPr id="28" name="Straight Connector 27"/>
          <p:cNvCxnSpPr/>
          <p:nvPr userDrawn="1"/>
        </p:nvCxnSpPr>
        <p:spPr>
          <a:xfrm flipV="1">
            <a:off x="579807" y="1491683"/>
            <a:ext cx="8904228" cy="0"/>
          </a:xfrm>
          <a:prstGeom prst="line">
            <a:avLst/>
          </a:prstGeom>
          <a:ln>
            <a:solidFill>
              <a:srgbClr val="606B8D"/>
            </a:solidFill>
          </a:ln>
        </p:spPr>
        <p:style>
          <a:lnRef idx="1">
            <a:schemeClr val="accent1"/>
          </a:lnRef>
          <a:fillRef idx="0">
            <a:schemeClr val="accent1"/>
          </a:fillRef>
          <a:effectRef idx="0">
            <a:schemeClr val="accent1"/>
          </a:effectRef>
          <a:fontRef idx="minor">
            <a:schemeClr val="tx1"/>
          </a:fontRef>
        </p:style>
      </p:cxnSp>
      <p:sp>
        <p:nvSpPr>
          <p:cNvPr id="29" name="Text Placeholder 8"/>
          <p:cNvSpPr>
            <a:spLocks noGrp="1"/>
          </p:cNvSpPr>
          <p:nvPr>
            <p:ph type="body" sz="quarter" idx="23" hasCustomPrompt="1"/>
          </p:nvPr>
        </p:nvSpPr>
        <p:spPr>
          <a:xfrm>
            <a:off x="498537" y="6254717"/>
            <a:ext cx="3966522" cy="388759"/>
          </a:xfrm>
        </p:spPr>
        <p:txBody>
          <a:bodyPr anchor="b"/>
          <a:lstStyle>
            <a:lvl1pPr marL="0" indent="0">
              <a:buFontTx/>
              <a:buNone/>
              <a:defRPr sz="900"/>
            </a:lvl1pPr>
          </a:lstStyle>
          <a:p>
            <a:pPr lvl="0"/>
            <a:r>
              <a:rPr lang="en-US" dirty="0" smtClean="0"/>
              <a:t>Source: Enter source here</a:t>
            </a:r>
            <a:endParaRPr lang="en-GB" dirty="0"/>
          </a:p>
        </p:txBody>
      </p:sp>
      <p:sp>
        <p:nvSpPr>
          <p:cNvPr id="30" name="Date Placeholder 3"/>
          <p:cNvSpPr>
            <a:spLocks noGrp="1"/>
          </p:cNvSpPr>
          <p:nvPr>
            <p:ph type="dt" sz="half" idx="2"/>
          </p:nvPr>
        </p:nvSpPr>
        <p:spPr>
          <a:xfrm rot="5400000">
            <a:off x="-357284" y="751772"/>
            <a:ext cx="1173632" cy="372924"/>
          </a:xfrm>
          <a:prstGeom prst="rect">
            <a:avLst/>
          </a:prstGeom>
        </p:spPr>
        <p:txBody>
          <a:bodyPr vert="horz" lIns="95697" tIns="47849" rIns="95697" bIns="47849" rtlCol="0" anchor="ctr"/>
          <a:lstStyle>
            <a:lvl1pPr algn="l">
              <a:defRPr sz="900">
                <a:solidFill>
                  <a:schemeClr val="tx1">
                    <a:tint val="75000"/>
                  </a:schemeClr>
                </a:solidFill>
              </a:defRPr>
            </a:lvl1pPr>
          </a:lstStyle>
          <a:p>
            <a:fld id="{00B6CA34-6738-40AF-91D1-D098062861F9}" type="datetimeFigureOut">
              <a:rPr lang="en-GB" smtClean="0">
                <a:solidFill>
                  <a:srgbClr val="002244">
                    <a:tint val="75000"/>
                  </a:srgbClr>
                </a:solidFill>
              </a:rPr>
              <a:pPr/>
              <a:t>07/03/2016</a:t>
            </a:fld>
            <a:endParaRPr lang="en-GB" dirty="0">
              <a:solidFill>
                <a:srgbClr val="002244">
                  <a:tint val="75000"/>
                </a:srgbClr>
              </a:solidFill>
            </a:endParaRPr>
          </a:p>
        </p:txBody>
      </p:sp>
      <p:sp>
        <p:nvSpPr>
          <p:cNvPr id="31" name="Footer Placeholder 4"/>
          <p:cNvSpPr>
            <a:spLocks noGrp="1"/>
          </p:cNvSpPr>
          <p:nvPr>
            <p:ph type="ftr" sz="quarter" idx="3"/>
          </p:nvPr>
        </p:nvSpPr>
        <p:spPr>
          <a:xfrm>
            <a:off x="5831536" y="6342308"/>
            <a:ext cx="3737103" cy="365125"/>
          </a:xfrm>
          <a:prstGeom prst="rect">
            <a:avLst/>
          </a:prstGeom>
        </p:spPr>
        <p:txBody>
          <a:bodyPr vert="horz" lIns="95697" tIns="47849" rIns="95697" bIns="47849" rtlCol="0" anchor="ctr"/>
          <a:lstStyle>
            <a:lvl1pPr algn="r">
              <a:defRPr sz="1100">
                <a:solidFill>
                  <a:schemeClr val="tx1">
                    <a:tint val="75000"/>
                  </a:schemeClr>
                </a:solidFill>
              </a:defRPr>
            </a:lvl1pPr>
          </a:lstStyle>
          <a:p>
            <a:endParaRPr lang="en-GB" dirty="0">
              <a:solidFill>
                <a:srgbClr val="002244">
                  <a:tint val="75000"/>
                </a:srgbClr>
              </a:solidFill>
            </a:endParaRPr>
          </a:p>
        </p:txBody>
      </p:sp>
      <p:sp>
        <p:nvSpPr>
          <p:cNvPr id="35" name="Text Placeholder 16"/>
          <p:cNvSpPr>
            <a:spLocks noGrp="1"/>
          </p:cNvSpPr>
          <p:nvPr>
            <p:ph type="body" sz="quarter" idx="24" hasCustomPrompt="1"/>
          </p:nvPr>
        </p:nvSpPr>
        <p:spPr>
          <a:xfrm>
            <a:off x="687478" y="2445696"/>
            <a:ext cx="7906755" cy="663482"/>
          </a:xfrm>
          <a:prstGeom prst="roundRect">
            <a:avLst>
              <a:gd name="adj" fmla="val 50000"/>
            </a:avLst>
          </a:prstGeom>
          <a:solidFill>
            <a:srgbClr val="A1A7C0"/>
          </a:solidFill>
        </p:spPr>
        <p:txBody>
          <a:bodyPr lIns="594514" anchor="ctr"/>
          <a:lstStyle>
            <a:lvl1pPr marL="0" indent="0">
              <a:buFontTx/>
              <a:buNone/>
              <a:defRPr sz="1700"/>
            </a:lvl1pPr>
          </a:lstStyle>
          <a:p>
            <a:pPr lvl="0"/>
            <a:r>
              <a:rPr lang="en-US" dirty="0" smtClean="0"/>
              <a:t>Enter agenda here, delete if not needed</a:t>
            </a:r>
            <a:endParaRPr lang="en-GB" dirty="0"/>
          </a:p>
        </p:txBody>
      </p:sp>
      <p:sp>
        <p:nvSpPr>
          <p:cNvPr id="36" name="Text Placeholder 14"/>
          <p:cNvSpPr>
            <a:spLocks noGrp="1"/>
          </p:cNvSpPr>
          <p:nvPr>
            <p:ph type="body" sz="quarter" idx="25" hasCustomPrompt="1"/>
          </p:nvPr>
        </p:nvSpPr>
        <p:spPr>
          <a:xfrm>
            <a:off x="601867" y="2431378"/>
            <a:ext cx="717656" cy="699766"/>
          </a:xfrm>
          <a:blipFill>
            <a:blip r:embed="rId2" cstate="email">
              <a:extLst>
                <a:ext uri="{28A0092B-C50C-407E-A947-70E740481C1C}">
                  <a14:useLocalDpi xmlns:a14="http://schemas.microsoft.com/office/drawing/2010/main"/>
                </a:ext>
              </a:extLst>
            </a:blip>
            <a:stretch>
              <a:fillRect/>
            </a:stretch>
          </a:blipFill>
        </p:spPr>
        <p:txBody>
          <a:bodyPr anchor="ctr"/>
          <a:lstStyle>
            <a:lvl1pPr algn="ctr">
              <a:buFontTx/>
              <a:buNone/>
              <a:defRPr sz="2200" b="0">
                <a:solidFill>
                  <a:srgbClr val="606B8D"/>
                </a:solidFill>
              </a:defRPr>
            </a:lvl1pPr>
          </a:lstStyle>
          <a:p>
            <a:pPr lvl="0"/>
            <a:r>
              <a:rPr lang="en-GB" dirty="0" smtClean="0"/>
              <a:t>.</a:t>
            </a:r>
            <a:endParaRPr lang="en-GB" dirty="0"/>
          </a:p>
        </p:txBody>
      </p:sp>
      <p:sp>
        <p:nvSpPr>
          <p:cNvPr id="37" name="Text Placeholder 16"/>
          <p:cNvSpPr>
            <a:spLocks noGrp="1"/>
          </p:cNvSpPr>
          <p:nvPr>
            <p:ph type="body" sz="quarter" idx="26" hasCustomPrompt="1"/>
          </p:nvPr>
        </p:nvSpPr>
        <p:spPr>
          <a:xfrm>
            <a:off x="687478" y="3217607"/>
            <a:ext cx="7906755" cy="663482"/>
          </a:xfrm>
          <a:prstGeom prst="roundRect">
            <a:avLst>
              <a:gd name="adj" fmla="val 50000"/>
            </a:avLst>
          </a:prstGeom>
          <a:solidFill>
            <a:srgbClr val="A1A7C0"/>
          </a:solidFill>
        </p:spPr>
        <p:txBody>
          <a:bodyPr lIns="594514" anchor="ctr"/>
          <a:lstStyle>
            <a:lvl1pPr marL="0" indent="0">
              <a:buFontTx/>
              <a:buNone/>
              <a:defRPr sz="1700"/>
            </a:lvl1pPr>
          </a:lstStyle>
          <a:p>
            <a:pPr lvl="0"/>
            <a:r>
              <a:rPr lang="en-US" dirty="0" smtClean="0"/>
              <a:t>Enter agenda here, delete if not needed</a:t>
            </a:r>
            <a:endParaRPr lang="en-GB" dirty="0"/>
          </a:p>
        </p:txBody>
      </p:sp>
      <p:sp>
        <p:nvSpPr>
          <p:cNvPr id="38" name="Text Placeholder 14"/>
          <p:cNvSpPr>
            <a:spLocks noGrp="1"/>
          </p:cNvSpPr>
          <p:nvPr>
            <p:ph type="body" sz="quarter" idx="27" hasCustomPrompt="1"/>
          </p:nvPr>
        </p:nvSpPr>
        <p:spPr>
          <a:xfrm>
            <a:off x="601867" y="3203289"/>
            <a:ext cx="717656" cy="699766"/>
          </a:xfrm>
          <a:blipFill>
            <a:blip r:embed="rId2" cstate="email">
              <a:extLst>
                <a:ext uri="{28A0092B-C50C-407E-A947-70E740481C1C}">
                  <a14:useLocalDpi xmlns:a14="http://schemas.microsoft.com/office/drawing/2010/main"/>
                </a:ext>
              </a:extLst>
            </a:blip>
            <a:stretch>
              <a:fillRect/>
            </a:stretch>
          </a:blipFill>
        </p:spPr>
        <p:txBody>
          <a:bodyPr anchor="ctr"/>
          <a:lstStyle>
            <a:lvl1pPr algn="ctr">
              <a:buFontTx/>
              <a:buNone/>
              <a:defRPr sz="2200" b="0">
                <a:solidFill>
                  <a:srgbClr val="606B8D"/>
                </a:solidFill>
              </a:defRPr>
            </a:lvl1pPr>
          </a:lstStyle>
          <a:p>
            <a:pPr lvl="0"/>
            <a:r>
              <a:rPr lang="en-GB" dirty="0" smtClean="0"/>
              <a:t>.</a:t>
            </a:r>
            <a:endParaRPr lang="en-GB" dirty="0"/>
          </a:p>
        </p:txBody>
      </p:sp>
      <p:sp>
        <p:nvSpPr>
          <p:cNvPr id="39" name="Text Placeholder 16"/>
          <p:cNvSpPr>
            <a:spLocks noGrp="1"/>
          </p:cNvSpPr>
          <p:nvPr>
            <p:ph type="body" sz="quarter" idx="28" hasCustomPrompt="1"/>
          </p:nvPr>
        </p:nvSpPr>
        <p:spPr>
          <a:xfrm>
            <a:off x="687478" y="3989519"/>
            <a:ext cx="7906755" cy="663482"/>
          </a:xfrm>
          <a:prstGeom prst="roundRect">
            <a:avLst>
              <a:gd name="adj" fmla="val 50000"/>
            </a:avLst>
          </a:prstGeom>
          <a:solidFill>
            <a:srgbClr val="A1A7C0"/>
          </a:solidFill>
        </p:spPr>
        <p:txBody>
          <a:bodyPr lIns="594514" anchor="ctr"/>
          <a:lstStyle>
            <a:lvl1pPr marL="0" indent="0">
              <a:buFontTx/>
              <a:buNone/>
              <a:defRPr sz="1700"/>
            </a:lvl1pPr>
          </a:lstStyle>
          <a:p>
            <a:pPr lvl="0"/>
            <a:r>
              <a:rPr lang="en-US" dirty="0" smtClean="0"/>
              <a:t>Enter agenda here, delete if not needed</a:t>
            </a:r>
            <a:endParaRPr lang="en-GB" dirty="0"/>
          </a:p>
        </p:txBody>
      </p:sp>
      <p:sp>
        <p:nvSpPr>
          <p:cNvPr id="40" name="Text Placeholder 14"/>
          <p:cNvSpPr>
            <a:spLocks noGrp="1"/>
          </p:cNvSpPr>
          <p:nvPr>
            <p:ph type="body" sz="quarter" idx="29" hasCustomPrompt="1"/>
          </p:nvPr>
        </p:nvSpPr>
        <p:spPr>
          <a:xfrm>
            <a:off x="601867" y="3975200"/>
            <a:ext cx="717656" cy="699766"/>
          </a:xfrm>
          <a:blipFill>
            <a:blip r:embed="rId2" cstate="email">
              <a:extLst>
                <a:ext uri="{28A0092B-C50C-407E-A947-70E740481C1C}">
                  <a14:useLocalDpi xmlns:a14="http://schemas.microsoft.com/office/drawing/2010/main"/>
                </a:ext>
              </a:extLst>
            </a:blip>
            <a:stretch>
              <a:fillRect/>
            </a:stretch>
          </a:blipFill>
        </p:spPr>
        <p:txBody>
          <a:bodyPr anchor="ctr"/>
          <a:lstStyle>
            <a:lvl1pPr algn="ctr">
              <a:buFontTx/>
              <a:buNone/>
              <a:defRPr sz="2200" b="0">
                <a:solidFill>
                  <a:srgbClr val="606B8D"/>
                </a:solidFill>
              </a:defRPr>
            </a:lvl1pPr>
          </a:lstStyle>
          <a:p>
            <a:pPr lvl="0"/>
            <a:r>
              <a:rPr lang="en-GB" dirty="0" smtClean="0"/>
              <a:t>.</a:t>
            </a:r>
            <a:endParaRPr lang="en-GB" dirty="0"/>
          </a:p>
        </p:txBody>
      </p:sp>
      <p:sp>
        <p:nvSpPr>
          <p:cNvPr id="41" name="Text Placeholder 16"/>
          <p:cNvSpPr>
            <a:spLocks noGrp="1"/>
          </p:cNvSpPr>
          <p:nvPr>
            <p:ph type="body" sz="quarter" idx="30" hasCustomPrompt="1"/>
          </p:nvPr>
        </p:nvSpPr>
        <p:spPr>
          <a:xfrm>
            <a:off x="687478" y="4761430"/>
            <a:ext cx="7906755" cy="663482"/>
          </a:xfrm>
          <a:prstGeom prst="roundRect">
            <a:avLst>
              <a:gd name="adj" fmla="val 50000"/>
            </a:avLst>
          </a:prstGeom>
          <a:solidFill>
            <a:srgbClr val="A1A7C0"/>
          </a:solidFill>
        </p:spPr>
        <p:txBody>
          <a:bodyPr lIns="594514" anchor="ctr"/>
          <a:lstStyle>
            <a:lvl1pPr marL="0" indent="0">
              <a:buFontTx/>
              <a:buNone/>
              <a:defRPr sz="1700"/>
            </a:lvl1pPr>
          </a:lstStyle>
          <a:p>
            <a:pPr lvl="0"/>
            <a:r>
              <a:rPr lang="en-US" dirty="0" smtClean="0"/>
              <a:t>Enter agenda here, delete if not needed</a:t>
            </a:r>
            <a:endParaRPr lang="en-GB" dirty="0"/>
          </a:p>
        </p:txBody>
      </p:sp>
      <p:sp>
        <p:nvSpPr>
          <p:cNvPr id="42" name="Text Placeholder 14"/>
          <p:cNvSpPr>
            <a:spLocks noGrp="1"/>
          </p:cNvSpPr>
          <p:nvPr>
            <p:ph type="body" sz="quarter" idx="31" hasCustomPrompt="1"/>
          </p:nvPr>
        </p:nvSpPr>
        <p:spPr>
          <a:xfrm>
            <a:off x="601867" y="4747112"/>
            <a:ext cx="717656" cy="699766"/>
          </a:xfrm>
          <a:blipFill>
            <a:blip r:embed="rId2" cstate="email">
              <a:extLst>
                <a:ext uri="{28A0092B-C50C-407E-A947-70E740481C1C}">
                  <a14:useLocalDpi xmlns:a14="http://schemas.microsoft.com/office/drawing/2010/main"/>
                </a:ext>
              </a:extLst>
            </a:blip>
            <a:stretch>
              <a:fillRect/>
            </a:stretch>
          </a:blipFill>
        </p:spPr>
        <p:txBody>
          <a:bodyPr anchor="ctr"/>
          <a:lstStyle>
            <a:lvl1pPr algn="ctr">
              <a:buFontTx/>
              <a:buNone/>
              <a:defRPr sz="2200" b="0">
                <a:solidFill>
                  <a:srgbClr val="606B8D"/>
                </a:solidFill>
              </a:defRPr>
            </a:lvl1pPr>
          </a:lstStyle>
          <a:p>
            <a:pPr lvl="0"/>
            <a:r>
              <a:rPr lang="en-GB" dirty="0" smtClean="0"/>
              <a:t>.</a:t>
            </a:r>
            <a:endParaRPr lang="en-GB" dirty="0"/>
          </a:p>
        </p:txBody>
      </p:sp>
      <p:sp>
        <p:nvSpPr>
          <p:cNvPr id="43" name="Text Placeholder 16"/>
          <p:cNvSpPr>
            <a:spLocks noGrp="1"/>
          </p:cNvSpPr>
          <p:nvPr>
            <p:ph type="body" sz="quarter" idx="32" hasCustomPrompt="1"/>
          </p:nvPr>
        </p:nvSpPr>
        <p:spPr>
          <a:xfrm>
            <a:off x="687478" y="5533339"/>
            <a:ext cx="7906755" cy="663482"/>
          </a:xfrm>
          <a:prstGeom prst="roundRect">
            <a:avLst>
              <a:gd name="adj" fmla="val 50000"/>
            </a:avLst>
          </a:prstGeom>
          <a:solidFill>
            <a:srgbClr val="A1A7C0"/>
          </a:solidFill>
        </p:spPr>
        <p:txBody>
          <a:bodyPr lIns="594514" anchor="ctr"/>
          <a:lstStyle>
            <a:lvl1pPr marL="0" indent="0">
              <a:buFontTx/>
              <a:buNone/>
              <a:defRPr sz="1700"/>
            </a:lvl1pPr>
          </a:lstStyle>
          <a:p>
            <a:pPr lvl="0"/>
            <a:r>
              <a:rPr lang="en-US" dirty="0" smtClean="0"/>
              <a:t>Enter agenda here, delete if not needed</a:t>
            </a:r>
            <a:endParaRPr lang="en-GB" dirty="0"/>
          </a:p>
        </p:txBody>
      </p:sp>
      <p:sp>
        <p:nvSpPr>
          <p:cNvPr id="44" name="Text Placeholder 14"/>
          <p:cNvSpPr>
            <a:spLocks noGrp="1"/>
          </p:cNvSpPr>
          <p:nvPr>
            <p:ph type="body" sz="quarter" idx="33" hasCustomPrompt="1"/>
          </p:nvPr>
        </p:nvSpPr>
        <p:spPr>
          <a:xfrm>
            <a:off x="601867" y="5519021"/>
            <a:ext cx="717656" cy="699766"/>
          </a:xfrm>
          <a:blipFill>
            <a:blip r:embed="rId2" cstate="email">
              <a:extLst>
                <a:ext uri="{28A0092B-C50C-407E-A947-70E740481C1C}">
                  <a14:useLocalDpi xmlns:a14="http://schemas.microsoft.com/office/drawing/2010/main"/>
                </a:ext>
              </a:extLst>
            </a:blip>
            <a:stretch>
              <a:fillRect/>
            </a:stretch>
          </a:blipFill>
        </p:spPr>
        <p:txBody>
          <a:bodyPr anchor="ctr"/>
          <a:lstStyle>
            <a:lvl1pPr algn="ctr">
              <a:buFontTx/>
              <a:buNone/>
              <a:defRPr sz="2200" b="0">
                <a:solidFill>
                  <a:srgbClr val="606B8D"/>
                </a:solidFill>
              </a:defRPr>
            </a:lvl1pPr>
          </a:lstStyle>
          <a:p>
            <a:pPr lvl="0"/>
            <a:r>
              <a:rPr lang="en-GB" dirty="0" smtClean="0"/>
              <a:t>.</a:t>
            </a:r>
            <a:endParaRPr lang="en-GB" dirty="0"/>
          </a:p>
        </p:txBody>
      </p:sp>
    </p:spTree>
    <p:extLst>
      <p:ext uri="{BB962C8B-B14F-4D97-AF65-F5344CB8AC3E}">
        <p14:creationId xmlns:p14="http://schemas.microsoft.com/office/powerpoint/2010/main" val="2665896511"/>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5. AGENDA SLIDE">
    <p:spTree>
      <p:nvGrpSpPr>
        <p:cNvPr id="1" name=""/>
        <p:cNvGrpSpPr/>
        <p:nvPr/>
      </p:nvGrpSpPr>
      <p:grpSpPr>
        <a:xfrm>
          <a:off x="0" y="0"/>
          <a:ext cx="0" cy="0"/>
          <a:chOff x="0" y="0"/>
          <a:chExt cx="0" cy="0"/>
        </a:xfrm>
      </p:grpSpPr>
      <p:sp>
        <p:nvSpPr>
          <p:cNvPr id="15" name="Text Placeholder 14"/>
          <p:cNvSpPr>
            <a:spLocks noGrp="1"/>
          </p:cNvSpPr>
          <p:nvPr>
            <p:ph type="body" sz="quarter" idx="11" hasCustomPrompt="1"/>
          </p:nvPr>
        </p:nvSpPr>
        <p:spPr>
          <a:xfrm>
            <a:off x="601867" y="1659467"/>
            <a:ext cx="717656" cy="699766"/>
          </a:xfrm>
          <a:solidFill>
            <a:srgbClr val="2B3E65"/>
          </a:solidFill>
        </p:spPr>
        <p:txBody>
          <a:bodyPr anchor="ctr"/>
          <a:lstStyle>
            <a:lvl1pPr algn="ctr">
              <a:buFontTx/>
              <a:buNone/>
              <a:defRPr sz="2200" b="0">
                <a:solidFill>
                  <a:schemeClr val="bg1"/>
                </a:solidFill>
              </a:defRPr>
            </a:lvl1pPr>
          </a:lstStyle>
          <a:p>
            <a:pPr lvl="0"/>
            <a:r>
              <a:rPr lang="en-US" dirty="0" smtClean="0"/>
              <a:t>No.</a:t>
            </a:r>
            <a:endParaRPr lang="en-GB" dirty="0"/>
          </a:p>
        </p:txBody>
      </p:sp>
      <p:sp>
        <p:nvSpPr>
          <p:cNvPr id="2" name="Title 1"/>
          <p:cNvSpPr>
            <a:spLocks noGrp="1"/>
          </p:cNvSpPr>
          <p:nvPr>
            <p:ph type="title"/>
          </p:nvPr>
        </p:nvSpPr>
        <p:spPr/>
        <p:txBody>
          <a:bodyPr/>
          <a:lstStyle/>
          <a:p>
            <a:r>
              <a:rPr lang="en-US" smtClean="0"/>
              <a:t>Click to edit Master title style</a:t>
            </a:r>
            <a:endParaRPr lang="en-GB"/>
          </a:p>
        </p:txBody>
      </p:sp>
      <p:sp>
        <p:nvSpPr>
          <p:cNvPr id="3" name="Slide Number Placeholder 2"/>
          <p:cNvSpPr>
            <a:spLocks noGrp="1"/>
          </p:cNvSpPr>
          <p:nvPr>
            <p:ph type="sldNum" sz="quarter" idx="10"/>
          </p:nvPr>
        </p:nvSpPr>
        <p:spPr/>
        <p:txBody>
          <a:bodyPr/>
          <a:lstStyle/>
          <a:p>
            <a:pPr>
              <a:defRPr/>
            </a:pPr>
            <a:fld id="{9E3FD055-00A3-4E1F-830A-86C1BE1F854C}" type="slidenum">
              <a:rPr lang="en-GB" smtClean="0">
                <a:solidFill>
                  <a:srgbClr val="002244"/>
                </a:solidFill>
              </a:rPr>
              <a:pPr>
                <a:defRPr/>
              </a:pPr>
              <a:t>‹#›</a:t>
            </a:fld>
            <a:endParaRPr lang="en-GB" dirty="0">
              <a:solidFill>
                <a:srgbClr val="002244"/>
              </a:solidFill>
            </a:endParaRPr>
          </a:p>
        </p:txBody>
      </p:sp>
      <p:sp>
        <p:nvSpPr>
          <p:cNvPr id="17" name="Text Placeholder 16"/>
          <p:cNvSpPr>
            <a:spLocks noGrp="1"/>
          </p:cNvSpPr>
          <p:nvPr>
            <p:ph type="body" sz="quarter" idx="12" hasCustomPrompt="1"/>
          </p:nvPr>
        </p:nvSpPr>
        <p:spPr>
          <a:xfrm>
            <a:off x="1384228" y="1659467"/>
            <a:ext cx="7200086" cy="699766"/>
          </a:xfrm>
          <a:solidFill>
            <a:srgbClr val="A1A7C0"/>
          </a:solidFill>
        </p:spPr>
        <p:txBody>
          <a:bodyPr anchor="ctr"/>
          <a:lstStyle>
            <a:lvl1pPr>
              <a:buFontTx/>
              <a:buNone/>
              <a:defRPr sz="1700">
                <a:solidFill>
                  <a:schemeClr val="tx1"/>
                </a:solidFill>
              </a:defRPr>
            </a:lvl1pPr>
          </a:lstStyle>
          <a:p>
            <a:pPr lvl="0"/>
            <a:r>
              <a:rPr lang="en-US" dirty="0" smtClean="0"/>
              <a:t>Enter agenda here, delete if not needed</a:t>
            </a:r>
            <a:endParaRPr lang="en-GB" dirty="0"/>
          </a:p>
        </p:txBody>
      </p:sp>
      <p:sp>
        <p:nvSpPr>
          <p:cNvPr id="18" name="Text Placeholder 14"/>
          <p:cNvSpPr>
            <a:spLocks noGrp="1"/>
          </p:cNvSpPr>
          <p:nvPr>
            <p:ph type="body" sz="quarter" idx="13" hasCustomPrompt="1"/>
          </p:nvPr>
        </p:nvSpPr>
        <p:spPr>
          <a:xfrm>
            <a:off x="601867" y="2431340"/>
            <a:ext cx="717656" cy="699766"/>
          </a:xfrm>
          <a:solidFill>
            <a:srgbClr val="2B3E65"/>
          </a:solidFill>
        </p:spPr>
        <p:txBody>
          <a:bodyPr anchor="ctr"/>
          <a:lstStyle>
            <a:lvl1pPr algn="ctr">
              <a:buFontTx/>
              <a:buNone/>
              <a:defRPr sz="2200" b="0">
                <a:solidFill>
                  <a:schemeClr val="bg1"/>
                </a:solidFill>
              </a:defRPr>
            </a:lvl1pPr>
          </a:lstStyle>
          <a:p>
            <a:pPr lvl="0"/>
            <a:r>
              <a:rPr lang="en-US" dirty="0" smtClean="0"/>
              <a:t>No.</a:t>
            </a:r>
            <a:endParaRPr lang="en-GB" dirty="0"/>
          </a:p>
        </p:txBody>
      </p:sp>
      <p:sp>
        <p:nvSpPr>
          <p:cNvPr id="19" name="Text Placeholder 16"/>
          <p:cNvSpPr>
            <a:spLocks noGrp="1"/>
          </p:cNvSpPr>
          <p:nvPr>
            <p:ph type="body" sz="quarter" idx="14" hasCustomPrompt="1"/>
          </p:nvPr>
        </p:nvSpPr>
        <p:spPr>
          <a:xfrm>
            <a:off x="1384228" y="2431340"/>
            <a:ext cx="7200086" cy="699766"/>
          </a:xfrm>
          <a:solidFill>
            <a:srgbClr val="A1A7C0"/>
          </a:solidFill>
        </p:spPr>
        <p:txBody>
          <a:bodyPr anchor="ctr"/>
          <a:lstStyle>
            <a:lvl1pPr>
              <a:buFontTx/>
              <a:buNone/>
              <a:defRPr sz="1700">
                <a:solidFill>
                  <a:schemeClr val="tx1"/>
                </a:solidFill>
              </a:defRPr>
            </a:lvl1pPr>
          </a:lstStyle>
          <a:p>
            <a:pPr lvl="0"/>
            <a:r>
              <a:rPr lang="en-US" dirty="0" smtClean="0"/>
              <a:t>Enter agenda here, delete if not needed</a:t>
            </a:r>
            <a:endParaRPr lang="en-GB" dirty="0"/>
          </a:p>
        </p:txBody>
      </p:sp>
      <p:sp>
        <p:nvSpPr>
          <p:cNvPr id="20" name="Text Placeholder 14"/>
          <p:cNvSpPr>
            <a:spLocks noGrp="1"/>
          </p:cNvSpPr>
          <p:nvPr>
            <p:ph type="body" sz="quarter" idx="15" hasCustomPrompt="1"/>
          </p:nvPr>
        </p:nvSpPr>
        <p:spPr>
          <a:xfrm>
            <a:off x="601867" y="3203213"/>
            <a:ext cx="717656" cy="699766"/>
          </a:xfrm>
          <a:solidFill>
            <a:srgbClr val="2B3E65"/>
          </a:solidFill>
        </p:spPr>
        <p:txBody>
          <a:bodyPr anchor="ctr"/>
          <a:lstStyle>
            <a:lvl1pPr algn="ctr">
              <a:buFontTx/>
              <a:buNone/>
              <a:defRPr sz="2200" b="0">
                <a:solidFill>
                  <a:schemeClr val="bg1"/>
                </a:solidFill>
              </a:defRPr>
            </a:lvl1pPr>
          </a:lstStyle>
          <a:p>
            <a:pPr lvl="0"/>
            <a:r>
              <a:rPr lang="en-US" dirty="0" smtClean="0"/>
              <a:t>No.</a:t>
            </a:r>
            <a:endParaRPr lang="en-GB" dirty="0"/>
          </a:p>
        </p:txBody>
      </p:sp>
      <p:sp>
        <p:nvSpPr>
          <p:cNvPr id="21" name="Text Placeholder 16"/>
          <p:cNvSpPr>
            <a:spLocks noGrp="1"/>
          </p:cNvSpPr>
          <p:nvPr>
            <p:ph type="body" sz="quarter" idx="16" hasCustomPrompt="1"/>
          </p:nvPr>
        </p:nvSpPr>
        <p:spPr>
          <a:xfrm>
            <a:off x="1384228" y="3203213"/>
            <a:ext cx="7200086" cy="699766"/>
          </a:xfrm>
          <a:solidFill>
            <a:srgbClr val="A1A7C0"/>
          </a:solidFill>
        </p:spPr>
        <p:txBody>
          <a:bodyPr anchor="ctr"/>
          <a:lstStyle>
            <a:lvl1pPr>
              <a:buFontTx/>
              <a:buNone/>
              <a:defRPr sz="1700">
                <a:solidFill>
                  <a:schemeClr val="tx1"/>
                </a:solidFill>
              </a:defRPr>
            </a:lvl1pPr>
          </a:lstStyle>
          <a:p>
            <a:pPr lvl="0"/>
            <a:r>
              <a:rPr lang="en-US" dirty="0" smtClean="0"/>
              <a:t>Enter agenda here, delete if not needed</a:t>
            </a:r>
            <a:endParaRPr lang="en-GB" dirty="0"/>
          </a:p>
        </p:txBody>
      </p:sp>
      <p:sp>
        <p:nvSpPr>
          <p:cNvPr id="22" name="Text Placeholder 14"/>
          <p:cNvSpPr>
            <a:spLocks noGrp="1"/>
          </p:cNvSpPr>
          <p:nvPr>
            <p:ph type="body" sz="quarter" idx="17" hasCustomPrompt="1"/>
          </p:nvPr>
        </p:nvSpPr>
        <p:spPr>
          <a:xfrm>
            <a:off x="601867" y="3975086"/>
            <a:ext cx="717656" cy="699766"/>
          </a:xfrm>
          <a:solidFill>
            <a:srgbClr val="2B3E65"/>
          </a:solidFill>
        </p:spPr>
        <p:txBody>
          <a:bodyPr anchor="ctr"/>
          <a:lstStyle>
            <a:lvl1pPr algn="ctr">
              <a:buFontTx/>
              <a:buNone/>
              <a:defRPr sz="2200" b="0">
                <a:solidFill>
                  <a:schemeClr val="bg1"/>
                </a:solidFill>
              </a:defRPr>
            </a:lvl1pPr>
          </a:lstStyle>
          <a:p>
            <a:pPr lvl="0"/>
            <a:r>
              <a:rPr lang="en-US" dirty="0" smtClean="0"/>
              <a:t>No.</a:t>
            </a:r>
            <a:endParaRPr lang="en-GB" dirty="0"/>
          </a:p>
        </p:txBody>
      </p:sp>
      <p:sp>
        <p:nvSpPr>
          <p:cNvPr id="23" name="Text Placeholder 16"/>
          <p:cNvSpPr>
            <a:spLocks noGrp="1"/>
          </p:cNvSpPr>
          <p:nvPr>
            <p:ph type="body" sz="quarter" idx="18" hasCustomPrompt="1"/>
          </p:nvPr>
        </p:nvSpPr>
        <p:spPr>
          <a:xfrm>
            <a:off x="1384228" y="3975086"/>
            <a:ext cx="7200086" cy="699766"/>
          </a:xfrm>
          <a:solidFill>
            <a:srgbClr val="A1A7C0"/>
          </a:solidFill>
        </p:spPr>
        <p:txBody>
          <a:bodyPr anchor="ctr"/>
          <a:lstStyle>
            <a:lvl1pPr>
              <a:buFontTx/>
              <a:buNone/>
              <a:defRPr sz="1700">
                <a:solidFill>
                  <a:schemeClr val="tx1"/>
                </a:solidFill>
              </a:defRPr>
            </a:lvl1pPr>
          </a:lstStyle>
          <a:p>
            <a:pPr lvl="0"/>
            <a:r>
              <a:rPr lang="en-US" dirty="0" smtClean="0"/>
              <a:t>Enter agenda here, delete if not needed</a:t>
            </a:r>
            <a:endParaRPr lang="en-GB" dirty="0"/>
          </a:p>
        </p:txBody>
      </p:sp>
      <p:sp>
        <p:nvSpPr>
          <p:cNvPr id="24" name="Text Placeholder 14"/>
          <p:cNvSpPr>
            <a:spLocks noGrp="1"/>
          </p:cNvSpPr>
          <p:nvPr>
            <p:ph type="body" sz="quarter" idx="19" hasCustomPrompt="1"/>
          </p:nvPr>
        </p:nvSpPr>
        <p:spPr>
          <a:xfrm>
            <a:off x="601867" y="4746959"/>
            <a:ext cx="717656" cy="699766"/>
          </a:xfrm>
          <a:solidFill>
            <a:srgbClr val="2B3E65"/>
          </a:solidFill>
        </p:spPr>
        <p:txBody>
          <a:bodyPr anchor="ctr"/>
          <a:lstStyle>
            <a:lvl1pPr algn="ctr">
              <a:buFontTx/>
              <a:buNone/>
              <a:defRPr sz="2200" b="0">
                <a:solidFill>
                  <a:schemeClr val="bg1"/>
                </a:solidFill>
              </a:defRPr>
            </a:lvl1pPr>
          </a:lstStyle>
          <a:p>
            <a:pPr lvl="0"/>
            <a:r>
              <a:rPr lang="en-US" dirty="0" smtClean="0"/>
              <a:t>No.</a:t>
            </a:r>
            <a:endParaRPr lang="en-GB" dirty="0"/>
          </a:p>
        </p:txBody>
      </p:sp>
      <p:sp>
        <p:nvSpPr>
          <p:cNvPr id="25" name="Text Placeholder 16"/>
          <p:cNvSpPr>
            <a:spLocks noGrp="1"/>
          </p:cNvSpPr>
          <p:nvPr>
            <p:ph type="body" sz="quarter" idx="20" hasCustomPrompt="1"/>
          </p:nvPr>
        </p:nvSpPr>
        <p:spPr>
          <a:xfrm>
            <a:off x="1384228" y="4746959"/>
            <a:ext cx="7200086" cy="699766"/>
          </a:xfrm>
          <a:solidFill>
            <a:srgbClr val="A1A7C0"/>
          </a:solidFill>
        </p:spPr>
        <p:txBody>
          <a:bodyPr anchor="ctr"/>
          <a:lstStyle>
            <a:lvl1pPr>
              <a:buFontTx/>
              <a:buNone/>
              <a:defRPr sz="1700">
                <a:solidFill>
                  <a:schemeClr val="tx1"/>
                </a:solidFill>
              </a:defRPr>
            </a:lvl1pPr>
          </a:lstStyle>
          <a:p>
            <a:pPr lvl="0"/>
            <a:r>
              <a:rPr lang="en-US" dirty="0" smtClean="0"/>
              <a:t>Enter agenda here, delete if not needed</a:t>
            </a:r>
            <a:endParaRPr lang="en-GB" dirty="0"/>
          </a:p>
        </p:txBody>
      </p:sp>
      <p:sp>
        <p:nvSpPr>
          <p:cNvPr id="26" name="Text Placeholder 14"/>
          <p:cNvSpPr>
            <a:spLocks noGrp="1"/>
          </p:cNvSpPr>
          <p:nvPr>
            <p:ph type="body" sz="quarter" idx="21" hasCustomPrompt="1"/>
          </p:nvPr>
        </p:nvSpPr>
        <p:spPr>
          <a:xfrm>
            <a:off x="601867" y="5518832"/>
            <a:ext cx="717656" cy="699766"/>
          </a:xfrm>
          <a:solidFill>
            <a:srgbClr val="2B3E65"/>
          </a:solidFill>
        </p:spPr>
        <p:txBody>
          <a:bodyPr anchor="ctr"/>
          <a:lstStyle>
            <a:lvl1pPr algn="ctr">
              <a:buFontTx/>
              <a:buNone/>
              <a:defRPr sz="2200" b="0">
                <a:solidFill>
                  <a:schemeClr val="bg1"/>
                </a:solidFill>
              </a:defRPr>
            </a:lvl1pPr>
          </a:lstStyle>
          <a:p>
            <a:pPr lvl="0"/>
            <a:r>
              <a:rPr lang="en-US" dirty="0" smtClean="0"/>
              <a:t>No.</a:t>
            </a:r>
            <a:endParaRPr lang="en-GB" dirty="0"/>
          </a:p>
        </p:txBody>
      </p:sp>
      <p:sp>
        <p:nvSpPr>
          <p:cNvPr id="27" name="Text Placeholder 16"/>
          <p:cNvSpPr>
            <a:spLocks noGrp="1"/>
          </p:cNvSpPr>
          <p:nvPr>
            <p:ph type="body" sz="quarter" idx="22" hasCustomPrompt="1"/>
          </p:nvPr>
        </p:nvSpPr>
        <p:spPr>
          <a:xfrm>
            <a:off x="1384228" y="5518832"/>
            <a:ext cx="7200086" cy="699766"/>
          </a:xfrm>
          <a:solidFill>
            <a:srgbClr val="A1A7C0"/>
          </a:solidFill>
        </p:spPr>
        <p:txBody>
          <a:bodyPr anchor="ctr"/>
          <a:lstStyle>
            <a:lvl1pPr>
              <a:buFontTx/>
              <a:buNone/>
              <a:defRPr sz="1700">
                <a:solidFill>
                  <a:schemeClr val="tx1"/>
                </a:solidFill>
              </a:defRPr>
            </a:lvl1pPr>
          </a:lstStyle>
          <a:p>
            <a:pPr lvl="0"/>
            <a:r>
              <a:rPr lang="en-US" dirty="0" smtClean="0"/>
              <a:t>Enter agenda here, delete if not needed</a:t>
            </a:r>
            <a:endParaRPr lang="en-GB" dirty="0"/>
          </a:p>
        </p:txBody>
      </p:sp>
      <p:cxnSp>
        <p:nvCxnSpPr>
          <p:cNvPr id="28" name="Straight Connector 27"/>
          <p:cNvCxnSpPr/>
          <p:nvPr userDrawn="1"/>
        </p:nvCxnSpPr>
        <p:spPr>
          <a:xfrm flipV="1">
            <a:off x="579807" y="1491683"/>
            <a:ext cx="8904228" cy="0"/>
          </a:xfrm>
          <a:prstGeom prst="line">
            <a:avLst/>
          </a:prstGeom>
          <a:ln>
            <a:solidFill>
              <a:srgbClr val="606B8D"/>
            </a:solidFill>
          </a:ln>
        </p:spPr>
        <p:style>
          <a:lnRef idx="1">
            <a:schemeClr val="accent1"/>
          </a:lnRef>
          <a:fillRef idx="0">
            <a:schemeClr val="accent1"/>
          </a:fillRef>
          <a:effectRef idx="0">
            <a:schemeClr val="accent1"/>
          </a:effectRef>
          <a:fontRef idx="minor">
            <a:schemeClr val="tx1"/>
          </a:fontRef>
        </p:style>
      </p:cxnSp>
      <p:sp>
        <p:nvSpPr>
          <p:cNvPr id="29" name="Text Placeholder 8"/>
          <p:cNvSpPr>
            <a:spLocks noGrp="1"/>
          </p:cNvSpPr>
          <p:nvPr>
            <p:ph type="body" sz="quarter" idx="23" hasCustomPrompt="1"/>
          </p:nvPr>
        </p:nvSpPr>
        <p:spPr>
          <a:xfrm>
            <a:off x="498537" y="6254717"/>
            <a:ext cx="3966522" cy="388759"/>
          </a:xfrm>
        </p:spPr>
        <p:txBody>
          <a:bodyPr anchor="b"/>
          <a:lstStyle>
            <a:lvl1pPr marL="0" indent="0">
              <a:buFontTx/>
              <a:buNone/>
              <a:defRPr sz="900"/>
            </a:lvl1pPr>
          </a:lstStyle>
          <a:p>
            <a:pPr lvl="0"/>
            <a:r>
              <a:rPr lang="en-US" dirty="0" smtClean="0"/>
              <a:t>Source: Enter source here</a:t>
            </a:r>
            <a:endParaRPr lang="en-GB" dirty="0"/>
          </a:p>
        </p:txBody>
      </p:sp>
      <p:sp>
        <p:nvSpPr>
          <p:cNvPr id="31" name="Footer Placeholder 4"/>
          <p:cNvSpPr>
            <a:spLocks noGrp="1"/>
          </p:cNvSpPr>
          <p:nvPr>
            <p:ph type="ftr" sz="quarter" idx="3"/>
          </p:nvPr>
        </p:nvSpPr>
        <p:spPr>
          <a:xfrm>
            <a:off x="5831536" y="6342308"/>
            <a:ext cx="3737103" cy="365125"/>
          </a:xfrm>
          <a:prstGeom prst="rect">
            <a:avLst/>
          </a:prstGeom>
        </p:spPr>
        <p:txBody>
          <a:bodyPr vert="horz" lIns="95697" tIns="47849" rIns="95697" bIns="47849" rtlCol="0" anchor="ctr"/>
          <a:lstStyle>
            <a:lvl1pPr algn="r">
              <a:defRPr sz="1100">
                <a:solidFill>
                  <a:schemeClr val="tx1">
                    <a:tint val="75000"/>
                  </a:schemeClr>
                </a:solidFill>
              </a:defRPr>
            </a:lvl1pPr>
          </a:lstStyle>
          <a:p>
            <a:endParaRPr lang="en-GB" dirty="0">
              <a:solidFill>
                <a:srgbClr val="002244">
                  <a:tint val="75000"/>
                </a:srgbClr>
              </a:solidFill>
            </a:endParaRPr>
          </a:p>
        </p:txBody>
      </p:sp>
    </p:spTree>
    <p:extLst>
      <p:ext uri="{BB962C8B-B14F-4D97-AF65-F5344CB8AC3E}">
        <p14:creationId xmlns:p14="http://schemas.microsoft.com/office/powerpoint/2010/main" val="1927941234"/>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6. CONTENT AND 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a:xfrm>
            <a:off x="635316" y="1716313"/>
            <a:ext cx="5038295" cy="3824239"/>
          </a:xfrm>
          <a:solidFill>
            <a:srgbClr val="A1A7C0"/>
          </a:solidFill>
        </p:spPr>
        <p:txBody>
          <a:bodyPr tIns="99087"/>
          <a:lstStyle>
            <a:lvl1pPr>
              <a:buClr>
                <a:schemeClr val="tx1"/>
              </a:buClr>
              <a:defRPr>
                <a:solidFill>
                  <a:schemeClr val="tx1"/>
                </a:solidFill>
              </a:defRPr>
            </a:lvl1pPr>
            <a:lvl2pPr>
              <a:buClr>
                <a:srgbClr val="606B8D"/>
              </a:buClr>
              <a:defRPr>
                <a:solidFill>
                  <a:schemeClr val="tx1"/>
                </a:solidFill>
              </a:defRPr>
            </a:lvl2pPr>
            <a:lvl3pPr>
              <a:defRPr>
                <a:solidFill>
                  <a:schemeClr val="tx1"/>
                </a:solidFill>
              </a:defRPr>
            </a:lvl3pPr>
            <a:lvl4pPr>
              <a:buClr>
                <a:srgbClr val="606B8D"/>
              </a:buClr>
              <a:defRPr>
                <a:solidFill>
                  <a:schemeClr val="tx1"/>
                </a:solidFill>
              </a:defRPr>
            </a:lvl4pPr>
            <a:lvl5pPr>
              <a:buClr>
                <a:srgbClr val="606B8D"/>
              </a:buClr>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Date Placeholder 3"/>
          <p:cNvSpPr>
            <a:spLocks noGrp="1"/>
          </p:cNvSpPr>
          <p:nvPr>
            <p:ph type="dt" sz="half" idx="10"/>
          </p:nvPr>
        </p:nvSpPr>
        <p:spPr/>
        <p:txBody>
          <a:bodyPr/>
          <a:lstStyle/>
          <a:p>
            <a:fld id="{00B6CA34-6738-40AF-91D1-D098062861F9}" type="datetimeFigureOut">
              <a:rPr lang="en-GB" smtClean="0">
                <a:solidFill>
                  <a:srgbClr val="002244"/>
                </a:solidFill>
              </a:rPr>
              <a:pPr/>
              <a:t>07/03/2016</a:t>
            </a:fld>
            <a:endParaRPr lang="en-GB">
              <a:solidFill>
                <a:srgbClr val="002244"/>
              </a:solidFill>
            </a:endParaRPr>
          </a:p>
        </p:txBody>
      </p:sp>
      <p:sp>
        <p:nvSpPr>
          <p:cNvPr id="5" name="Footer Placeholder 4"/>
          <p:cNvSpPr>
            <a:spLocks noGrp="1"/>
          </p:cNvSpPr>
          <p:nvPr>
            <p:ph type="ftr" sz="quarter" idx="11"/>
          </p:nvPr>
        </p:nvSpPr>
        <p:spPr/>
        <p:txBody>
          <a:bodyPr/>
          <a:lstStyle/>
          <a:p>
            <a:endParaRPr lang="en-GB">
              <a:solidFill>
                <a:srgbClr val="002244"/>
              </a:solidFill>
            </a:endParaRPr>
          </a:p>
        </p:txBody>
      </p:sp>
      <p:sp>
        <p:nvSpPr>
          <p:cNvPr id="6" name="Slide Number Placeholder 5"/>
          <p:cNvSpPr>
            <a:spLocks noGrp="1"/>
          </p:cNvSpPr>
          <p:nvPr>
            <p:ph type="sldNum" sz="quarter" idx="12"/>
          </p:nvPr>
        </p:nvSpPr>
        <p:spPr/>
        <p:txBody>
          <a:bodyPr/>
          <a:lstStyle/>
          <a:p>
            <a:fld id="{B3D0B232-8F1E-405E-9C98-A855FD5493C3}" type="slidenum">
              <a:rPr lang="en-GB" smtClean="0">
                <a:solidFill>
                  <a:srgbClr val="002244"/>
                </a:solidFill>
              </a:rPr>
              <a:pPr/>
              <a:t>‹#›</a:t>
            </a:fld>
            <a:endParaRPr lang="en-GB">
              <a:solidFill>
                <a:srgbClr val="002244"/>
              </a:solidFill>
            </a:endParaRPr>
          </a:p>
        </p:txBody>
      </p:sp>
      <p:sp>
        <p:nvSpPr>
          <p:cNvPr id="7" name="Text Placeholder 8"/>
          <p:cNvSpPr>
            <a:spLocks noGrp="1"/>
          </p:cNvSpPr>
          <p:nvPr>
            <p:ph type="body" sz="quarter" idx="23" hasCustomPrompt="1"/>
          </p:nvPr>
        </p:nvSpPr>
        <p:spPr>
          <a:xfrm>
            <a:off x="498550" y="6254717"/>
            <a:ext cx="4038307" cy="388759"/>
          </a:xfrm>
        </p:spPr>
        <p:txBody>
          <a:bodyPr anchor="b"/>
          <a:lstStyle>
            <a:lvl1pPr marL="0" indent="0">
              <a:buFontTx/>
              <a:buNone/>
              <a:defRPr sz="900"/>
            </a:lvl1pPr>
          </a:lstStyle>
          <a:p>
            <a:pPr lvl="0"/>
            <a:r>
              <a:rPr lang="en-US" dirty="0" smtClean="0"/>
              <a:t>Source: Enter source here</a:t>
            </a:r>
            <a:endParaRPr lang="en-GB" dirty="0"/>
          </a:p>
        </p:txBody>
      </p:sp>
      <p:sp>
        <p:nvSpPr>
          <p:cNvPr id="9" name="Picture Placeholder 8"/>
          <p:cNvSpPr>
            <a:spLocks noGrp="1"/>
          </p:cNvSpPr>
          <p:nvPr>
            <p:ph type="pic" sz="quarter" idx="24"/>
          </p:nvPr>
        </p:nvSpPr>
        <p:spPr>
          <a:xfrm>
            <a:off x="5671056" y="1716300"/>
            <a:ext cx="3806998" cy="3823513"/>
          </a:xfrm>
        </p:spPr>
        <p:txBody>
          <a:bodyPr/>
          <a:lstStyle/>
          <a:p>
            <a:r>
              <a:rPr lang="en-US" smtClean="0"/>
              <a:t>Click icon to add picture</a:t>
            </a:r>
            <a:endParaRPr lang="en-GB"/>
          </a:p>
        </p:txBody>
      </p:sp>
      <p:cxnSp>
        <p:nvCxnSpPr>
          <p:cNvPr id="10" name="Straight Connector 9"/>
          <p:cNvCxnSpPr/>
          <p:nvPr userDrawn="1"/>
        </p:nvCxnSpPr>
        <p:spPr>
          <a:xfrm flipV="1">
            <a:off x="579807" y="1491683"/>
            <a:ext cx="8904228" cy="0"/>
          </a:xfrm>
          <a:prstGeom prst="line">
            <a:avLst/>
          </a:prstGeom>
          <a:ln>
            <a:solidFill>
              <a:srgbClr val="606B8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46150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7. PRESENTATION OBJECTIVES">
    <p:spTree>
      <p:nvGrpSpPr>
        <p:cNvPr id="1" name=""/>
        <p:cNvGrpSpPr/>
        <p:nvPr/>
      </p:nvGrpSpPr>
      <p:grpSpPr>
        <a:xfrm>
          <a:off x="0" y="0"/>
          <a:ext cx="0" cy="0"/>
          <a:chOff x="0" y="0"/>
          <a:chExt cx="0" cy="0"/>
        </a:xfrm>
      </p:grpSpPr>
      <p:sp>
        <p:nvSpPr>
          <p:cNvPr id="25" name="Rectangle 24"/>
          <p:cNvSpPr/>
          <p:nvPr userDrawn="1"/>
        </p:nvSpPr>
        <p:spPr>
          <a:xfrm>
            <a:off x="122064" y="18"/>
            <a:ext cx="3078128" cy="67428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83800" tIns="41900" rIns="83800" bIns="41900" rtlCol="0" anchor="ctr"/>
          <a:lstStyle/>
          <a:p>
            <a:pPr algn="ctr" defTabSz="955968" fontAlgn="auto">
              <a:spcBef>
                <a:spcPts val="0"/>
              </a:spcBef>
              <a:spcAft>
                <a:spcPts val="0"/>
              </a:spcAft>
            </a:pPr>
            <a:endParaRPr lang="en-GB" sz="1900">
              <a:solidFill>
                <a:srgbClr val="FFFFFF"/>
              </a:solidFill>
            </a:endParaRPr>
          </a:p>
        </p:txBody>
      </p:sp>
      <p:sp>
        <p:nvSpPr>
          <p:cNvPr id="2" name="Title 1"/>
          <p:cNvSpPr>
            <a:spLocks noGrp="1"/>
          </p:cNvSpPr>
          <p:nvPr>
            <p:ph type="title"/>
          </p:nvPr>
        </p:nvSpPr>
        <p:spPr>
          <a:xfrm>
            <a:off x="122062" y="120949"/>
            <a:ext cx="3079572" cy="1439360"/>
          </a:xfrm>
          <a:noFill/>
        </p:spPr>
        <p:txBody>
          <a:bodyPr lIns="461918" tIns="494913" anchor="t"/>
          <a:lstStyle>
            <a:lvl1pPr>
              <a:defRPr>
                <a:solidFill>
                  <a:schemeClr val="bg1"/>
                </a:solidFill>
              </a:defRPr>
            </a:lvl1pPr>
          </a:lstStyle>
          <a:p>
            <a:r>
              <a:rPr lang="en-US" smtClean="0"/>
              <a:t>Click to edit Master title style</a:t>
            </a:r>
            <a:endParaRPr lang="en-GB" dirty="0"/>
          </a:p>
        </p:txBody>
      </p:sp>
      <p:sp>
        <p:nvSpPr>
          <p:cNvPr id="3" name="Date Placeholder 2"/>
          <p:cNvSpPr>
            <a:spLocks noGrp="1"/>
          </p:cNvSpPr>
          <p:nvPr>
            <p:ph type="dt" sz="half" idx="10"/>
          </p:nvPr>
        </p:nvSpPr>
        <p:spPr/>
        <p:txBody>
          <a:bodyPr/>
          <a:lstStyle/>
          <a:p>
            <a:fld id="{06B64096-513A-4056-AD1A-8089F6AFE02D}" type="datetimeFigureOut">
              <a:rPr lang="en-GB" smtClean="0">
                <a:solidFill>
                  <a:srgbClr val="002244"/>
                </a:solidFill>
              </a:rPr>
              <a:pPr/>
              <a:t>07/03/2016</a:t>
            </a:fld>
            <a:endParaRPr lang="en-GB">
              <a:solidFill>
                <a:srgbClr val="002244"/>
              </a:solidFill>
            </a:endParaRPr>
          </a:p>
        </p:txBody>
      </p:sp>
      <p:sp>
        <p:nvSpPr>
          <p:cNvPr id="4" name="Footer Placeholder 3"/>
          <p:cNvSpPr>
            <a:spLocks noGrp="1"/>
          </p:cNvSpPr>
          <p:nvPr>
            <p:ph type="ftr" sz="quarter" idx="11"/>
          </p:nvPr>
        </p:nvSpPr>
        <p:spPr/>
        <p:txBody>
          <a:bodyPr/>
          <a:lstStyle/>
          <a:p>
            <a:endParaRPr lang="en-GB" dirty="0">
              <a:solidFill>
                <a:srgbClr val="002244"/>
              </a:solidFill>
            </a:endParaRPr>
          </a:p>
        </p:txBody>
      </p:sp>
      <p:sp>
        <p:nvSpPr>
          <p:cNvPr id="5" name="Slide Number Placeholder 4"/>
          <p:cNvSpPr>
            <a:spLocks noGrp="1"/>
          </p:cNvSpPr>
          <p:nvPr>
            <p:ph type="sldNum" sz="quarter" idx="12"/>
          </p:nvPr>
        </p:nvSpPr>
        <p:spPr/>
        <p:txBody>
          <a:bodyPr/>
          <a:lstStyle/>
          <a:p>
            <a:fld id="{AC5418B0-CB07-44CE-97FE-8A2F735695C7}" type="slidenum">
              <a:rPr lang="en-GB" smtClean="0">
                <a:solidFill>
                  <a:srgbClr val="002244"/>
                </a:solidFill>
              </a:rPr>
              <a:pPr/>
              <a:t>‹#›</a:t>
            </a:fld>
            <a:endParaRPr lang="en-GB">
              <a:solidFill>
                <a:srgbClr val="002244"/>
              </a:solidFill>
            </a:endParaRPr>
          </a:p>
        </p:txBody>
      </p:sp>
      <p:sp>
        <p:nvSpPr>
          <p:cNvPr id="8" name="Text Placeholder 7"/>
          <p:cNvSpPr>
            <a:spLocks noGrp="1"/>
          </p:cNvSpPr>
          <p:nvPr>
            <p:ph type="body" sz="quarter" idx="25" hasCustomPrompt="1"/>
          </p:nvPr>
        </p:nvSpPr>
        <p:spPr>
          <a:xfrm>
            <a:off x="617658" y="1658048"/>
            <a:ext cx="333492" cy="816292"/>
          </a:xfrm>
        </p:spPr>
        <p:txBody>
          <a:bodyPr wrap="none" lIns="0" rIns="0" anchor="ctr"/>
          <a:lstStyle>
            <a:lvl1pPr marL="0" indent="0" algn="l">
              <a:buFontTx/>
              <a:buNone/>
              <a:defRPr sz="2200" b="1">
                <a:solidFill>
                  <a:schemeClr val="bg1"/>
                </a:solidFill>
              </a:defRPr>
            </a:lvl1pPr>
          </a:lstStyle>
          <a:p>
            <a:pPr lvl="0"/>
            <a:r>
              <a:rPr lang="en-US" dirty="0" smtClean="0"/>
              <a:t>No.</a:t>
            </a:r>
          </a:p>
        </p:txBody>
      </p:sp>
      <p:sp>
        <p:nvSpPr>
          <p:cNvPr id="9" name="Text Placeholder 7"/>
          <p:cNvSpPr>
            <a:spLocks noGrp="1"/>
          </p:cNvSpPr>
          <p:nvPr>
            <p:ph type="body" sz="quarter" idx="26" hasCustomPrompt="1"/>
          </p:nvPr>
        </p:nvSpPr>
        <p:spPr>
          <a:xfrm>
            <a:off x="617658" y="2610398"/>
            <a:ext cx="333492" cy="816292"/>
          </a:xfrm>
        </p:spPr>
        <p:txBody>
          <a:bodyPr wrap="none" lIns="0" rIns="0" anchor="ctr"/>
          <a:lstStyle>
            <a:lvl1pPr marL="0" indent="0" algn="l">
              <a:buFontTx/>
              <a:buNone/>
              <a:defRPr sz="2200" b="1">
                <a:solidFill>
                  <a:schemeClr val="bg1"/>
                </a:solidFill>
              </a:defRPr>
            </a:lvl1pPr>
          </a:lstStyle>
          <a:p>
            <a:pPr lvl="0"/>
            <a:r>
              <a:rPr lang="en-US" dirty="0" smtClean="0"/>
              <a:t>No.</a:t>
            </a:r>
          </a:p>
        </p:txBody>
      </p:sp>
      <p:sp>
        <p:nvSpPr>
          <p:cNvPr id="10" name="Text Placeholder 7"/>
          <p:cNvSpPr>
            <a:spLocks noGrp="1"/>
          </p:cNvSpPr>
          <p:nvPr>
            <p:ph type="body" sz="quarter" idx="27" hasCustomPrompt="1"/>
          </p:nvPr>
        </p:nvSpPr>
        <p:spPr>
          <a:xfrm>
            <a:off x="617658" y="3562748"/>
            <a:ext cx="333492" cy="816292"/>
          </a:xfrm>
        </p:spPr>
        <p:txBody>
          <a:bodyPr wrap="none" lIns="0" rIns="0" anchor="ctr"/>
          <a:lstStyle>
            <a:lvl1pPr marL="0" indent="0" algn="l">
              <a:buFontTx/>
              <a:buNone/>
              <a:defRPr sz="2200" b="1">
                <a:solidFill>
                  <a:schemeClr val="bg1"/>
                </a:solidFill>
              </a:defRPr>
            </a:lvl1pPr>
          </a:lstStyle>
          <a:p>
            <a:pPr lvl="0"/>
            <a:r>
              <a:rPr lang="en-US" dirty="0" smtClean="0"/>
              <a:t>No.</a:t>
            </a:r>
          </a:p>
        </p:txBody>
      </p:sp>
      <p:sp>
        <p:nvSpPr>
          <p:cNvPr id="11" name="Text Placeholder 7"/>
          <p:cNvSpPr>
            <a:spLocks noGrp="1"/>
          </p:cNvSpPr>
          <p:nvPr>
            <p:ph type="body" sz="quarter" idx="28" hasCustomPrompt="1"/>
          </p:nvPr>
        </p:nvSpPr>
        <p:spPr>
          <a:xfrm>
            <a:off x="617658" y="4515097"/>
            <a:ext cx="333492" cy="816292"/>
          </a:xfrm>
        </p:spPr>
        <p:txBody>
          <a:bodyPr wrap="none" lIns="0" rIns="0" anchor="ctr"/>
          <a:lstStyle>
            <a:lvl1pPr marL="0" indent="0" algn="l">
              <a:buFontTx/>
              <a:buNone/>
              <a:defRPr sz="2200" b="1">
                <a:solidFill>
                  <a:schemeClr val="bg1"/>
                </a:solidFill>
              </a:defRPr>
            </a:lvl1pPr>
          </a:lstStyle>
          <a:p>
            <a:pPr lvl="0"/>
            <a:r>
              <a:rPr lang="en-US" dirty="0" smtClean="0"/>
              <a:t>No.</a:t>
            </a:r>
          </a:p>
        </p:txBody>
      </p:sp>
      <p:sp>
        <p:nvSpPr>
          <p:cNvPr id="12" name="Text Placeholder 7"/>
          <p:cNvSpPr>
            <a:spLocks noGrp="1"/>
          </p:cNvSpPr>
          <p:nvPr>
            <p:ph type="body" sz="quarter" idx="29" hasCustomPrompt="1"/>
          </p:nvPr>
        </p:nvSpPr>
        <p:spPr>
          <a:xfrm>
            <a:off x="617658" y="5467449"/>
            <a:ext cx="333492" cy="816292"/>
          </a:xfrm>
        </p:spPr>
        <p:txBody>
          <a:bodyPr wrap="none" lIns="0" rIns="0" anchor="ctr"/>
          <a:lstStyle>
            <a:lvl1pPr marL="0" indent="0" algn="l">
              <a:buFontTx/>
              <a:buNone/>
              <a:defRPr sz="2200" b="1">
                <a:solidFill>
                  <a:schemeClr val="bg1"/>
                </a:solidFill>
              </a:defRPr>
            </a:lvl1pPr>
          </a:lstStyle>
          <a:p>
            <a:pPr lvl="0"/>
            <a:r>
              <a:rPr lang="en-US" dirty="0" smtClean="0"/>
              <a:t>No.</a:t>
            </a:r>
          </a:p>
        </p:txBody>
      </p:sp>
      <p:sp>
        <p:nvSpPr>
          <p:cNvPr id="14" name="Text Placeholder 13"/>
          <p:cNvSpPr>
            <a:spLocks noGrp="1"/>
          </p:cNvSpPr>
          <p:nvPr>
            <p:ph type="body" sz="quarter" idx="30"/>
          </p:nvPr>
        </p:nvSpPr>
        <p:spPr>
          <a:xfrm>
            <a:off x="1033730" y="1658048"/>
            <a:ext cx="2024345" cy="816292"/>
          </a:xfrm>
        </p:spPr>
        <p:txBody>
          <a:bodyPr lIns="0" rIns="0" anchor="ctr"/>
          <a:lstStyle>
            <a:lvl1pPr marL="0" indent="0">
              <a:buFontTx/>
              <a:buNone/>
              <a:defRPr sz="1500">
                <a:solidFill>
                  <a:schemeClr val="bg1"/>
                </a:solidFill>
              </a:defRPr>
            </a:lvl1pPr>
          </a:lstStyle>
          <a:p>
            <a:pPr lvl="0"/>
            <a:r>
              <a:rPr lang="en-US" smtClean="0"/>
              <a:t>Click to edit Master text styles</a:t>
            </a:r>
          </a:p>
        </p:txBody>
      </p:sp>
      <p:sp>
        <p:nvSpPr>
          <p:cNvPr id="15" name="Text Placeholder 13"/>
          <p:cNvSpPr>
            <a:spLocks noGrp="1"/>
          </p:cNvSpPr>
          <p:nvPr>
            <p:ph type="body" sz="quarter" idx="31"/>
          </p:nvPr>
        </p:nvSpPr>
        <p:spPr>
          <a:xfrm>
            <a:off x="1033730" y="2610398"/>
            <a:ext cx="2024345" cy="816292"/>
          </a:xfrm>
        </p:spPr>
        <p:txBody>
          <a:bodyPr lIns="0" rIns="0" anchor="ctr"/>
          <a:lstStyle>
            <a:lvl1pPr marL="0" indent="0">
              <a:buFontTx/>
              <a:buNone/>
              <a:defRPr sz="1500">
                <a:solidFill>
                  <a:schemeClr val="bg1"/>
                </a:solidFill>
              </a:defRPr>
            </a:lvl1pPr>
          </a:lstStyle>
          <a:p>
            <a:pPr lvl="0"/>
            <a:r>
              <a:rPr lang="en-US" smtClean="0"/>
              <a:t>Click to edit Master text styles</a:t>
            </a:r>
          </a:p>
        </p:txBody>
      </p:sp>
      <p:sp>
        <p:nvSpPr>
          <p:cNvPr id="16" name="Text Placeholder 13"/>
          <p:cNvSpPr>
            <a:spLocks noGrp="1"/>
          </p:cNvSpPr>
          <p:nvPr>
            <p:ph type="body" sz="quarter" idx="32"/>
          </p:nvPr>
        </p:nvSpPr>
        <p:spPr>
          <a:xfrm>
            <a:off x="1033730" y="3562748"/>
            <a:ext cx="2024345" cy="816292"/>
          </a:xfrm>
        </p:spPr>
        <p:txBody>
          <a:bodyPr lIns="0" rIns="0" anchor="ctr"/>
          <a:lstStyle>
            <a:lvl1pPr marL="0" indent="0">
              <a:buFontTx/>
              <a:buNone/>
              <a:defRPr sz="1500">
                <a:solidFill>
                  <a:schemeClr val="bg1"/>
                </a:solidFill>
              </a:defRPr>
            </a:lvl1pPr>
          </a:lstStyle>
          <a:p>
            <a:pPr lvl="0"/>
            <a:r>
              <a:rPr lang="en-US" smtClean="0"/>
              <a:t>Click to edit Master text styles</a:t>
            </a:r>
          </a:p>
        </p:txBody>
      </p:sp>
      <p:sp>
        <p:nvSpPr>
          <p:cNvPr id="17" name="Text Placeholder 13"/>
          <p:cNvSpPr>
            <a:spLocks noGrp="1"/>
          </p:cNvSpPr>
          <p:nvPr>
            <p:ph type="body" sz="quarter" idx="33"/>
          </p:nvPr>
        </p:nvSpPr>
        <p:spPr>
          <a:xfrm>
            <a:off x="1033730" y="4515097"/>
            <a:ext cx="2024345" cy="816292"/>
          </a:xfrm>
        </p:spPr>
        <p:txBody>
          <a:bodyPr lIns="0" rIns="0" anchor="ctr"/>
          <a:lstStyle>
            <a:lvl1pPr marL="0" indent="0">
              <a:buFontTx/>
              <a:buNone/>
              <a:defRPr sz="1500">
                <a:solidFill>
                  <a:schemeClr val="bg1"/>
                </a:solidFill>
              </a:defRPr>
            </a:lvl1pPr>
          </a:lstStyle>
          <a:p>
            <a:pPr lvl="0"/>
            <a:r>
              <a:rPr lang="en-US" smtClean="0"/>
              <a:t>Click to edit Master text styles</a:t>
            </a:r>
          </a:p>
        </p:txBody>
      </p:sp>
      <p:sp>
        <p:nvSpPr>
          <p:cNvPr id="18" name="Text Placeholder 13"/>
          <p:cNvSpPr>
            <a:spLocks noGrp="1"/>
          </p:cNvSpPr>
          <p:nvPr>
            <p:ph type="body" sz="quarter" idx="34"/>
          </p:nvPr>
        </p:nvSpPr>
        <p:spPr>
          <a:xfrm>
            <a:off x="1033730" y="5467449"/>
            <a:ext cx="2024345" cy="816292"/>
          </a:xfrm>
        </p:spPr>
        <p:txBody>
          <a:bodyPr lIns="0" rIns="0" anchor="ctr"/>
          <a:lstStyle>
            <a:lvl1pPr marL="0" indent="0">
              <a:buFontTx/>
              <a:buNone/>
              <a:defRPr sz="1500">
                <a:solidFill>
                  <a:schemeClr val="bg1"/>
                </a:solidFill>
              </a:defRPr>
            </a:lvl1pPr>
          </a:lstStyle>
          <a:p>
            <a:pPr lvl="0"/>
            <a:r>
              <a:rPr lang="en-US" smtClean="0"/>
              <a:t>Click to edit Master text styles</a:t>
            </a:r>
          </a:p>
        </p:txBody>
      </p:sp>
      <p:pic>
        <p:nvPicPr>
          <p:cNvPr id="19" name="Picture 18" descr="logo.emf"/>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583171" y="414687"/>
            <a:ext cx="874296" cy="853109"/>
          </a:xfrm>
          <a:prstGeom prst="rect">
            <a:avLst/>
          </a:prstGeom>
        </p:spPr>
      </p:pic>
      <p:cxnSp>
        <p:nvCxnSpPr>
          <p:cNvPr id="21" name="Straight Connector 20"/>
          <p:cNvCxnSpPr/>
          <p:nvPr userDrawn="1"/>
        </p:nvCxnSpPr>
        <p:spPr>
          <a:xfrm flipV="1">
            <a:off x="630925" y="2544286"/>
            <a:ext cx="2412815" cy="0"/>
          </a:xfrm>
          <a:prstGeom prst="line">
            <a:avLst/>
          </a:prstGeom>
          <a:ln>
            <a:solidFill>
              <a:srgbClr val="FFFFFF">
                <a:alpha val="60000"/>
              </a:srgb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a:xfrm flipV="1">
            <a:off x="630925" y="3486093"/>
            <a:ext cx="2412815" cy="0"/>
          </a:xfrm>
          <a:prstGeom prst="line">
            <a:avLst/>
          </a:prstGeom>
          <a:ln>
            <a:solidFill>
              <a:srgbClr val="FFFFFF">
                <a:alpha val="60000"/>
              </a:srgb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a:xfrm flipV="1">
            <a:off x="630925" y="4441957"/>
            <a:ext cx="2412815" cy="0"/>
          </a:xfrm>
          <a:prstGeom prst="line">
            <a:avLst/>
          </a:prstGeom>
          <a:ln>
            <a:solidFill>
              <a:srgbClr val="FFFFFF">
                <a:alpha val="60000"/>
              </a:srgb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a:xfrm flipV="1">
            <a:off x="630925" y="5392773"/>
            <a:ext cx="2412815" cy="0"/>
          </a:xfrm>
          <a:prstGeom prst="line">
            <a:avLst/>
          </a:prstGeom>
          <a:ln>
            <a:solidFill>
              <a:srgbClr val="FFFFFF">
                <a:alpha val="60000"/>
              </a:srgbClr>
            </a:solidFill>
          </a:ln>
        </p:spPr>
        <p:style>
          <a:lnRef idx="1">
            <a:schemeClr val="accent1"/>
          </a:lnRef>
          <a:fillRef idx="0">
            <a:schemeClr val="accent1"/>
          </a:fillRef>
          <a:effectRef idx="0">
            <a:schemeClr val="accent1"/>
          </a:effectRef>
          <a:fontRef idx="minor">
            <a:schemeClr val="tx1"/>
          </a:fontRef>
        </p:style>
      </p:cxnSp>
      <p:sp>
        <p:nvSpPr>
          <p:cNvPr id="26" name="Frame 25"/>
          <p:cNvSpPr/>
          <p:nvPr userDrawn="1"/>
        </p:nvSpPr>
        <p:spPr>
          <a:xfrm>
            <a:off x="0" y="0"/>
            <a:ext cx="9906000" cy="6858000"/>
          </a:xfrm>
          <a:prstGeom prst="frame">
            <a:avLst>
              <a:gd name="adj1" fmla="val 1841"/>
            </a:avLst>
          </a:prstGeom>
          <a:solidFill>
            <a:srgbClr val="606B8D"/>
          </a:solidFill>
          <a:ln>
            <a:noFill/>
          </a:ln>
        </p:spPr>
        <p:style>
          <a:lnRef idx="2">
            <a:schemeClr val="accent1">
              <a:shade val="50000"/>
            </a:schemeClr>
          </a:lnRef>
          <a:fillRef idx="1">
            <a:schemeClr val="accent1"/>
          </a:fillRef>
          <a:effectRef idx="0">
            <a:schemeClr val="accent1"/>
          </a:effectRef>
          <a:fontRef idx="minor">
            <a:schemeClr val="lt1"/>
          </a:fontRef>
        </p:style>
        <p:txBody>
          <a:bodyPr lIns="83800" tIns="41900" rIns="83800" bIns="41900" rtlCol="0" anchor="ctr"/>
          <a:lstStyle/>
          <a:p>
            <a:pPr algn="ctr" defTabSz="955968" fontAlgn="auto">
              <a:spcBef>
                <a:spcPts val="0"/>
              </a:spcBef>
              <a:spcAft>
                <a:spcPts val="0"/>
              </a:spcAft>
            </a:pPr>
            <a:endParaRPr lang="en-GB" sz="1900">
              <a:solidFill>
                <a:srgbClr val="002244"/>
              </a:solidFill>
            </a:endParaRPr>
          </a:p>
        </p:txBody>
      </p:sp>
    </p:spTree>
    <p:extLst>
      <p:ext uri="{BB962C8B-B14F-4D97-AF65-F5344CB8AC3E}">
        <p14:creationId xmlns:p14="http://schemas.microsoft.com/office/powerpoint/2010/main" val="361282140"/>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1_7. PRESENTATION OBJECTIVES">
    <p:spTree>
      <p:nvGrpSpPr>
        <p:cNvPr id="1" name=""/>
        <p:cNvGrpSpPr/>
        <p:nvPr/>
      </p:nvGrpSpPr>
      <p:grpSpPr>
        <a:xfrm>
          <a:off x="0" y="0"/>
          <a:ext cx="0" cy="0"/>
          <a:chOff x="0" y="0"/>
          <a:chExt cx="0" cy="0"/>
        </a:xfrm>
      </p:grpSpPr>
      <p:sp>
        <p:nvSpPr>
          <p:cNvPr id="25" name="Rectangle 24"/>
          <p:cNvSpPr/>
          <p:nvPr userDrawn="1"/>
        </p:nvSpPr>
        <p:spPr>
          <a:xfrm>
            <a:off x="122061" y="6"/>
            <a:ext cx="3078128" cy="674281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83890" tIns="41945" rIns="83890" bIns="41945" rtlCol="0" anchor="ctr"/>
          <a:lstStyle/>
          <a:p>
            <a:pPr algn="ctr" defTabSz="956963" fontAlgn="auto">
              <a:spcBef>
                <a:spcPts val="0"/>
              </a:spcBef>
              <a:spcAft>
                <a:spcPts val="0"/>
              </a:spcAft>
            </a:pPr>
            <a:endParaRPr lang="en-GB" sz="1900">
              <a:solidFill>
                <a:srgbClr val="FFFFFF"/>
              </a:solidFill>
            </a:endParaRPr>
          </a:p>
        </p:txBody>
      </p:sp>
      <p:sp>
        <p:nvSpPr>
          <p:cNvPr id="2" name="Title 1"/>
          <p:cNvSpPr>
            <a:spLocks noGrp="1"/>
          </p:cNvSpPr>
          <p:nvPr>
            <p:ph type="title"/>
          </p:nvPr>
        </p:nvSpPr>
        <p:spPr>
          <a:xfrm>
            <a:off x="122062" y="120949"/>
            <a:ext cx="3079572" cy="1439360"/>
          </a:xfrm>
          <a:noFill/>
        </p:spPr>
        <p:txBody>
          <a:bodyPr lIns="462400" tIns="495429" anchor="t"/>
          <a:lstStyle>
            <a:lvl1pPr>
              <a:defRPr>
                <a:solidFill>
                  <a:schemeClr val="bg1"/>
                </a:solidFill>
              </a:defRPr>
            </a:lvl1pPr>
          </a:lstStyle>
          <a:p>
            <a:r>
              <a:rPr lang="en-US" smtClean="0"/>
              <a:t>Click to edit Master title style</a:t>
            </a:r>
            <a:endParaRPr lang="en-GB" dirty="0"/>
          </a:p>
        </p:txBody>
      </p:sp>
      <p:sp>
        <p:nvSpPr>
          <p:cNvPr id="3" name="Date Placeholder 2"/>
          <p:cNvSpPr>
            <a:spLocks noGrp="1"/>
          </p:cNvSpPr>
          <p:nvPr>
            <p:ph type="dt" sz="half" idx="10"/>
          </p:nvPr>
        </p:nvSpPr>
        <p:spPr/>
        <p:txBody>
          <a:bodyPr/>
          <a:lstStyle/>
          <a:p>
            <a:fld id="{06B64096-513A-4056-AD1A-8089F6AFE02D}" type="datetimeFigureOut">
              <a:rPr lang="en-GB" smtClean="0">
                <a:solidFill>
                  <a:srgbClr val="002244"/>
                </a:solidFill>
              </a:rPr>
              <a:pPr/>
              <a:t>07/03/2016</a:t>
            </a:fld>
            <a:endParaRPr lang="en-GB">
              <a:solidFill>
                <a:srgbClr val="002244"/>
              </a:solidFill>
            </a:endParaRPr>
          </a:p>
        </p:txBody>
      </p:sp>
      <p:sp>
        <p:nvSpPr>
          <p:cNvPr id="4" name="Footer Placeholder 3"/>
          <p:cNvSpPr>
            <a:spLocks noGrp="1"/>
          </p:cNvSpPr>
          <p:nvPr>
            <p:ph type="ftr" sz="quarter" idx="11"/>
          </p:nvPr>
        </p:nvSpPr>
        <p:spPr/>
        <p:txBody>
          <a:bodyPr/>
          <a:lstStyle/>
          <a:p>
            <a:endParaRPr lang="en-GB" dirty="0">
              <a:solidFill>
                <a:srgbClr val="002244"/>
              </a:solidFill>
            </a:endParaRPr>
          </a:p>
        </p:txBody>
      </p:sp>
      <p:sp>
        <p:nvSpPr>
          <p:cNvPr id="5" name="Slide Number Placeholder 4"/>
          <p:cNvSpPr>
            <a:spLocks noGrp="1"/>
          </p:cNvSpPr>
          <p:nvPr>
            <p:ph type="sldNum" sz="quarter" idx="12"/>
          </p:nvPr>
        </p:nvSpPr>
        <p:spPr/>
        <p:txBody>
          <a:bodyPr/>
          <a:lstStyle/>
          <a:p>
            <a:fld id="{AC5418B0-CB07-44CE-97FE-8A2F735695C7}" type="slidenum">
              <a:rPr lang="en-GB" smtClean="0">
                <a:solidFill>
                  <a:srgbClr val="002244"/>
                </a:solidFill>
              </a:rPr>
              <a:pPr/>
              <a:t>‹#›</a:t>
            </a:fld>
            <a:endParaRPr lang="en-GB">
              <a:solidFill>
                <a:srgbClr val="002244"/>
              </a:solidFill>
            </a:endParaRPr>
          </a:p>
        </p:txBody>
      </p:sp>
      <p:sp>
        <p:nvSpPr>
          <p:cNvPr id="8" name="Text Placeholder 7"/>
          <p:cNvSpPr>
            <a:spLocks noGrp="1"/>
          </p:cNvSpPr>
          <p:nvPr>
            <p:ph type="body" sz="quarter" idx="25" hasCustomPrompt="1"/>
          </p:nvPr>
        </p:nvSpPr>
        <p:spPr>
          <a:xfrm>
            <a:off x="617654" y="1658048"/>
            <a:ext cx="333492" cy="816292"/>
          </a:xfrm>
        </p:spPr>
        <p:txBody>
          <a:bodyPr wrap="none" lIns="0" rIns="0" anchor="ctr"/>
          <a:lstStyle>
            <a:lvl1pPr marL="0" indent="0" algn="l">
              <a:buFontTx/>
              <a:buNone/>
              <a:defRPr sz="2200" b="1">
                <a:solidFill>
                  <a:schemeClr val="bg1"/>
                </a:solidFill>
              </a:defRPr>
            </a:lvl1pPr>
          </a:lstStyle>
          <a:p>
            <a:pPr lvl="0"/>
            <a:r>
              <a:rPr lang="en-US" dirty="0" smtClean="0"/>
              <a:t>No.</a:t>
            </a:r>
          </a:p>
        </p:txBody>
      </p:sp>
      <p:sp>
        <p:nvSpPr>
          <p:cNvPr id="9" name="Text Placeholder 7"/>
          <p:cNvSpPr>
            <a:spLocks noGrp="1"/>
          </p:cNvSpPr>
          <p:nvPr>
            <p:ph type="body" sz="quarter" idx="26" hasCustomPrompt="1"/>
          </p:nvPr>
        </p:nvSpPr>
        <p:spPr>
          <a:xfrm>
            <a:off x="617654" y="2610397"/>
            <a:ext cx="333492" cy="816292"/>
          </a:xfrm>
        </p:spPr>
        <p:txBody>
          <a:bodyPr wrap="none" lIns="0" rIns="0" anchor="ctr"/>
          <a:lstStyle>
            <a:lvl1pPr marL="0" indent="0" algn="l">
              <a:buFontTx/>
              <a:buNone/>
              <a:defRPr sz="2200" b="1">
                <a:solidFill>
                  <a:schemeClr val="bg1"/>
                </a:solidFill>
              </a:defRPr>
            </a:lvl1pPr>
          </a:lstStyle>
          <a:p>
            <a:pPr lvl="0"/>
            <a:r>
              <a:rPr lang="en-US" dirty="0" smtClean="0"/>
              <a:t>No.</a:t>
            </a:r>
          </a:p>
        </p:txBody>
      </p:sp>
      <p:sp>
        <p:nvSpPr>
          <p:cNvPr id="10" name="Text Placeholder 7"/>
          <p:cNvSpPr>
            <a:spLocks noGrp="1"/>
          </p:cNvSpPr>
          <p:nvPr>
            <p:ph type="body" sz="quarter" idx="27" hasCustomPrompt="1"/>
          </p:nvPr>
        </p:nvSpPr>
        <p:spPr>
          <a:xfrm>
            <a:off x="617654" y="3562748"/>
            <a:ext cx="333492" cy="816292"/>
          </a:xfrm>
        </p:spPr>
        <p:txBody>
          <a:bodyPr wrap="none" lIns="0" rIns="0" anchor="ctr"/>
          <a:lstStyle>
            <a:lvl1pPr marL="0" indent="0" algn="l">
              <a:buFontTx/>
              <a:buNone/>
              <a:defRPr sz="2200" b="1">
                <a:solidFill>
                  <a:schemeClr val="bg1"/>
                </a:solidFill>
              </a:defRPr>
            </a:lvl1pPr>
          </a:lstStyle>
          <a:p>
            <a:pPr lvl="0"/>
            <a:r>
              <a:rPr lang="en-US" dirty="0" smtClean="0"/>
              <a:t>No.</a:t>
            </a:r>
          </a:p>
        </p:txBody>
      </p:sp>
      <p:sp>
        <p:nvSpPr>
          <p:cNvPr id="11" name="Text Placeholder 7"/>
          <p:cNvSpPr>
            <a:spLocks noGrp="1"/>
          </p:cNvSpPr>
          <p:nvPr>
            <p:ph type="body" sz="quarter" idx="28" hasCustomPrompt="1"/>
          </p:nvPr>
        </p:nvSpPr>
        <p:spPr>
          <a:xfrm>
            <a:off x="617654" y="4515097"/>
            <a:ext cx="333492" cy="816292"/>
          </a:xfrm>
        </p:spPr>
        <p:txBody>
          <a:bodyPr wrap="none" lIns="0" rIns="0" anchor="ctr"/>
          <a:lstStyle>
            <a:lvl1pPr marL="0" indent="0" algn="l">
              <a:buFontTx/>
              <a:buNone/>
              <a:defRPr sz="2200" b="1">
                <a:solidFill>
                  <a:schemeClr val="bg1"/>
                </a:solidFill>
              </a:defRPr>
            </a:lvl1pPr>
          </a:lstStyle>
          <a:p>
            <a:pPr lvl="0"/>
            <a:r>
              <a:rPr lang="en-US" dirty="0" smtClean="0"/>
              <a:t>No.</a:t>
            </a:r>
          </a:p>
        </p:txBody>
      </p:sp>
      <p:sp>
        <p:nvSpPr>
          <p:cNvPr id="12" name="Text Placeholder 7"/>
          <p:cNvSpPr>
            <a:spLocks noGrp="1"/>
          </p:cNvSpPr>
          <p:nvPr>
            <p:ph type="body" sz="quarter" idx="29" hasCustomPrompt="1"/>
          </p:nvPr>
        </p:nvSpPr>
        <p:spPr>
          <a:xfrm>
            <a:off x="617654" y="5467448"/>
            <a:ext cx="333492" cy="816292"/>
          </a:xfrm>
        </p:spPr>
        <p:txBody>
          <a:bodyPr wrap="none" lIns="0" rIns="0" anchor="ctr"/>
          <a:lstStyle>
            <a:lvl1pPr marL="0" indent="0" algn="l">
              <a:buFontTx/>
              <a:buNone/>
              <a:defRPr sz="2200" b="1">
                <a:solidFill>
                  <a:schemeClr val="bg1"/>
                </a:solidFill>
              </a:defRPr>
            </a:lvl1pPr>
          </a:lstStyle>
          <a:p>
            <a:pPr lvl="0"/>
            <a:r>
              <a:rPr lang="en-US" dirty="0" smtClean="0"/>
              <a:t>No.</a:t>
            </a:r>
          </a:p>
        </p:txBody>
      </p:sp>
      <p:sp>
        <p:nvSpPr>
          <p:cNvPr id="14" name="Text Placeholder 13"/>
          <p:cNvSpPr>
            <a:spLocks noGrp="1"/>
          </p:cNvSpPr>
          <p:nvPr>
            <p:ph type="body" sz="quarter" idx="30"/>
          </p:nvPr>
        </p:nvSpPr>
        <p:spPr>
          <a:xfrm>
            <a:off x="1033718" y="1658048"/>
            <a:ext cx="2024345" cy="816292"/>
          </a:xfrm>
        </p:spPr>
        <p:txBody>
          <a:bodyPr lIns="0" rIns="0" anchor="ctr"/>
          <a:lstStyle>
            <a:lvl1pPr marL="0" indent="0">
              <a:buFontTx/>
              <a:buNone/>
              <a:defRPr sz="1500">
                <a:solidFill>
                  <a:schemeClr val="bg1"/>
                </a:solidFill>
              </a:defRPr>
            </a:lvl1pPr>
          </a:lstStyle>
          <a:p>
            <a:pPr lvl="0"/>
            <a:r>
              <a:rPr lang="en-US" smtClean="0"/>
              <a:t>Click to edit Master text styles</a:t>
            </a:r>
          </a:p>
        </p:txBody>
      </p:sp>
      <p:sp>
        <p:nvSpPr>
          <p:cNvPr id="15" name="Text Placeholder 13"/>
          <p:cNvSpPr>
            <a:spLocks noGrp="1"/>
          </p:cNvSpPr>
          <p:nvPr>
            <p:ph type="body" sz="quarter" idx="31"/>
          </p:nvPr>
        </p:nvSpPr>
        <p:spPr>
          <a:xfrm>
            <a:off x="1033718" y="2610397"/>
            <a:ext cx="2024345" cy="816292"/>
          </a:xfrm>
        </p:spPr>
        <p:txBody>
          <a:bodyPr lIns="0" rIns="0" anchor="ctr"/>
          <a:lstStyle>
            <a:lvl1pPr marL="0" indent="0">
              <a:buFontTx/>
              <a:buNone/>
              <a:defRPr sz="1500">
                <a:solidFill>
                  <a:schemeClr val="bg1"/>
                </a:solidFill>
              </a:defRPr>
            </a:lvl1pPr>
          </a:lstStyle>
          <a:p>
            <a:pPr lvl="0"/>
            <a:r>
              <a:rPr lang="en-US" smtClean="0"/>
              <a:t>Click to edit Master text styles</a:t>
            </a:r>
          </a:p>
        </p:txBody>
      </p:sp>
      <p:sp>
        <p:nvSpPr>
          <p:cNvPr id="16" name="Text Placeholder 13"/>
          <p:cNvSpPr>
            <a:spLocks noGrp="1"/>
          </p:cNvSpPr>
          <p:nvPr>
            <p:ph type="body" sz="quarter" idx="32"/>
          </p:nvPr>
        </p:nvSpPr>
        <p:spPr>
          <a:xfrm>
            <a:off x="1033718" y="3562748"/>
            <a:ext cx="2024345" cy="816292"/>
          </a:xfrm>
        </p:spPr>
        <p:txBody>
          <a:bodyPr lIns="0" rIns="0" anchor="ctr"/>
          <a:lstStyle>
            <a:lvl1pPr marL="0" indent="0">
              <a:buFontTx/>
              <a:buNone/>
              <a:defRPr sz="1500">
                <a:solidFill>
                  <a:schemeClr val="bg1"/>
                </a:solidFill>
              </a:defRPr>
            </a:lvl1pPr>
          </a:lstStyle>
          <a:p>
            <a:pPr lvl="0"/>
            <a:r>
              <a:rPr lang="en-US" smtClean="0"/>
              <a:t>Click to edit Master text styles</a:t>
            </a:r>
          </a:p>
        </p:txBody>
      </p:sp>
      <p:sp>
        <p:nvSpPr>
          <p:cNvPr id="17" name="Text Placeholder 13"/>
          <p:cNvSpPr>
            <a:spLocks noGrp="1"/>
          </p:cNvSpPr>
          <p:nvPr>
            <p:ph type="body" sz="quarter" idx="33"/>
          </p:nvPr>
        </p:nvSpPr>
        <p:spPr>
          <a:xfrm>
            <a:off x="1033718" y="4515097"/>
            <a:ext cx="2024345" cy="816292"/>
          </a:xfrm>
        </p:spPr>
        <p:txBody>
          <a:bodyPr lIns="0" rIns="0" anchor="ctr"/>
          <a:lstStyle>
            <a:lvl1pPr marL="0" indent="0">
              <a:buFontTx/>
              <a:buNone/>
              <a:defRPr sz="1500">
                <a:solidFill>
                  <a:schemeClr val="bg1"/>
                </a:solidFill>
              </a:defRPr>
            </a:lvl1pPr>
          </a:lstStyle>
          <a:p>
            <a:pPr lvl="0"/>
            <a:r>
              <a:rPr lang="en-US" smtClean="0"/>
              <a:t>Click to edit Master text styles</a:t>
            </a:r>
          </a:p>
        </p:txBody>
      </p:sp>
      <p:sp>
        <p:nvSpPr>
          <p:cNvPr id="18" name="Text Placeholder 13"/>
          <p:cNvSpPr>
            <a:spLocks noGrp="1"/>
          </p:cNvSpPr>
          <p:nvPr>
            <p:ph type="body" sz="quarter" idx="34"/>
          </p:nvPr>
        </p:nvSpPr>
        <p:spPr>
          <a:xfrm>
            <a:off x="1033718" y="5467448"/>
            <a:ext cx="2024345" cy="816292"/>
          </a:xfrm>
        </p:spPr>
        <p:txBody>
          <a:bodyPr lIns="0" rIns="0" anchor="ctr"/>
          <a:lstStyle>
            <a:lvl1pPr marL="0" indent="0">
              <a:buFontTx/>
              <a:buNone/>
              <a:defRPr sz="1500">
                <a:solidFill>
                  <a:schemeClr val="bg1"/>
                </a:solidFill>
              </a:defRPr>
            </a:lvl1pPr>
          </a:lstStyle>
          <a:p>
            <a:pPr lvl="0"/>
            <a:r>
              <a:rPr lang="en-US" smtClean="0"/>
              <a:t>Click to edit Master text styles</a:t>
            </a:r>
          </a:p>
        </p:txBody>
      </p:sp>
      <p:pic>
        <p:nvPicPr>
          <p:cNvPr id="19" name="Picture 18" descr="logo.emf"/>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583170" y="414679"/>
            <a:ext cx="874296" cy="853109"/>
          </a:xfrm>
          <a:prstGeom prst="rect">
            <a:avLst/>
          </a:prstGeom>
        </p:spPr>
      </p:pic>
      <p:cxnSp>
        <p:nvCxnSpPr>
          <p:cNvPr id="21" name="Straight Connector 20"/>
          <p:cNvCxnSpPr/>
          <p:nvPr userDrawn="1"/>
        </p:nvCxnSpPr>
        <p:spPr>
          <a:xfrm flipV="1">
            <a:off x="630905" y="2544286"/>
            <a:ext cx="2412815" cy="0"/>
          </a:xfrm>
          <a:prstGeom prst="line">
            <a:avLst/>
          </a:prstGeom>
          <a:ln>
            <a:solidFill>
              <a:srgbClr val="FFFFFF">
                <a:alpha val="60000"/>
              </a:srgb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a:xfrm flipV="1">
            <a:off x="630905" y="3486093"/>
            <a:ext cx="2412815" cy="0"/>
          </a:xfrm>
          <a:prstGeom prst="line">
            <a:avLst/>
          </a:prstGeom>
          <a:ln>
            <a:solidFill>
              <a:srgbClr val="FFFFFF">
                <a:alpha val="60000"/>
              </a:srgb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a:xfrm flipV="1">
            <a:off x="630905" y="4441957"/>
            <a:ext cx="2412815" cy="0"/>
          </a:xfrm>
          <a:prstGeom prst="line">
            <a:avLst/>
          </a:prstGeom>
          <a:ln>
            <a:solidFill>
              <a:srgbClr val="FFFFFF">
                <a:alpha val="60000"/>
              </a:srgb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a:xfrm flipV="1">
            <a:off x="630905" y="5392773"/>
            <a:ext cx="2412815" cy="0"/>
          </a:xfrm>
          <a:prstGeom prst="line">
            <a:avLst/>
          </a:prstGeom>
          <a:ln>
            <a:solidFill>
              <a:srgbClr val="FFFFFF">
                <a:alpha val="60000"/>
              </a:srgbClr>
            </a:solidFill>
          </a:ln>
        </p:spPr>
        <p:style>
          <a:lnRef idx="1">
            <a:schemeClr val="accent1"/>
          </a:lnRef>
          <a:fillRef idx="0">
            <a:schemeClr val="accent1"/>
          </a:fillRef>
          <a:effectRef idx="0">
            <a:schemeClr val="accent1"/>
          </a:effectRef>
          <a:fontRef idx="minor">
            <a:schemeClr val="tx1"/>
          </a:fontRef>
        </p:style>
      </p:cxnSp>
      <p:sp>
        <p:nvSpPr>
          <p:cNvPr id="26" name="Frame 25"/>
          <p:cNvSpPr/>
          <p:nvPr userDrawn="1"/>
        </p:nvSpPr>
        <p:spPr>
          <a:xfrm>
            <a:off x="0" y="0"/>
            <a:ext cx="9906000" cy="6858000"/>
          </a:xfrm>
          <a:prstGeom prst="frame">
            <a:avLst>
              <a:gd name="adj1" fmla="val 1841"/>
            </a:avLst>
          </a:prstGeom>
          <a:solidFill>
            <a:srgbClr val="606B8D"/>
          </a:solidFill>
          <a:ln>
            <a:noFill/>
          </a:ln>
        </p:spPr>
        <p:style>
          <a:lnRef idx="2">
            <a:schemeClr val="accent1">
              <a:shade val="50000"/>
            </a:schemeClr>
          </a:lnRef>
          <a:fillRef idx="1">
            <a:schemeClr val="accent1"/>
          </a:fillRef>
          <a:effectRef idx="0">
            <a:schemeClr val="accent1"/>
          </a:effectRef>
          <a:fontRef idx="minor">
            <a:schemeClr val="lt1"/>
          </a:fontRef>
        </p:style>
        <p:txBody>
          <a:bodyPr lIns="83890" tIns="41945" rIns="83890" bIns="41945" rtlCol="0" anchor="ctr"/>
          <a:lstStyle/>
          <a:p>
            <a:pPr algn="ctr" defTabSz="956963" fontAlgn="auto">
              <a:spcBef>
                <a:spcPts val="0"/>
              </a:spcBef>
              <a:spcAft>
                <a:spcPts val="0"/>
              </a:spcAft>
            </a:pPr>
            <a:endParaRPr lang="en-GB" sz="1900">
              <a:solidFill>
                <a:srgbClr val="002244"/>
              </a:solidFill>
            </a:endParaRPr>
          </a:p>
        </p:txBody>
      </p:sp>
    </p:spTree>
    <p:extLst>
      <p:ext uri="{BB962C8B-B14F-4D97-AF65-F5344CB8AC3E}">
        <p14:creationId xmlns:p14="http://schemas.microsoft.com/office/powerpoint/2010/main" val="3849156400"/>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2_7. PRESENTATION OBJECTIVES">
    <p:spTree>
      <p:nvGrpSpPr>
        <p:cNvPr id="1" name=""/>
        <p:cNvGrpSpPr/>
        <p:nvPr/>
      </p:nvGrpSpPr>
      <p:grpSpPr>
        <a:xfrm>
          <a:off x="0" y="0"/>
          <a:ext cx="0" cy="0"/>
          <a:chOff x="0" y="0"/>
          <a:chExt cx="0" cy="0"/>
        </a:xfrm>
      </p:grpSpPr>
      <p:sp>
        <p:nvSpPr>
          <p:cNvPr id="25" name="Rectangle 24"/>
          <p:cNvSpPr/>
          <p:nvPr userDrawn="1"/>
        </p:nvSpPr>
        <p:spPr>
          <a:xfrm>
            <a:off x="122061" y="6"/>
            <a:ext cx="3078128" cy="6742811"/>
          </a:xfrm>
          <a:prstGeom prst="rect">
            <a:avLst/>
          </a:prstGeom>
          <a:solidFill>
            <a:srgbClr val="A1A7C0"/>
          </a:solidFill>
          <a:ln>
            <a:noFill/>
          </a:ln>
        </p:spPr>
        <p:style>
          <a:lnRef idx="2">
            <a:schemeClr val="accent1">
              <a:shade val="50000"/>
            </a:schemeClr>
          </a:lnRef>
          <a:fillRef idx="1">
            <a:schemeClr val="accent1"/>
          </a:fillRef>
          <a:effectRef idx="0">
            <a:schemeClr val="accent1"/>
          </a:effectRef>
          <a:fontRef idx="minor">
            <a:schemeClr val="lt1"/>
          </a:fontRef>
        </p:style>
        <p:txBody>
          <a:bodyPr lIns="83890" tIns="41945" rIns="83890" bIns="41945" rtlCol="0" anchor="ctr"/>
          <a:lstStyle/>
          <a:p>
            <a:pPr algn="ctr" defTabSz="956963" fontAlgn="auto">
              <a:spcBef>
                <a:spcPts val="0"/>
              </a:spcBef>
              <a:spcAft>
                <a:spcPts val="0"/>
              </a:spcAft>
            </a:pPr>
            <a:endParaRPr lang="en-GB" sz="1900">
              <a:solidFill>
                <a:srgbClr val="FFFFFF"/>
              </a:solidFill>
            </a:endParaRPr>
          </a:p>
        </p:txBody>
      </p:sp>
      <p:sp>
        <p:nvSpPr>
          <p:cNvPr id="2" name="Title 1"/>
          <p:cNvSpPr>
            <a:spLocks noGrp="1"/>
          </p:cNvSpPr>
          <p:nvPr>
            <p:ph type="title"/>
          </p:nvPr>
        </p:nvSpPr>
        <p:spPr>
          <a:xfrm>
            <a:off x="122062" y="120949"/>
            <a:ext cx="3079572" cy="1439360"/>
          </a:xfrm>
          <a:noFill/>
        </p:spPr>
        <p:txBody>
          <a:bodyPr lIns="462400" tIns="495429" anchor="t"/>
          <a:lstStyle>
            <a:lvl1pPr>
              <a:defRPr>
                <a:solidFill>
                  <a:schemeClr val="tx1"/>
                </a:solidFill>
              </a:defRPr>
            </a:lvl1pPr>
          </a:lstStyle>
          <a:p>
            <a:r>
              <a:rPr lang="en-US" smtClean="0"/>
              <a:t>Click to edit Master title style</a:t>
            </a:r>
            <a:endParaRPr lang="en-GB" dirty="0"/>
          </a:p>
        </p:txBody>
      </p:sp>
      <p:sp>
        <p:nvSpPr>
          <p:cNvPr id="3" name="Date Placeholder 2"/>
          <p:cNvSpPr>
            <a:spLocks noGrp="1"/>
          </p:cNvSpPr>
          <p:nvPr>
            <p:ph type="dt" sz="half" idx="10"/>
          </p:nvPr>
        </p:nvSpPr>
        <p:spPr/>
        <p:txBody>
          <a:bodyPr/>
          <a:lstStyle/>
          <a:p>
            <a:fld id="{06B64096-513A-4056-AD1A-8089F6AFE02D}" type="datetimeFigureOut">
              <a:rPr lang="en-GB" smtClean="0">
                <a:solidFill>
                  <a:srgbClr val="002244"/>
                </a:solidFill>
              </a:rPr>
              <a:pPr/>
              <a:t>07/03/2016</a:t>
            </a:fld>
            <a:endParaRPr lang="en-GB">
              <a:solidFill>
                <a:srgbClr val="002244"/>
              </a:solidFill>
            </a:endParaRPr>
          </a:p>
        </p:txBody>
      </p:sp>
      <p:sp>
        <p:nvSpPr>
          <p:cNvPr id="4" name="Footer Placeholder 3"/>
          <p:cNvSpPr>
            <a:spLocks noGrp="1"/>
          </p:cNvSpPr>
          <p:nvPr>
            <p:ph type="ftr" sz="quarter" idx="11"/>
          </p:nvPr>
        </p:nvSpPr>
        <p:spPr/>
        <p:txBody>
          <a:bodyPr/>
          <a:lstStyle/>
          <a:p>
            <a:endParaRPr lang="en-GB" dirty="0">
              <a:solidFill>
                <a:srgbClr val="002244"/>
              </a:solidFill>
            </a:endParaRPr>
          </a:p>
        </p:txBody>
      </p:sp>
      <p:sp>
        <p:nvSpPr>
          <p:cNvPr id="5" name="Slide Number Placeholder 4"/>
          <p:cNvSpPr>
            <a:spLocks noGrp="1"/>
          </p:cNvSpPr>
          <p:nvPr>
            <p:ph type="sldNum" sz="quarter" idx="12"/>
          </p:nvPr>
        </p:nvSpPr>
        <p:spPr/>
        <p:txBody>
          <a:bodyPr/>
          <a:lstStyle/>
          <a:p>
            <a:fld id="{AC5418B0-CB07-44CE-97FE-8A2F735695C7}" type="slidenum">
              <a:rPr lang="en-GB" smtClean="0">
                <a:solidFill>
                  <a:srgbClr val="002244"/>
                </a:solidFill>
              </a:rPr>
              <a:pPr/>
              <a:t>‹#›</a:t>
            </a:fld>
            <a:endParaRPr lang="en-GB">
              <a:solidFill>
                <a:srgbClr val="002244"/>
              </a:solidFill>
            </a:endParaRPr>
          </a:p>
        </p:txBody>
      </p:sp>
      <p:sp>
        <p:nvSpPr>
          <p:cNvPr id="8" name="Text Placeholder 7"/>
          <p:cNvSpPr>
            <a:spLocks noGrp="1"/>
          </p:cNvSpPr>
          <p:nvPr>
            <p:ph type="body" sz="quarter" idx="25" hasCustomPrompt="1"/>
          </p:nvPr>
        </p:nvSpPr>
        <p:spPr>
          <a:xfrm>
            <a:off x="617654" y="1658048"/>
            <a:ext cx="333492" cy="816292"/>
          </a:xfrm>
        </p:spPr>
        <p:txBody>
          <a:bodyPr wrap="none" lIns="0" rIns="0" anchor="ctr"/>
          <a:lstStyle>
            <a:lvl1pPr marL="0" indent="0" algn="l">
              <a:buFontTx/>
              <a:buNone/>
              <a:defRPr sz="2200" b="1">
                <a:solidFill>
                  <a:schemeClr val="tx1"/>
                </a:solidFill>
              </a:defRPr>
            </a:lvl1pPr>
          </a:lstStyle>
          <a:p>
            <a:pPr lvl="0"/>
            <a:r>
              <a:rPr lang="en-US" dirty="0" smtClean="0"/>
              <a:t>No.</a:t>
            </a:r>
          </a:p>
        </p:txBody>
      </p:sp>
      <p:sp>
        <p:nvSpPr>
          <p:cNvPr id="9" name="Text Placeholder 7"/>
          <p:cNvSpPr>
            <a:spLocks noGrp="1"/>
          </p:cNvSpPr>
          <p:nvPr>
            <p:ph type="body" sz="quarter" idx="26" hasCustomPrompt="1"/>
          </p:nvPr>
        </p:nvSpPr>
        <p:spPr>
          <a:xfrm>
            <a:off x="617654" y="2610397"/>
            <a:ext cx="333492" cy="816292"/>
          </a:xfrm>
        </p:spPr>
        <p:txBody>
          <a:bodyPr wrap="none" lIns="0" rIns="0" anchor="ctr"/>
          <a:lstStyle>
            <a:lvl1pPr marL="0" indent="0" algn="l">
              <a:buFontTx/>
              <a:buNone/>
              <a:defRPr sz="2200" b="1">
                <a:solidFill>
                  <a:schemeClr val="tx1"/>
                </a:solidFill>
              </a:defRPr>
            </a:lvl1pPr>
          </a:lstStyle>
          <a:p>
            <a:pPr lvl="0"/>
            <a:r>
              <a:rPr lang="en-US" dirty="0" smtClean="0"/>
              <a:t>No.</a:t>
            </a:r>
          </a:p>
        </p:txBody>
      </p:sp>
      <p:sp>
        <p:nvSpPr>
          <p:cNvPr id="10" name="Text Placeholder 7"/>
          <p:cNvSpPr>
            <a:spLocks noGrp="1"/>
          </p:cNvSpPr>
          <p:nvPr>
            <p:ph type="body" sz="quarter" idx="27" hasCustomPrompt="1"/>
          </p:nvPr>
        </p:nvSpPr>
        <p:spPr>
          <a:xfrm>
            <a:off x="617654" y="3562748"/>
            <a:ext cx="333492" cy="816292"/>
          </a:xfrm>
        </p:spPr>
        <p:txBody>
          <a:bodyPr wrap="none" lIns="0" rIns="0" anchor="ctr"/>
          <a:lstStyle>
            <a:lvl1pPr marL="0" indent="0" algn="l">
              <a:buFontTx/>
              <a:buNone/>
              <a:defRPr sz="2200" b="1">
                <a:solidFill>
                  <a:schemeClr val="tx1"/>
                </a:solidFill>
              </a:defRPr>
            </a:lvl1pPr>
          </a:lstStyle>
          <a:p>
            <a:pPr lvl="0"/>
            <a:r>
              <a:rPr lang="en-US" dirty="0" smtClean="0"/>
              <a:t>No.</a:t>
            </a:r>
          </a:p>
        </p:txBody>
      </p:sp>
      <p:sp>
        <p:nvSpPr>
          <p:cNvPr id="11" name="Text Placeholder 7"/>
          <p:cNvSpPr>
            <a:spLocks noGrp="1"/>
          </p:cNvSpPr>
          <p:nvPr>
            <p:ph type="body" sz="quarter" idx="28" hasCustomPrompt="1"/>
          </p:nvPr>
        </p:nvSpPr>
        <p:spPr>
          <a:xfrm>
            <a:off x="617654" y="4515097"/>
            <a:ext cx="333492" cy="816292"/>
          </a:xfrm>
        </p:spPr>
        <p:txBody>
          <a:bodyPr wrap="none" lIns="0" rIns="0" anchor="ctr"/>
          <a:lstStyle>
            <a:lvl1pPr marL="0" indent="0" algn="l">
              <a:buFontTx/>
              <a:buNone/>
              <a:defRPr sz="2200" b="1">
                <a:solidFill>
                  <a:schemeClr val="tx1"/>
                </a:solidFill>
              </a:defRPr>
            </a:lvl1pPr>
          </a:lstStyle>
          <a:p>
            <a:pPr lvl="0"/>
            <a:r>
              <a:rPr lang="en-US" dirty="0" smtClean="0"/>
              <a:t>No.</a:t>
            </a:r>
          </a:p>
        </p:txBody>
      </p:sp>
      <p:sp>
        <p:nvSpPr>
          <p:cNvPr id="12" name="Text Placeholder 7"/>
          <p:cNvSpPr>
            <a:spLocks noGrp="1"/>
          </p:cNvSpPr>
          <p:nvPr>
            <p:ph type="body" sz="quarter" idx="29" hasCustomPrompt="1"/>
          </p:nvPr>
        </p:nvSpPr>
        <p:spPr>
          <a:xfrm>
            <a:off x="617654" y="5467448"/>
            <a:ext cx="333492" cy="816292"/>
          </a:xfrm>
        </p:spPr>
        <p:txBody>
          <a:bodyPr wrap="none" lIns="0" rIns="0" anchor="ctr"/>
          <a:lstStyle>
            <a:lvl1pPr marL="0" indent="0" algn="l">
              <a:buFontTx/>
              <a:buNone/>
              <a:defRPr sz="2200" b="1">
                <a:solidFill>
                  <a:schemeClr val="tx1"/>
                </a:solidFill>
              </a:defRPr>
            </a:lvl1pPr>
          </a:lstStyle>
          <a:p>
            <a:pPr lvl="0"/>
            <a:r>
              <a:rPr lang="en-US" dirty="0" smtClean="0"/>
              <a:t>No.</a:t>
            </a:r>
          </a:p>
        </p:txBody>
      </p:sp>
      <p:sp>
        <p:nvSpPr>
          <p:cNvPr id="14" name="Text Placeholder 13"/>
          <p:cNvSpPr>
            <a:spLocks noGrp="1"/>
          </p:cNvSpPr>
          <p:nvPr>
            <p:ph type="body" sz="quarter" idx="30"/>
          </p:nvPr>
        </p:nvSpPr>
        <p:spPr>
          <a:xfrm>
            <a:off x="1033718" y="1658048"/>
            <a:ext cx="2024345" cy="816292"/>
          </a:xfrm>
        </p:spPr>
        <p:txBody>
          <a:bodyPr lIns="0" rIns="0" anchor="ctr"/>
          <a:lstStyle>
            <a:lvl1pPr marL="0" indent="0">
              <a:buFontTx/>
              <a:buNone/>
              <a:defRPr sz="1500">
                <a:solidFill>
                  <a:schemeClr val="tx1"/>
                </a:solidFill>
              </a:defRPr>
            </a:lvl1pPr>
          </a:lstStyle>
          <a:p>
            <a:pPr lvl="0"/>
            <a:r>
              <a:rPr lang="en-US" smtClean="0"/>
              <a:t>Click to edit Master text styles</a:t>
            </a:r>
          </a:p>
        </p:txBody>
      </p:sp>
      <p:sp>
        <p:nvSpPr>
          <p:cNvPr id="15" name="Text Placeholder 13"/>
          <p:cNvSpPr>
            <a:spLocks noGrp="1"/>
          </p:cNvSpPr>
          <p:nvPr>
            <p:ph type="body" sz="quarter" idx="31"/>
          </p:nvPr>
        </p:nvSpPr>
        <p:spPr>
          <a:xfrm>
            <a:off x="1033718" y="2610397"/>
            <a:ext cx="2024345" cy="816292"/>
          </a:xfrm>
        </p:spPr>
        <p:txBody>
          <a:bodyPr lIns="0" rIns="0" anchor="ctr"/>
          <a:lstStyle>
            <a:lvl1pPr marL="0" indent="0">
              <a:buFontTx/>
              <a:buNone/>
              <a:defRPr sz="1500">
                <a:solidFill>
                  <a:schemeClr val="tx1"/>
                </a:solidFill>
              </a:defRPr>
            </a:lvl1pPr>
          </a:lstStyle>
          <a:p>
            <a:pPr lvl="0"/>
            <a:r>
              <a:rPr lang="en-US" smtClean="0"/>
              <a:t>Click to edit Master text styles</a:t>
            </a:r>
          </a:p>
        </p:txBody>
      </p:sp>
      <p:sp>
        <p:nvSpPr>
          <p:cNvPr id="16" name="Text Placeholder 13"/>
          <p:cNvSpPr>
            <a:spLocks noGrp="1"/>
          </p:cNvSpPr>
          <p:nvPr>
            <p:ph type="body" sz="quarter" idx="32"/>
          </p:nvPr>
        </p:nvSpPr>
        <p:spPr>
          <a:xfrm>
            <a:off x="1033718" y="3562748"/>
            <a:ext cx="2024345" cy="816292"/>
          </a:xfrm>
        </p:spPr>
        <p:txBody>
          <a:bodyPr lIns="0" rIns="0" anchor="ctr"/>
          <a:lstStyle>
            <a:lvl1pPr marL="0" indent="0">
              <a:buFontTx/>
              <a:buNone/>
              <a:defRPr sz="1500">
                <a:solidFill>
                  <a:schemeClr val="tx1"/>
                </a:solidFill>
              </a:defRPr>
            </a:lvl1pPr>
          </a:lstStyle>
          <a:p>
            <a:pPr lvl="0"/>
            <a:r>
              <a:rPr lang="en-US" smtClean="0"/>
              <a:t>Click to edit Master text styles</a:t>
            </a:r>
          </a:p>
        </p:txBody>
      </p:sp>
      <p:sp>
        <p:nvSpPr>
          <p:cNvPr id="17" name="Text Placeholder 13"/>
          <p:cNvSpPr>
            <a:spLocks noGrp="1"/>
          </p:cNvSpPr>
          <p:nvPr>
            <p:ph type="body" sz="quarter" idx="33"/>
          </p:nvPr>
        </p:nvSpPr>
        <p:spPr>
          <a:xfrm>
            <a:off x="1033718" y="4515097"/>
            <a:ext cx="2024345" cy="816292"/>
          </a:xfrm>
        </p:spPr>
        <p:txBody>
          <a:bodyPr lIns="0" rIns="0" anchor="ctr"/>
          <a:lstStyle>
            <a:lvl1pPr marL="0" indent="0">
              <a:buFontTx/>
              <a:buNone/>
              <a:defRPr sz="1500">
                <a:solidFill>
                  <a:schemeClr val="tx1"/>
                </a:solidFill>
              </a:defRPr>
            </a:lvl1pPr>
          </a:lstStyle>
          <a:p>
            <a:pPr lvl="0"/>
            <a:r>
              <a:rPr lang="en-US" smtClean="0"/>
              <a:t>Click to edit Master text styles</a:t>
            </a:r>
          </a:p>
        </p:txBody>
      </p:sp>
      <p:sp>
        <p:nvSpPr>
          <p:cNvPr id="18" name="Text Placeholder 13"/>
          <p:cNvSpPr>
            <a:spLocks noGrp="1"/>
          </p:cNvSpPr>
          <p:nvPr>
            <p:ph type="body" sz="quarter" idx="34"/>
          </p:nvPr>
        </p:nvSpPr>
        <p:spPr>
          <a:xfrm>
            <a:off x="1033718" y="5467448"/>
            <a:ext cx="2024345" cy="816292"/>
          </a:xfrm>
        </p:spPr>
        <p:txBody>
          <a:bodyPr lIns="0" rIns="0" anchor="ctr"/>
          <a:lstStyle>
            <a:lvl1pPr marL="0" indent="0">
              <a:buFontTx/>
              <a:buNone/>
              <a:defRPr sz="1500">
                <a:solidFill>
                  <a:schemeClr val="tx1"/>
                </a:solidFill>
              </a:defRPr>
            </a:lvl1pPr>
          </a:lstStyle>
          <a:p>
            <a:pPr lvl="0"/>
            <a:r>
              <a:rPr lang="en-US" smtClean="0"/>
              <a:t>Click to edit Master text styles</a:t>
            </a:r>
          </a:p>
        </p:txBody>
      </p:sp>
      <p:pic>
        <p:nvPicPr>
          <p:cNvPr id="19" name="Picture 18" descr="logo.emf"/>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583170" y="414679"/>
            <a:ext cx="874296" cy="853109"/>
          </a:xfrm>
          <a:prstGeom prst="rect">
            <a:avLst/>
          </a:prstGeom>
        </p:spPr>
      </p:pic>
      <p:cxnSp>
        <p:nvCxnSpPr>
          <p:cNvPr id="21" name="Straight Connector 20"/>
          <p:cNvCxnSpPr/>
          <p:nvPr userDrawn="1"/>
        </p:nvCxnSpPr>
        <p:spPr>
          <a:xfrm flipV="1">
            <a:off x="630905" y="2544286"/>
            <a:ext cx="2412815" cy="0"/>
          </a:xfrm>
          <a:prstGeom prst="line">
            <a:avLst/>
          </a:prstGeom>
          <a:ln>
            <a:solidFill>
              <a:srgbClr val="FFFFFF">
                <a:alpha val="60000"/>
              </a:srgb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a:xfrm flipV="1">
            <a:off x="630905" y="3486093"/>
            <a:ext cx="2412815" cy="0"/>
          </a:xfrm>
          <a:prstGeom prst="line">
            <a:avLst/>
          </a:prstGeom>
          <a:ln>
            <a:solidFill>
              <a:srgbClr val="FFFFFF">
                <a:alpha val="60000"/>
              </a:srgb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a:xfrm flipV="1">
            <a:off x="630905" y="4441957"/>
            <a:ext cx="2412815" cy="0"/>
          </a:xfrm>
          <a:prstGeom prst="line">
            <a:avLst/>
          </a:prstGeom>
          <a:ln>
            <a:solidFill>
              <a:srgbClr val="FFFFFF">
                <a:alpha val="60000"/>
              </a:srgb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a:xfrm flipV="1">
            <a:off x="630905" y="5392773"/>
            <a:ext cx="2412815" cy="0"/>
          </a:xfrm>
          <a:prstGeom prst="line">
            <a:avLst/>
          </a:prstGeom>
          <a:ln>
            <a:solidFill>
              <a:srgbClr val="FFFFFF">
                <a:alpha val="60000"/>
              </a:srgbClr>
            </a:solidFill>
          </a:ln>
        </p:spPr>
        <p:style>
          <a:lnRef idx="1">
            <a:schemeClr val="accent1"/>
          </a:lnRef>
          <a:fillRef idx="0">
            <a:schemeClr val="accent1"/>
          </a:fillRef>
          <a:effectRef idx="0">
            <a:schemeClr val="accent1"/>
          </a:effectRef>
          <a:fontRef idx="minor">
            <a:schemeClr val="tx1"/>
          </a:fontRef>
        </p:style>
      </p:cxnSp>
      <p:sp>
        <p:nvSpPr>
          <p:cNvPr id="26" name="Frame 25"/>
          <p:cNvSpPr/>
          <p:nvPr userDrawn="1"/>
        </p:nvSpPr>
        <p:spPr>
          <a:xfrm>
            <a:off x="0" y="0"/>
            <a:ext cx="9906000" cy="6858000"/>
          </a:xfrm>
          <a:prstGeom prst="frame">
            <a:avLst>
              <a:gd name="adj1" fmla="val 1841"/>
            </a:avLst>
          </a:prstGeom>
          <a:solidFill>
            <a:srgbClr val="606B8D"/>
          </a:solidFill>
          <a:ln>
            <a:noFill/>
          </a:ln>
        </p:spPr>
        <p:style>
          <a:lnRef idx="2">
            <a:schemeClr val="accent1">
              <a:shade val="50000"/>
            </a:schemeClr>
          </a:lnRef>
          <a:fillRef idx="1">
            <a:schemeClr val="accent1"/>
          </a:fillRef>
          <a:effectRef idx="0">
            <a:schemeClr val="accent1"/>
          </a:effectRef>
          <a:fontRef idx="minor">
            <a:schemeClr val="lt1"/>
          </a:fontRef>
        </p:style>
        <p:txBody>
          <a:bodyPr lIns="83890" tIns="41945" rIns="83890" bIns="41945" rtlCol="0" anchor="ctr"/>
          <a:lstStyle/>
          <a:p>
            <a:pPr algn="ctr" defTabSz="956963" fontAlgn="auto">
              <a:spcBef>
                <a:spcPts val="0"/>
              </a:spcBef>
              <a:spcAft>
                <a:spcPts val="0"/>
              </a:spcAft>
            </a:pPr>
            <a:endParaRPr lang="en-GB" sz="1900">
              <a:solidFill>
                <a:srgbClr val="002244"/>
              </a:solidFill>
            </a:endParaRPr>
          </a:p>
        </p:txBody>
      </p:sp>
    </p:spTree>
    <p:extLst>
      <p:ext uri="{BB962C8B-B14F-4D97-AF65-F5344CB8AC3E}">
        <p14:creationId xmlns:p14="http://schemas.microsoft.com/office/powerpoint/2010/main" val="2852176771"/>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3_7. PRESENTATION OBJECTIVES">
    <p:spTree>
      <p:nvGrpSpPr>
        <p:cNvPr id="1" name=""/>
        <p:cNvGrpSpPr/>
        <p:nvPr/>
      </p:nvGrpSpPr>
      <p:grpSpPr>
        <a:xfrm>
          <a:off x="0" y="0"/>
          <a:ext cx="0" cy="0"/>
          <a:chOff x="0" y="0"/>
          <a:chExt cx="0" cy="0"/>
        </a:xfrm>
      </p:grpSpPr>
      <p:sp>
        <p:nvSpPr>
          <p:cNvPr id="25" name="Rectangle 24"/>
          <p:cNvSpPr/>
          <p:nvPr userDrawn="1"/>
        </p:nvSpPr>
        <p:spPr>
          <a:xfrm>
            <a:off x="122061" y="6"/>
            <a:ext cx="3078128" cy="67428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83890" tIns="41945" rIns="83890" bIns="41945" rtlCol="0" anchor="ctr"/>
          <a:lstStyle/>
          <a:p>
            <a:pPr algn="ctr" defTabSz="956963" fontAlgn="auto">
              <a:spcBef>
                <a:spcPts val="0"/>
              </a:spcBef>
              <a:spcAft>
                <a:spcPts val="0"/>
              </a:spcAft>
            </a:pPr>
            <a:endParaRPr lang="en-GB" sz="1900">
              <a:solidFill>
                <a:srgbClr val="FFFFFF"/>
              </a:solidFill>
            </a:endParaRPr>
          </a:p>
        </p:txBody>
      </p:sp>
      <p:sp>
        <p:nvSpPr>
          <p:cNvPr id="2" name="Title 1"/>
          <p:cNvSpPr>
            <a:spLocks noGrp="1"/>
          </p:cNvSpPr>
          <p:nvPr>
            <p:ph type="title"/>
          </p:nvPr>
        </p:nvSpPr>
        <p:spPr>
          <a:xfrm>
            <a:off x="122062" y="120949"/>
            <a:ext cx="3079572" cy="1439360"/>
          </a:xfrm>
          <a:noFill/>
        </p:spPr>
        <p:txBody>
          <a:bodyPr lIns="462400" tIns="495429" anchor="t"/>
          <a:lstStyle>
            <a:lvl1pPr>
              <a:defRPr>
                <a:solidFill>
                  <a:schemeClr val="bg1"/>
                </a:solidFill>
              </a:defRPr>
            </a:lvl1pPr>
          </a:lstStyle>
          <a:p>
            <a:r>
              <a:rPr lang="en-US" smtClean="0"/>
              <a:t>Click to edit Master title style</a:t>
            </a:r>
            <a:endParaRPr lang="en-GB" dirty="0"/>
          </a:p>
        </p:txBody>
      </p:sp>
      <p:sp>
        <p:nvSpPr>
          <p:cNvPr id="3" name="Date Placeholder 2"/>
          <p:cNvSpPr>
            <a:spLocks noGrp="1"/>
          </p:cNvSpPr>
          <p:nvPr>
            <p:ph type="dt" sz="half" idx="10"/>
          </p:nvPr>
        </p:nvSpPr>
        <p:spPr/>
        <p:txBody>
          <a:bodyPr/>
          <a:lstStyle/>
          <a:p>
            <a:fld id="{06B64096-513A-4056-AD1A-8089F6AFE02D}" type="datetimeFigureOut">
              <a:rPr lang="en-GB" smtClean="0">
                <a:solidFill>
                  <a:srgbClr val="002244"/>
                </a:solidFill>
              </a:rPr>
              <a:pPr/>
              <a:t>07/03/2016</a:t>
            </a:fld>
            <a:endParaRPr lang="en-GB">
              <a:solidFill>
                <a:srgbClr val="002244"/>
              </a:solidFill>
            </a:endParaRPr>
          </a:p>
        </p:txBody>
      </p:sp>
      <p:sp>
        <p:nvSpPr>
          <p:cNvPr id="4" name="Footer Placeholder 3"/>
          <p:cNvSpPr>
            <a:spLocks noGrp="1"/>
          </p:cNvSpPr>
          <p:nvPr>
            <p:ph type="ftr" sz="quarter" idx="11"/>
          </p:nvPr>
        </p:nvSpPr>
        <p:spPr/>
        <p:txBody>
          <a:bodyPr/>
          <a:lstStyle/>
          <a:p>
            <a:endParaRPr lang="en-GB" dirty="0">
              <a:solidFill>
                <a:srgbClr val="002244"/>
              </a:solidFill>
            </a:endParaRPr>
          </a:p>
        </p:txBody>
      </p:sp>
      <p:sp>
        <p:nvSpPr>
          <p:cNvPr id="5" name="Slide Number Placeholder 4"/>
          <p:cNvSpPr>
            <a:spLocks noGrp="1"/>
          </p:cNvSpPr>
          <p:nvPr>
            <p:ph type="sldNum" sz="quarter" idx="12"/>
          </p:nvPr>
        </p:nvSpPr>
        <p:spPr/>
        <p:txBody>
          <a:bodyPr/>
          <a:lstStyle/>
          <a:p>
            <a:fld id="{AC5418B0-CB07-44CE-97FE-8A2F735695C7}" type="slidenum">
              <a:rPr lang="en-GB" smtClean="0">
                <a:solidFill>
                  <a:srgbClr val="002244"/>
                </a:solidFill>
              </a:rPr>
              <a:pPr/>
              <a:t>‹#›</a:t>
            </a:fld>
            <a:endParaRPr lang="en-GB">
              <a:solidFill>
                <a:srgbClr val="002244"/>
              </a:solidFill>
            </a:endParaRPr>
          </a:p>
        </p:txBody>
      </p:sp>
      <p:sp>
        <p:nvSpPr>
          <p:cNvPr id="8" name="Text Placeholder 7"/>
          <p:cNvSpPr>
            <a:spLocks noGrp="1"/>
          </p:cNvSpPr>
          <p:nvPr>
            <p:ph type="body" sz="quarter" idx="25" hasCustomPrompt="1"/>
          </p:nvPr>
        </p:nvSpPr>
        <p:spPr>
          <a:xfrm>
            <a:off x="617654" y="1658048"/>
            <a:ext cx="333492" cy="816292"/>
          </a:xfrm>
        </p:spPr>
        <p:txBody>
          <a:bodyPr wrap="none" lIns="0" rIns="0" anchor="ctr"/>
          <a:lstStyle>
            <a:lvl1pPr marL="0" indent="0" algn="l">
              <a:buFontTx/>
              <a:buNone/>
              <a:defRPr sz="2200" b="1">
                <a:solidFill>
                  <a:schemeClr val="bg1"/>
                </a:solidFill>
              </a:defRPr>
            </a:lvl1pPr>
          </a:lstStyle>
          <a:p>
            <a:pPr lvl="0"/>
            <a:r>
              <a:rPr lang="en-US" dirty="0" smtClean="0"/>
              <a:t>No.</a:t>
            </a:r>
          </a:p>
        </p:txBody>
      </p:sp>
      <p:sp>
        <p:nvSpPr>
          <p:cNvPr id="9" name="Text Placeholder 7"/>
          <p:cNvSpPr>
            <a:spLocks noGrp="1"/>
          </p:cNvSpPr>
          <p:nvPr>
            <p:ph type="body" sz="quarter" idx="26" hasCustomPrompt="1"/>
          </p:nvPr>
        </p:nvSpPr>
        <p:spPr>
          <a:xfrm>
            <a:off x="617654" y="2610397"/>
            <a:ext cx="333492" cy="816292"/>
          </a:xfrm>
        </p:spPr>
        <p:txBody>
          <a:bodyPr wrap="none" lIns="0" rIns="0" anchor="ctr"/>
          <a:lstStyle>
            <a:lvl1pPr marL="0" indent="0" algn="l">
              <a:buFontTx/>
              <a:buNone/>
              <a:defRPr sz="2200" b="1">
                <a:solidFill>
                  <a:schemeClr val="bg1"/>
                </a:solidFill>
              </a:defRPr>
            </a:lvl1pPr>
          </a:lstStyle>
          <a:p>
            <a:pPr lvl="0"/>
            <a:r>
              <a:rPr lang="en-US" dirty="0" smtClean="0"/>
              <a:t>No.</a:t>
            </a:r>
          </a:p>
        </p:txBody>
      </p:sp>
      <p:sp>
        <p:nvSpPr>
          <p:cNvPr id="10" name="Text Placeholder 7"/>
          <p:cNvSpPr>
            <a:spLocks noGrp="1"/>
          </p:cNvSpPr>
          <p:nvPr>
            <p:ph type="body" sz="quarter" idx="27" hasCustomPrompt="1"/>
          </p:nvPr>
        </p:nvSpPr>
        <p:spPr>
          <a:xfrm>
            <a:off x="617654" y="3562748"/>
            <a:ext cx="333492" cy="816292"/>
          </a:xfrm>
        </p:spPr>
        <p:txBody>
          <a:bodyPr wrap="none" lIns="0" rIns="0" anchor="ctr"/>
          <a:lstStyle>
            <a:lvl1pPr marL="0" indent="0" algn="l">
              <a:buFontTx/>
              <a:buNone/>
              <a:defRPr sz="2200" b="1">
                <a:solidFill>
                  <a:schemeClr val="bg1"/>
                </a:solidFill>
              </a:defRPr>
            </a:lvl1pPr>
          </a:lstStyle>
          <a:p>
            <a:pPr lvl="0"/>
            <a:r>
              <a:rPr lang="en-US" dirty="0" smtClean="0"/>
              <a:t>No.</a:t>
            </a:r>
          </a:p>
        </p:txBody>
      </p:sp>
      <p:sp>
        <p:nvSpPr>
          <p:cNvPr id="11" name="Text Placeholder 7"/>
          <p:cNvSpPr>
            <a:spLocks noGrp="1"/>
          </p:cNvSpPr>
          <p:nvPr>
            <p:ph type="body" sz="quarter" idx="28" hasCustomPrompt="1"/>
          </p:nvPr>
        </p:nvSpPr>
        <p:spPr>
          <a:xfrm>
            <a:off x="617654" y="4515097"/>
            <a:ext cx="333492" cy="816292"/>
          </a:xfrm>
        </p:spPr>
        <p:txBody>
          <a:bodyPr wrap="none" lIns="0" rIns="0" anchor="ctr"/>
          <a:lstStyle>
            <a:lvl1pPr marL="0" indent="0" algn="l">
              <a:buFontTx/>
              <a:buNone/>
              <a:defRPr sz="2200" b="1">
                <a:solidFill>
                  <a:schemeClr val="bg1"/>
                </a:solidFill>
              </a:defRPr>
            </a:lvl1pPr>
          </a:lstStyle>
          <a:p>
            <a:pPr lvl="0"/>
            <a:r>
              <a:rPr lang="en-US" dirty="0" smtClean="0"/>
              <a:t>No.</a:t>
            </a:r>
          </a:p>
        </p:txBody>
      </p:sp>
      <p:sp>
        <p:nvSpPr>
          <p:cNvPr id="12" name="Text Placeholder 7"/>
          <p:cNvSpPr>
            <a:spLocks noGrp="1"/>
          </p:cNvSpPr>
          <p:nvPr>
            <p:ph type="body" sz="quarter" idx="29" hasCustomPrompt="1"/>
          </p:nvPr>
        </p:nvSpPr>
        <p:spPr>
          <a:xfrm>
            <a:off x="617654" y="5467448"/>
            <a:ext cx="333492" cy="816292"/>
          </a:xfrm>
        </p:spPr>
        <p:txBody>
          <a:bodyPr wrap="none" lIns="0" rIns="0" anchor="ctr"/>
          <a:lstStyle>
            <a:lvl1pPr marL="0" indent="0" algn="l">
              <a:buFontTx/>
              <a:buNone/>
              <a:defRPr sz="2200" b="1">
                <a:solidFill>
                  <a:schemeClr val="bg1"/>
                </a:solidFill>
              </a:defRPr>
            </a:lvl1pPr>
          </a:lstStyle>
          <a:p>
            <a:pPr lvl="0"/>
            <a:r>
              <a:rPr lang="en-US" dirty="0" smtClean="0"/>
              <a:t>No.</a:t>
            </a:r>
          </a:p>
        </p:txBody>
      </p:sp>
      <p:sp>
        <p:nvSpPr>
          <p:cNvPr id="14" name="Text Placeholder 13"/>
          <p:cNvSpPr>
            <a:spLocks noGrp="1"/>
          </p:cNvSpPr>
          <p:nvPr>
            <p:ph type="body" sz="quarter" idx="30"/>
          </p:nvPr>
        </p:nvSpPr>
        <p:spPr>
          <a:xfrm>
            <a:off x="1033718" y="1658048"/>
            <a:ext cx="2024345" cy="816292"/>
          </a:xfrm>
        </p:spPr>
        <p:txBody>
          <a:bodyPr lIns="0" rIns="0" anchor="ctr"/>
          <a:lstStyle>
            <a:lvl1pPr marL="0" indent="0">
              <a:buFontTx/>
              <a:buNone/>
              <a:defRPr sz="1500">
                <a:solidFill>
                  <a:schemeClr val="bg1"/>
                </a:solidFill>
              </a:defRPr>
            </a:lvl1pPr>
          </a:lstStyle>
          <a:p>
            <a:pPr lvl="0"/>
            <a:r>
              <a:rPr lang="en-US" smtClean="0"/>
              <a:t>Click to edit Master text styles</a:t>
            </a:r>
          </a:p>
        </p:txBody>
      </p:sp>
      <p:sp>
        <p:nvSpPr>
          <p:cNvPr id="15" name="Text Placeholder 13"/>
          <p:cNvSpPr>
            <a:spLocks noGrp="1"/>
          </p:cNvSpPr>
          <p:nvPr>
            <p:ph type="body" sz="quarter" idx="31"/>
          </p:nvPr>
        </p:nvSpPr>
        <p:spPr>
          <a:xfrm>
            <a:off x="1033718" y="2610397"/>
            <a:ext cx="2024345" cy="816292"/>
          </a:xfrm>
        </p:spPr>
        <p:txBody>
          <a:bodyPr lIns="0" rIns="0" anchor="ctr"/>
          <a:lstStyle>
            <a:lvl1pPr marL="0" indent="0">
              <a:buFontTx/>
              <a:buNone/>
              <a:defRPr sz="1500">
                <a:solidFill>
                  <a:schemeClr val="bg1"/>
                </a:solidFill>
              </a:defRPr>
            </a:lvl1pPr>
          </a:lstStyle>
          <a:p>
            <a:pPr lvl="0"/>
            <a:r>
              <a:rPr lang="en-US" smtClean="0"/>
              <a:t>Click to edit Master text styles</a:t>
            </a:r>
          </a:p>
        </p:txBody>
      </p:sp>
      <p:sp>
        <p:nvSpPr>
          <p:cNvPr id="16" name="Text Placeholder 13"/>
          <p:cNvSpPr>
            <a:spLocks noGrp="1"/>
          </p:cNvSpPr>
          <p:nvPr>
            <p:ph type="body" sz="quarter" idx="32"/>
          </p:nvPr>
        </p:nvSpPr>
        <p:spPr>
          <a:xfrm>
            <a:off x="1033718" y="3562748"/>
            <a:ext cx="2024345" cy="816292"/>
          </a:xfrm>
        </p:spPr>
        <p:txBody>
          <a:bodyPr lIns="0" rIns="0" anchor="ctr"/>
          <a:lstStyle>
            <a:lvl1pPr marL="0" indent="0">
              <a:buFontTx/>
              <a:buNone/>
              <a:defRPr sz="1500">
                <a:solidFill>
                  <a:schemeClr val="bg1"/>
                </a:solidFill>
              </a:defRPr>
            </a:lvl1pPr>
          </a:lstStyle>
          <a:p>
            <a:pPr lvl="0"/>
            <a:r>
              <a:rPr lang="en-US" smtClean="0"/>
              <a:t>Click to edit Master text styles</a:t>
            </a:r>
          </a:p>
        </p:txBody>
      </p:sp>
      <p:sp>
        <p:nvSpPr>
          <p:cNvPr id="17" name="Text Placeholder 13"/>
          <p:cNvSpPr>
            <a:spLocks noGrp="1"/>
          </p:cNvSpPr>
          <p:nvPr>
            <p:ph type="body" sz="quarter" idx="33"/>
          </p:nvPr>
        </p:nvSpPr>
        <p:spPr>
          <a:xfrm>
            <a:off x="1033718" y="4515097"/>
            <a:ext cx="2024345" cy="816292"/>
          </a:xfrm>
        </p:spPr>
        <p:txBody>
          <a:bodyPr lIns="0" rIns="0" anchor="ctr"/>
          <a:lstStyle>
            <a:lvl1pPr marL="0" indent="0">
              <a:buFontTx/>
              <a:buNone/>
              <a:defRPr sz="1500">
                <a:solidFill>
                  <a:schemeClr val="bg1"/>
                </a:solidFill>
              </a:defRPr>
            </a:lvl1pPr>
          </a:lstStyle>
          <a:p>
            <a:pPr lvl="0"/>
            <a:r>
              <a:rPr lang="en-US" smtClean="0"/>
              <a:t>Click to edit Master text styles</a:t>
            </a:r>
          </a:p>
        </p:txBody>
      </p:sp>
      <p:sp>
        <p:nvSpPr>
          <p:cNvPr id="18" name="Text Placeholder 13"/>
          <p:cNvSpPr>
            <a:spLocks noGrp="1"/>
          </p:cNvSpPr>
          <p:nvPr>
            <p:ph type="body" sz="quarter" idx="34"/>
          </p:nvPr>
        </p:nvSpPr>
        <p:spPr>
          <a:xfrm>
            <a:off x="1033718" y="5467448"/>
            <a:ext cx="2024345" cy="816292"/>
          </a:xfrm>
        </p:spPr>
        <p:txBody>
          <a:bodyPr lIns="0" rIns="0" anchor="ctr"/>
          <a:lstStyle>
            <a:lvl1pPr marL="0" indent="0">
              <a:buFontTx/>
              <a:buNone/>
              <a:defRPr sz="1500">
                <a:solidFill>
                  <a:schemeClr val="bg1"/>
                </a:solidFill>
              </a:defRPr>
            </a:lvl1pPr>
          </a:lstStyle>
          <a:p>
            <a:pPr lvl="0"/>
            <a:r>
              <a:rPr lang="en-US" smtClean="0"/>
              <a:t>Click to edit Master text styles</a:t>
            </a:r>
          </a:p>
        </p:txBody>
      </p:sp>
      <p:pic>
        <p:nvPicPr>
          <p:cNvPr id="19" name="Picture 18" descr="logo.emf"/>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583170" y="414679"/>
            <a:ext cx="874296" cy="853109"/>
          </a:xfrm>
          <a:prstGeom prst="rect">
            <a:avLst/>
          </a:prstGeom>
        </p:spPr>
      </p:pic>
      <p:cxnSp>
        <p:nvCxnSpPr>
          <p:cNvPr id="21" name="Straight Connector 20"/>
          <p:cNvCxnSpPr/>
          <p:nvPr userDrawn="1"/>
        </p:nvCxnSpPr>
        <p:spPr>
          <a:xfrm flipV="1">
            <a:off x="630905" y="2544286"/>
            <a:ext cx="2412815" cy="0"/>
          </a:xfrm>
          <a:prstGeom prst="line">
            <a:avLst/>
          </a:prstGeom>
          <a:ln>
            <a:solidFill>
              <a:srgbClr val="FFFFFF">
                <a:alpha val="60000"/>
              </a:srgb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a:xfrm flipV="1">
            <a:off x="630905" y="3486093"/>
            <a:ext cx="2412815" cy="0"/>
          </a:xfrm>
          <a:prstGeom prst="line">
            <a:avLst/>
          </a:prstGeom>
          <a:ln>
            <a:solidFill>
              <a:srgbClr val="FFFFFF">
                <a:alpha val="60000"/>
              </a:srgb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a:xfrm flipV="1">
            <a:off x="630905" y="4441957"/>
            <a:ext cx="2412815" cy="0"/>
          </a:xfrm>
          <a:prstGeom prst="line">
            <a:avLst/>
          </a:prstGeom>
          <a:ln>
            <a:solidFill>
              <a:srgbClr val="FFFFFF">
                <a:alpha val="60000"/>
              </a:srgb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a:xfrm flipV="1">
            <a:off x="630905" y="5392773"/>
            <a:ext cx="2412815" cy="0"/>
          </a:xfrm>
          <a:prstGeom prst="line">
            <a:avLst/>
          </a:prstGeom>
          <a:ln>
            <a:solidFill>
              <a:srgbClr val="FFFFFF">
                <a:alpha val="60000"/>
              </a:srgbClr>
            </a:solidFill>
          </a:ln>
        </p:spPr>
        <p:style>
          <a:lnRef idx="1">
            <a:schemeClr val="accent1"/>
          </a:lnRef>
          <a:fillRef idx="0">
            <a:schemeClr val="accent1"/>
          </a:fillRef>
          <a:effectRef idx="0">
            <a:schemeClr val="accent1"/>
          </a:effectRef>
          <a:fontRef idx="minor">
            <a:schemeClr val="tx1"/>
          </a:fontRef>
        </p:style>
      </p:cxnSp>
      <p:sp>
        <p:nvSpPr>
          <p:cNvPr id="26" name="Frame 25"/>
          <p:cNvSpPr/>
          <p:nvPr userDrawn="1"/>
        </p:nvSpPr>
        <p:spPr>
          <a:xfrm>
            <a:off x="0" y="0"/>
            <a:ext cx="9906000" cy="6858000"/>
          </a:xfrm>
          <a:prstGeom prst="frame">
            <a:avLst>
              <a:gd name="adj1" fmla="val 1841"/>
            </a:avLst>
          </a:prstGeom>
          <a:solidFill>
            <a:srgbClr val="606B8D"/>
          </a:solidFill>
          <a:ln>
            <a:noFill/>
          </a:ln>
        </p:spPr>
        <p:style>
          <a:lnRef idx="2">
            <a:schemeClr val="accent1">
              <a:shade val="50000"/>
            </a:schemeClr>
          </a:lnRef>
          <a:fillRef idx="1">
            <a:schemeClr val="accent1"/>
          </a:fillRef>
          <a:effectRef idx="0">
            <a:schemeClr val="accent1"/>
          </a:effectRef>
          <a:fontRef idx="minor">
            <a:schemeClr val="lt1"/>
          </a:fontRef>
        </p:style>
        <p:txBody>
          <a:bodyPr lIns="83890" tIns="41945" rIns="83890" bIns="41945" rtlCol="0" anchor="ctr"/>
          <a:lstStyle/>
          <a:p>
            <a:pPr algn="ctr" defTabSz="956963" fontAlgn="auto">
              <a:spcBef>
                <a:spcPts val="0"/>
              </a:spcBef>
              <a:spcAft>
                <a:spcPts val="0"/>
              </a:spcAft>
            </a:pPr>
            <a:endParaRPr lang="en-GB" sz="1900">
              <a:solidFill>
                <a:srgbClr val="002244"/>
              </a:solidFill>
            </a:endParaRPr>
          </a:p>
        </p:txBody>
      </p:sp>
    </p:spTree>
    <p:extLst>
      <p:ext uri="{BB962C8B-B14F-4D97-AF65-F5344CB8AC3E}">
        <p14:creationId xmlns:p14="http://schemas.microsoft.com/office/powerpoint/2010/main" val="929805555"/>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8. 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95300" y="1600201"/>
            <a:ext cx="4375150" cy="4525963"/>
          </a:xfrm>
        </p:spPr>
        <p:txBody>
          <a:bodyPr>
            <a:normAutofit/>
          </a:bodyPr>
          <a:lstStyle>
            <a:lvl1pPr>
              <a:defRPr sz="1700"/>
            </a:lvl1pPr>
            <a:lvl2pPr>
              <a:defRPr sz="1700"/>
            </a:lvl2pPr>
            <a:lvl3pPr>
              <a:defRPr sz="1700"/>
            </a:lvl3pPr>
            <a:lvl4pPr>
              <a:defRPr sz="1700"/>
            </a:lvl4pPr>
            <a:lvl5pPr>
              <a:defRPr sz="17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Content Placeholder 3"/>
          <p:cNvSpPr>
            <a:spLocks noGrp="1"/>
          </p:cNvSpPr>
          <p:nvPr>
            <p:ph sz="half" idx="2"/>
          </p:nvPr>
        </p:nvSpPr>
        <p:spPr>
          <a:xfrm>
            <a:off x="5035550" y="1600201"/>
            <a:ext cx="4375150" cy="4525963"/>
          </a:xfrm>
        </p:spPr>
        <p:txBody>
          <a:bodyPr>
            <a:normAutofit/>
          </a:bodyPr>
          <a:lstStyle>
            <a:lvl1pPr>
              <a:defRPr sz="1700"/>
            </a:lvl1pPr>
            <a:lvl2pPr>
              <a:defRPr sz="1700"/>
            </a:lvl2pPr>
            <a:lvl3pPr>
              <a:defRPr sz="1700"/>
            </a:lvl3pPr>
            <a:lvl4pPr>
              <a:defRPr sz="1700"/>
            </a:lvl4pPr>
            <a:lvl5pPr>
              <a:defRPr sz="17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06B64096-513A-4056-AD1A-8089F6AFE02D}" type="datetimeFigureOut">
              <a:rPr lang="en-GB" smtClean="0">
                <a:solidFill>
                  <a:srgbClr val="002244"/>
                </a:solidFill>
              </a:rPr>
              <a:pPr/>
              <a:t>07/03/2016</a:t>
            </a:fld>
            <a:endParaRPr lang="en-GB">
              <a:solidFill>
                <a:srgbClr val="002244"/>
              </a:solidFill>
            </a:endParaRPr>
          </a:p>
        </p:txBody>
      </p:sp>
      <p:sp>
        <p:nvSpPr>
          <p:cNvPr id="6" name="Footer Placeholder 5"/>
          <p:cNvSpPr>
            <a:spLocks noGrp="1"/>
          </p:cNvSpPr>
          <p:nvPr>
            <p:ph type="ftr" sz="quarter" idx="11"/>
          </p:nvPr>
        </p:nvSpPr>
        <p:spPr/>
        <p:txBody>
          <a:bodyPr/>
          <a:lstStyle/>
          <a:p>
            <a:endParaRPr lang="en-GB">
              <a:solidFill>
                <a:srgbClr val="002244"/>
              </a:solidFill>
            </a:endParaRPr>
          </a:p>
        </p:txBody>
      </p:sp>
      <p:sp>
        <p:nvSpPr>
          <p:cNvPr id="7" name="Slide Number Placeholder 6"/>
          <p:cNvSpPr>
            <a:spLocks noGrp="1"/>
          </p:cNvSpPr>
          <p:nvPr>
            <p:ph type="sldNum" sz="quarter" idx="12"/>
          </p:nvPr>
        </p:nvSpPr>
        <p:spPr/>
        <p:txBody>
          <a:bodyPr/>
          <a:lstStyle/>
          <a:p>
            <a:fld id="{AC5418B0-CB07-44CE-97FE-8A2F735695C7}" type="slidenum">
              <a:rPr lang="en-GB" smtClean="0">
                <a:solidFill>
                  <a:srgbClr val="002244"/>
                </a:solidFill>
              </a:rPr>
              <a:pPr/>
              <a:t>‹#›</a:t>
            </a:fld>
            <a:endParaRPr lang="en-GB">
              <a:solidFill>
                <a:srgbClr val="002244"/>
              </a:solidFill>
            </a:endParaRPr>
          </a:p>
        </p:txBody>
      </p:sp>
      <p:sp>
        <p:nvSpPr>
          <p:cNvPr id="8" name="Text Placeholder 7"/>
          <p:cNvSpPr>
            <a:spLocks noGrp="1"/>
          </p:cNvSpPr>
          <p:nvPr>
            <p:ph type="body" sz="quarter" idx="13" hasCustomPrompt="1"/>
          </p:nvPr>
        </p:nvSpPr>
        <p:spPr>
          <a:xfrm>
            <a:off x="488444" y="6128777"/>
            <a:ext cx="4105829" cy="533570"/>
          </a:xfrm>
        </p:spPr>
        <p:txBody>
          <a:bodyPr anchor="b">
            <a:noAutofit/>
          </a:bodyPr>
          <a:lstStyle>
            <a:lvl1pPr marL="0" indent="0">
              <a:buFontTx/>
              <a:buNone/>
              <a:defRPr sz="1000" baseline="0"/>
            </a:lvl1pPr>
          </a:lstStyle>
          <a:p>
            <a:pPr lvl="0"/>
            <a:r>
              <a:rPr lang="en-US" dirty="0" smtClean="0"/>
              <a:t>Insert source:</a:t>
            </a:r>
            <a:endParaRPr lang="en-GB" dirty="0"/>
          </a:p>
        </p:txBody>
      </p:sp>
      <p:cxnSp>
        <p:nvCxnSpPr>
          <p:cNvPr id="9" name="Straight Connector 8"/>
          <p:cNvCxnSpPr/>
          <p:nvPr userDrawn="1"/>
        </p:nvCxnSpPr>
        <p:spPr>
          <a:xfrm flipV="1">
            <a:off x="579807" y="1491683"/>
            <a:ext cx="8904228" cy="0"/>
          </a:xfrm>
          <a:prstGeom prst="line">
            <a:avLst/>
          </a:prstGeom>
          <a:ln>
            <a:solidFill>
              <a:srgbClr val="606B8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05757382"/>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9. 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9727" y="2389648"/>
            <a:ext cx="8420100" cy="1785071"/>
          </a:xfrm>
        </p:spPr>
        <p:txBody>
          <a:bodyPr anchor="b">
            <a:normAutofit/>
          </a:bodyPr>
          <a:lstStyle>
            <a:lvl1pPr algn="l">
              <a:defRPr sz="2900" b="1" cap="none"/>
            </a:lvl1pPr>
          </a:lstStyle>
          <a:p>
            <a:r>
              <a:rPr lang="en-US" dirty="0" smtClean="0"/>
              <a:t>Click to edit master title style</a:t>
            </a:r>
            <a:endParaRPr lang="en-GB" dirty="0"/>
          </a:p>
        </p:txBody>
      </p:sp>
      <p:sp>
        <p:nvSpPr>
          <p:cNvPr id="3" name="Text Placeholder 2"/>
          <p:cNvSpPr>
            <a:spLocks noGrp="1"/>
          </p:cNvSpPr>
          <p:nvPr>
            <p:ph type="body" idx="1"/>
          </p:nvPr>
        </p:nvSpPr>
        <p:spPr>
          <a:xfrm>
            <a:off x="509727" y="4199921"/>
            <a:ext cx="8420100" cy="1500187"/>
          </a:xfrm>
        </p:spPr>
        <p:txBody>
          <a:bodyPr anchor="t"/>
          <a:lstStyle>
            <a:lvl1pPr marL="0" indent="0">
              <a:buNone/>
              <a:defRPr sz="2100">
                <a:solidFill>
                  <a:schemeClr val="tx1">
                    <a:tint val="75000"/>
                  </a:schemeClr>
                </a:solidFill>
              </a:defRPr>
            </a:lvl1pPr>
            <a:lvl2pPr marL="478484" indent="0">
              <a:buNone/>
              <a:defRPr sz="1900">
                <a:solidFill>
                  <a:schemeClr val="tx1">
                    <a:tint val="75000"/>
                  </a:schemeClr>
                </a:solidFill>
              </a:defRPr>
            </a:lvl2pPr>
            <a:lvl3pPr marL="956963" indent="0">
              <a:buNone/>
              <a:defRPr sz="1700">
                <a:solidFill>
                  <a:schemeClr val="tx1">
                    <a:tint val="75000"/>
                  </a:schemeClr>
                </a:solidFill>
              </a:defRPr>
            </a:lvl3pPr>
            <a:lvl4pPr marL="1435452" indent="0">
              <a:buNone/>
              <a:defRPr sz="1500">
                <a:solidFill>
                  <a:schemeClr val="tx1">
                    <a:tint val="75000"/>
                  </a:schemeClr>
                </a:solidFill>
              </a:defRPr>
            </a:lvl4pPr>
            <a:lvl5pPr marL="1913925" indent="0">
              <a:buNone/>
              <a:defRPr sz="1500">
                <a:solidFill>
                  <a:schemeClr val="tx1">
                    <a:tint val="75000"/>
                  </a:schemeClr>
                </a:solidFill>
              </a:defRPr>
            </a:lvl5pPr>
            <a:lvl6pPr marL="2392406" indent="0">
              <a:buNone/>
              <a:defRPr sz="1500">
                <a:solidFill>
                  <a:schemeClr val="tx1">
                    <a:tint val="75000"/>
                  </a:schemeClr>
                </a:solidFill>
              </a:defRPr>
            </a:lvl6pPr>
            <a:lvl7pPr marL="2870887" indent="0">
              <a:buNone/>
              <a:defRPr sz="1500">
                <a:solidFill>
                  <a:schemeClr val="tx1">
                    <a:tint val="75000"/>
                  </a:schemeClr>
                </a:solidFill>
              </a:defRPr>
            </a:lvl7pPr>
            <a:lvl8pPr marL="3349366" indent="0">
              <a:buNone/>
              <a:defRPr sz="1500">
                <a:solidFill>
                  <a:schemeClr val="tx1">
                    <a:tint val="75000"/>
                  </a:schemeClr>
                </a:solidFill>
              </a:defRPr>
            </a:lvl8pPr>
            <a:lvl9pPr marL="3827849" indent="0">
              <a:buNone/>
              <a:defRPr sz="15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6B64096-513A-4056-AD1A-8089F6AFE02D}" type="datetimeFigureOut">
              <a:rPr lang="en-GB" smtClean="0">
                <a:solidFill>
                  <a:srgbClr val="002244"/>
                </a:solidFill>
              </a:rPr>
              <a:pPr/>
              <a:t>07/03/2016</a:t>
            </a:fld>
            <a:endParaRPr lang="en-GB">
              <a:solidFill>
                <a:srgbClr val="002244"/>
              </a:solidFill>
            </a:endParaRPr>
          </a:p>
        </p:txBody>
      </p:sp>
      <p:sp>
        <p:nvSpPr>
          <p:cNvPr id="5" name="Footer Placeholder 4"/>
          <p:cNvSpPr>
            <a:spLocks noGrp="1"/>
          </p:cNvSpPr>
          <p:nvPr>
            <p:ph type="ftr" sz="quarter" idx="11"/>
          </p:nvPr>
        </p:nvSpPr>
        <p:spPr/>
        <p:txBody>
          <a:bodyPr/>
          <a:lstStyle/>
          <a:p>
            <a:endParaRPr lang="en-GB">
              <a:solidFill>
                <a:srgbClr val="002244"/>
              </a:solidFill>
            </a:endParaRPr>
          </a:p>
        </p:txBody>
      </p:sp>
      <p:sp>
        <p:nvSpPr>
          <p:cNvPr id="6" name="Slide Number Placeholder 5"/>
          <p:cNvSpPr>
            <a:spLocks noGrp="1"/>
          </p:cNvSpPr>
          <p:nvPr>
            <p:ph type="sldNum" sz="quarter" idx="12"/>
          </p:nvPr>
        </p:nvSpPr>
        <p:spPr/>
        <p:txBody>
          <a:bodyPr/>
          <a:lstStyle/>
          <a:p>
            <a:fld id="{AC5418B0-CB07-44CE-97FE-8A2F735695C7}" type="slidenum">
              <a:rPr lang="en-GB" smtClean="0">
                <a:solidFill>
                  <a:srgbClr val="002244"/>
                </a:solidFill>
              </a:rPr>
              <a:pPr/>
              <a:t>‹#›</a:t>
            </a:fld>
            <a:endParaRPr lang="en-GB">
              <a:solidFill>
                <a:srgbClr val="002244"/>
              </a:solidFill>
            </a:endParaRPr>
          </a:p>
        </p:txBody>
      </p:sp>
    </p:spTree>
    <p:extLst>
      <p:ext uri="{BB962C8B-B14F-4D97-AF65-F5344CB8AC3E}">
        <p14:creationId xmlns:p14="http://schemas.microsoft.com/office/powerpoint/2010/main" val="67619586"/>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10. TEAM SLIDE 1- 9 PEOPLE">
    <p:spTree>
      <p:nvGrpSpPr>
        <p:cNvPr id="1" name=""/>
        <p:cNvGrpSpPr/>
        <p:nvPr/>
      </p:nvGrpSpPr>
      <p:grpSpPr>
        <a:xfrm>
          <a:off x="0" y="0"/>
          <a:ext cx="0" cy="0"/>
          <a:chOff x="0" y="0"/>
          <a:chExt cx="0" cy="0"/>
        </a:xfrm>
      </p:grpSpPr>
      <p:sp>
        <p:nvSpPr>
          <p:cNvPr id="38" name="Text Placeholder 21"/>
          <p:cNvSpPr>
            <a:spLocks noGrp="1"/>
          </p:cNvSpPr>
          <p:nvPr>
            <p:ph type="body" sz="quarter" idx="31" hasCustomPrompt="1"/>
          </p:nvPr>
        </p:nvSpPr>
        <p:spPr>
          <a:xfrm>
            <a:off x="3592690" y="3193507"/>
            <a:ext cx="2788268" cy="1474405"/>
          </a:xfrm>
          <a:solidFill>
            <a:srgbClr val="A1A7C0"/>
          </a:solidFill>
        </p:spPr>
        <p:txBody>
          <a:bodyPr lIns="1486288" tIns="0" rIns="16515" bIns="66058" anchor="b"/>
          <a:lstStyle>
            <a:lvl1pPr marL="0" indent="0">
              <a:spcBef>
                <a:spcPts val="0"/>
              </a:spcBef>
              <a:buFontTx/>
              <a:buNone/>
              <a:defRPr sz="900" b="1">
                <a:solidFill>
                  <a:schemeClr val="tx1"/>
                </a:solidFill>
              </a:defRPr>
            </a:lvl1pPr>
            <a:lvl2pPr marL="0" indent="0">
              <a:spcBef>
                <a:spcPts val="0"/>
              </a:spcBef>
              <a:buFontTx/>
              <a:buNone/>
              <a:defRPr sz="900">
                <a:solidFill>
                  <a:schemeClr val="tx1"/>
                </a:solidFill>
              </a:defRPr>
            </a:lvl2pPr>
            <a:lvl3pPr marL="0" indent="0">
              <a:spcBef>
                <a:spcPts val="184"/>
              </a:spcBef>
              <a:buFontTx/>
              <a:buNone/>
              <a:defRPr sz="900">
                <a:solidFill>
                  <a:schemeClr val="tx1"/>
                </a:solidFill>
              </a:defRPr>
            </a:lvl3pPr>
            <a:lvl4pPr>
              <a:buFontTx/>
              <a:buNone/>
              <a:defRPr/>
            </a:lvl4pPr>
            <a:lvl5pPr>
              <a:buFontTx/>
              <a:buNone/>
              <a:defRPr/>
            </a:lvl5pPr>
          </a:lstStyle>
          <a:p>
            <a:pPr lvl="0"/>
            <a:r>
              <a:rPr lang="en-US" dirty="0" smtClean="0"/>
              <a:t>Name: </a:t>
            </a:r>
          </a:p>
          <a:p>
            <a:pPr lvl="1"/>
            <a:r>
              <a:rPr lang="en-US" dirty="0" smtClean="0"/>
              <a:t>Job Title:</a:t>
            </a:r>
          </a:p>
          <a:p>
            <a:pPr lvl="2"/>
            <a:r>
              <a:rPr lang="en-US" dirty="0" smtClean="0"/>
              <a:t>Tel:</a:t>
            </a:r>
          </a:p>
          <a:p>
            <a:pPr lvl="2"/>
            <a:r>
              <a:rPr lang="en-US" dirty="0" smtClean="0"/>
              <a:t>Mob:</a:t>
            </a:r>
          </a:p>
          <a:p>
            <a:pPr lvl="2"/>
            <a:r>
              <a:rPr lang="en-US" dirty="0" smtClean="0"/>
              <a:t>Email:</a:t>
            </a:r>
            <a:endParaRPr lang="en-GB" dirty="0"/>
          </a:p>
        </p:txBody>
      </p:sp>
      <p:sp>
        <p:nvSpPr>
          <p:cNvPr id="41" name="Text Placeholder 21"/>
          <p:cNvSpPr>
            <a:spLocks noGrp="1"/>
          </p:cNvSpPr>
          <p:nvPr>
            <p:ph type="body" sz="quarter" idx="32" hasCustomPrompt="1"/>
          </p:nvPr>
        </p:nvSpPr>
        <p:spPr>
          <a:xfrm>
            <a:off x="3592690" y="4765294"/>
            <a:ext cx="2788268" cy="1474405"/>
          </a:xfrm>
          <a:solidFill>
            <a:srgbClr val="A1A7C0"/>
          </a:solidFill>
        </p:spPr>
        <p:txBody>
          <a:bodyPr lIns="1486288" tIns="0" rIns="16515" bIns="66058" anchor="b"/>
          <a:lstStyle>
            <a:lvl1pPr marL="0" indent="0">
              <a:spcBef>
                <a:spcPts val="0"/>
              </a:spcBef>
              <a:buFontTx/>
              <a:buNone/>
              <a:defRPr sz="900" b="1">
                <a:solidFill>
                  <a:schemeClr val="tx1"/>
                </a:solidFill>
              </a:defRPr>
            </a:lvl1pPr>
            <a:lvl2pPr marL="0" indent="0">
              <a:spcBef>
                <a:spcPts val="0"/>
              </a:spcBef>
              <a:buFontTx/>
              <a:buNone/>
              <a:defRPr sz="900">
                <a:solidFill>
                  <a:schemeClr val="tx1"/>
                </a:solidFill>
              </a:defRPr>
            </a:lvl2pPr>
            <a:lvl3pPr marL="0" indent="0">
              <a:spcBef>
                <a:spcPts val="184"/>
              </a:spcBef>
              <a:buFontTx/>
              <a:buNone/>
              <a:defRPr sz="900">
                <a:solidFill>
                  <a:schemeClr val="tx1"/>
                </a:solidFill>
              </a:defRPr>
            </a:lvl3pPr>
            <a:lvl4pPr>
              <a:buFontTx/>
              <a:buNone/>
              <a:defRPr/>
            </a:lvl4pPr>
            <a:lvl5pPr>
              <a:buFontTx/>
              <a:buNone/>
              <a:defRPr/>
            </a:lvl5pPr>
          </a:lstStyle>
          <a:p>
            <a:pPr lvl="0"/>
            <a:r>
              <a:rPr lang="en-US" dirty="0" smtClean="0"/>
              <a:t>Name: </a:t>
            </a:r>
          </a:p>
          <a:p>
            <a:pPr lvl="1"/>
            <a:r>
              <a:rPr lang="en-US" dirty="0" smtClean="0"/>
              <a:t>Job Title:</a:t>
            </a:r>
          </a:p>
          <a:p>
            <a:pPr lvl="2"/>
            <a:r>
              <a:rPr lang="en-US" dirty="0" smtClean="0"/>
              <a:t>Tel:</a:t>
            </a:r>
          </a:p>
          <a:p>
            <a:pPr lvl="2"/>
            <a:r>
              <a:rPr lang="en-US" dirty="0" smtClean="0"/>
              <a:t>Mob:</a:t>
            </a:r>
          </a:p>
          <a:p>
            <a:pPr lvl="2"/>
            <a:r>
              <a:rPr lang="en-US" dirty="0" smtClean="0"/>
              <a:t>Email:</a:t>
            </a:r>
            <a:endParaRPr lang="en-GB" dirty="0"/>
          </a:p>
        </p:txBody>
      </p:sp>
      <p:sp>
        <p:nvSpPr>
          <p:cNvPr id="44" name="Text Placeholder 21"/>
          <p:cNvSpPr>
            <a:spLocks noGrp="1"/>
          </p:cNvSpPr>
          <p:nvPr>
            <p:ph type="body" sz="quarter" idx="33" hasCustomPrompt="1"/>
          </p:nvPr>
        </p:nvSpPr>
        <p:spPr>
          <a:xfrm>
            <a:off x="3592690" y="1614075"/>
            <a:ext cx="2788268" cy="1474405"/>
          </a:xfrm>
          <a:solidFill>
            <a:srgbClr val="A1A7C0"/>
          </a:solidFill>
        </p:spPr>
        <p:txBody>
          <a:bodyPr lIns="1486288" tIns="0" rIns="16515" bIns="66058" anchor="b"/>
          <a:lstStyle>
            <a:lvl1pPr marL="0" indent="0">
              <a:spcBef>
                <a:spcPts val="0"/>
              </a:spcBef>
              <a:buFontTx/>
              <a:buNone/>
              <a:defRPr sz="900" b="1">
                <a:solidFill>
                  <a:schemeClr val="tx1"/>
                </a:solidFill>
              </a:defRPr>
            </a:lvl1pPr>
            <a:lvl2pPr marL="0" indent="0">
              <a:spcBef>
                <a:spcPts val="0"/>
              </a:spcBef>
              <a:buFontTx/>
              <a:buNone/>
              <a:defRPr sz="900">
                <a:solidFill>
                  <a:schemeClr val="tx1"/>
                </a:solidFill>
              </a:defRPr>
            </a:lvl2pPr>
            <a:lvl3pPr marL="0" indent="0">
              <a:spcBef>
                <a:spcPts val="184"/>
              </a:spcBef>
              <a:buFontTx/>
              <a:buNone/>
              <a:defRPr sz="900">
                <a:solidFill>
                  <a:schemeClr val="tx1"/>
                </a:solidFill>
              </a:defRPr>
            </a:lvl3pPr>
            <a:lvl4pPr>
              <a:buFontTx/>
              <a:buNone/>
              <a:defRPr/>
            </a:lvl4pPr>
            <a:lvl5pPr>
              <a:buFontTx/>
              <a:buNone/>
              <a:defRPr/>
            </a:lvl5pPr>
          </a:lstStyle>
          <a:p>
            <a:pPr lvl="0"/>
            <a:r>
              <a:rPr lang="en-US" dirty="0" smtClean="0"/>
              <a:t>Name: </a:t>
            </a:r>
          </a:p>
          <a:p>
            <a:pPr lvl="1"/>
            <a:r>
              <a:rPr lang="en-US" dirty="0" smtClean="0"/>
              <a:t>Job Title:</a:t>
            </a:r>
          </a:p>
          <a:p>
            <a:pPr lvl="2"/>
            <a:r>
              <a:rPr lang="en-US" dirty="0" smtClean="0"/>
              <a:t>Tel:</a:t>
            </a:r>
          </a:p>
          <a:p>
            <a:pPr lvl="2"/>
            <a:r>
              <a:rPr lang="en-US" dirty="0" smtClean="0"/>
              <a:t>Mob:</a:t>
            </a:r>
          </a:p>
          <a:p>
            <a:pPr lvl="2"/>
            <a:r>
              <a:rPr lang="en-US" dirty="0" smtClean="0"/>
              <a:t>Email:</a:t>
            </a:r>
            <a:endParaRPr lang="en-GB" dirty="0"/>
          </a:p>
        </p:txBody>
      </p:sp>
      <p:sp>
        <p:nvSpPr>
          <p:cNvPr id="57" name="Text Placeholder 21"/>
          <p:cNvSpPr>
            <a:spLocks noGrp="1"/>
          </p:cNvSpPr>
          <p:nvPr>
            <p:ph type="body" sz="quarter" idx="34" hasCustomPrompt="1"/>
          </p:nvPr>
        </p:nvSpPr>
        <p:spPr>
          <a:xfrm>
            <a:off x="6595667" y="3193507"/>
            <a:ext cx="2788268" cy="1474405"/>
          </a:xfrm>
          <a:solidFill>
            <a:srgbClr val="A1A7C0"/>
          </a:solidFill>
        </p:spPr>
        <p:txBody>
          <a:bodyPr lIns="1486288" tIns="0" rIns="16515" bIns="66058" anchor="b"/>
          <a:lstStyle>
            <a:lvl1pPr marL="0" indent="0">
              <a:spcBef>
                <a:spcPts val="0"/>
              </a:spcBef>
              <a:buFontTx/>
              <a:buNone/>
              <a:defRPr sz="900" b="1">
                <a:solidFill>
                  <a:schemeClr val="tx1"/>
                </a:solidFill>
              </a:defRPr>
            </a:lvl1pPr>
            <a:lvl2pPr marL="0" indent="0">
              <a:spcBef>
                <a:spcPts val="0"/>
              </a:spcBef>
              <a:buFontTx/>
              <a:buNone/>
              <a:defRPr sz="900">
                <a:solidFill>
                  <a:schemeClr val="tx1"/>
                </a:solidFill>
              </a:defRPr>
            </a:lvl2pPr>
            <a:lvl3pPr marL="0" indent="0">
              <a:spcBef>
                <a:spcPts val="184"/>
              </a:spcBef>
              <a:buFontTx/>
              <a:buNone/>
              <a:defRPr sz="900">
                <a:solidFill>
                  <a:schemeClr val="tx1"/>
                </a:solidFill>
              </a:defRPr>
            </a:lvl3pPr>
            <a:lvl4pPr>
              <a:buFontTx/>
              <a:buNone/>
              <a:defRPr/>
            </a:lvl4pPr>
            <a:lvl5pPr>
              <a:buFontTx/>
              <a:buNone/>
              <a:defRPr/>
            </a:lvl5pPr>
          </a:lstStyle>
          <a:p>
            <a:pPr lvl="0"/>
            <a:r>
              <a:rPr lang="en-US" dirty="0" smtClean="0"/>
              <a:t>Name: </a:t>
            </a:r>
          </a:p>
          <a:p>
            <a:pPr lvl="1"/>
            <a:r>
              <a:rPr lang="en-US" dirty="0" smtClean="0"/>
              <a:t>Job Title:</a:t>
            </a:r>
          </a:p>
          <a:p>
            <a:pPr lvl="2"/>
            <a:r>
              <a:rPr lang="en-US" dirty="0" smtClean="0"/>
              <a:t>Tel:</a:t>
            </a:r>
          </a:p>
          <a:p>
            <a:pPr lvl="2"/>
            <a:r>
              <a:rPr lang="en-US" dirty="0" smtClean="0"/>
              <a:t>Mob:</a:t>
            </a:r>
          </a:p>
          <a:p>
            <a:pPr lvl="2"/>
            <a:r>
              <a:rPr lang="en-US" dirty="0" smtClean="0"/>
              <a:t>Email:</a:t>
            </a:r>
            <a:endParaRPr lang="en-GB" dirty="0"/>
          </a:p>
        </p:txBody>
      </p:sp>
      <p:sp>
        <p:nvSpPr>
          <p:cNvPr id="58" name="Text Placeholder 21"/>
          <p:cNvSpPr>
            <a:spLocks noGrp="1"/>
          </p:cNvSpPr>
          <p:nvPr>
            <p:ph type="body" sz="quarter" idx="35" hasCustomPrompt="1"/>
          </p:nvPr>
        </p:nvSpPr>
        <p:spPr>
          <a:xfrm>
            <a:off x="6595667" y="4765294"/>
            <a:ext cx="2788268" cy="1474405"/>
          </a:xfrm>
          <a:solidFill>
            <a:srgbClr val="A1A7C0"/>
          </a:solidFill>
        </p:spPr>
        <p:txBody>
          <a:bodyPr lIns="1486288" tIns="0" rIns="16515" bIns="66058" anchor="b"/>
          <a:lstStyle>
            <a:lvl1pPr marL="0" indent="0">
              <a:spcBef>
                <a:spcPts val="0"/>
              </a:spcBef>
              <a:buFontTx/>
              <a:buNone/>
              <a:defRPr sz="900" b="1">
                <a:solidFill>
                  <a:schemeClr val="tx1"/>
                </a:solidFill>
              </a:defRPr>
            </a:lvl1pPr>
            <a:lvl2pPr marL="0" indent="0">
              <a:spcBef>
                <a:spcPts val="0"/>
              </a:spcBef>
              <a:buFontTx/>
              <a:buNone/>
              <a:defRPr sz="900">
                <a:solidFill>
                  <a:schemeClr val="tx1"/>
                </a:solidFill>
              </a:defRPr>
            </a:lvl2pPr>
            <a:lvl3pPr marL="0" indent="0">
              <a:spcBef>
                <a:spcPts val="184"/>
              </a:spcBef>
              <a:buFontTx/>
              <a:buNone/>
              <a:defRPr sz="900">
                <a:solidFill>
                  <a:schemeClr val="tx1"/>
                </a:solidFill>
              </a:defRPr>
            </a:lvl3pPr>
            <a:lvl4pPr>
              <a:buFontTx/>
              <a:buNone/>
              <a:defRPr/>
            </a:lvl4pPr>
            <a:lvl5pPr>
              <a:buFontTx/>
              <a:buNone/>
              <a:defRPr/>
            </a:lvl5pPr>
          </a:lstStyle>
          <a:p>
            <a:pPr lvl="0"/>
            <a:r>
              <a:rPr lang="en-US" dirty="0" smtClean="0"/>
              <a:t>Name: </a:t>
            </a:r>
          </a:p>
          <a:p>
            <a:pPr lvl="1"/>
            <a:r>
              <a:rPr lang="en-US" dirty="0" smtClean="0"/>
              <a:t>Job Title:</a:t>
            </a:r>
          </a:p>
          <a:p>
            <a:pPr lvl="2"/>
            <a:r>
              <a:rPr lang="en-US" dirty="0" smtClean="0"/>
              <a:t>Tel:</a:t>
            </a:r>
          </a:p>
          <a:p>
            <a:pPr lvl="2"/>
            <a:r>
              <a:rPr lang="en-US" dirty="0" smtClean="0"/>
              <a:t>Mob:</a:t>
            </a:r>
          </a:p>
          <a:p>
            <a:pPr lvl="2"/>
            <a:r>
              <a:rPr lang="en-US" dirty="0" smtClean="0"/>
              <a:t>Email:</a:t>
            </a:r>
            <a:endParaRPr lang="en-GB" dirty="0"/>
          </a:p>
        </p:txBody>
      </p:sp>
      <p:sp>
        <p:nvSpPr>
          <p:cNvPr id="59" name="Text Placeholder 21"/>
          <p:cNvSpPr>
            <a:spLocks noGrp="1"/>
          </p:cNvSpPr>
          <p:nvPr>
            <p:ph type="body" sz="quarter" idx="36" hasCustomPrompt="1"/>
          </p:nvPr>
        </p:nvSpPr>
        <p:spPr>
          <a:xfrm>
            <a:off x="6595667" y="1614075"/>
            <a:ext cx="2788268" cy="1474405"/>
          </a:xfrm>
          <a:solidFill>
            <a:srgbClr val="A1A7C0"/>
          </a:solidFill>
        </p:spPr>
        <p:txBody>
          <a:bodyPr lIns="1486288" tIns="0" rIns="16515" bIns="66058" anchor="b"/>
          <a:lstStyle>
            <a:lvl1pPr marL="0" indent="0">
              <a:spcBef>
                <a:spcPts val="0"/>
              </a:spcBef>
              <a:buFontTx/>
              <a:buNone/>
              <a:defRPr sz="900" b="1">
                <a:solidFill>
                  <a:schemeClr val="tx1"/>
                </a:solidFill>
              </a:defRPr>
            </a:lvl1pPr>
            <a:lvl2pPr marL="0" indent="0">
              <a:spcBef>
                <a:spcPts val="0"/>
              </a:spcBef>
              <a:buFontTx/>
              <a:buNone/>
              <a:defRPr sz="900">
                <a:solidFill>
                  <a:schemeClr val="tx1"/>
                </a:solidFill>
              </a:defRPr>
            </a:lvl2pPr>
            <a:lvl3pPr marL="0" indent="0">
              <a:spcBef>
                <a:spcPts val="184"/>
              </a:spcBef>
              <a:buFontTx/>
              <a:buNone/>
              <a:defRPr sz="900">
                <a:solidFill>
                  <a:schemeClr val="tx1"/>
                </a:solidFill>
              </a:defRPr>
            </a:lvl3pPr>
            <a:lvl4pPr>
              <a:buFontTx/>
              <a:buNone/>
              <a:defRPr/>
            </a:lvl4pPr>
            <a:lvl5pPr>
              <a:buFontTx/>
              <a:buNone/>
              <a:defRPr/>
            </a:lvl5pPr>
          </a:lstStyle>
          <a:p>
            <a:pPr lvl="0"/>
            <a:r>
              <a:rPr lang="en-US" dirty="0" smtClean="0"/>
              <a:t>Name: </a:t>
            </a:r>
          </a:p>
          <a:p>
            <a:pPr lvl="1"/>
            <a:r>
              <a:rPr lang="en-US" dirty="0" smtClean="0"/>
              <a:t>Job Title:</a:t>
            </a:r>
          </a:p>
          <a:p>
            <a:pPr lvl="2"/>
            <a:r>
              <a:rPr lang="en-US" dirty="0" smtClean="0"/>
              <a:t>Tel:</a:t>
            </a:r>
          </a:p>
          <a:p>
            <a:pPr lvl="2"/>
            <a:r>
              <a:rPr lang="en-US" dirty="0" smtClean="0"/>
              <a:t>Mob:</a:t>
            </a:r>
          </a:p>
          <a:p>
            <a:pPr lvl="2"/>
            <a:r>
              <a:rPr lang="en-US" dirty="0" smtClean="0"/>
              <a:t>Email:</a:t>
            </a:r>
            <a:endParaRPr lang="en-GB" dirty="0"/>
          </a:p>
        </p:txBody>
      </p:sp>
      <p:sp>
        <p:nvSpPr>
          <p:cNvPr id="32" name="Text Placeholder 21"/>
          <p:cNvSpPr>
            <a:spLocks noGrp="1"/>
          </p:cNvSpPr>
          <p:nvPr>
            <p:ph type="body" sz="quarter" idx="29" hasCustomPrompt="1"/>
          </p:nvPr>
        </p:nvSpPr>
        <p:spPr>
          <a:xfrm>
            <a:off x="600008" y="3193507"/>
            <a:ext cx="2788268" cy="1474405"/>
          </a:xfrm>
          <a:solidFill>
            <a:srgbClr val="A1A7C0"/>
          </a:solidFill>
        </p:spPr>
        <p:txBody>
          <a:bodyPr lIns="1486288" tIns="0" rIns="16515" bIns="66058" anchor="b"/>
          <a:lstStyle>
            <a:lvl1pPr marL="0" indent="0">
              <a:spcBef>
                <a:spcPts val="0"/>
              </a:spcBef>
              <a:buFontTx/>
              <a:buNone/>
              <a:defRPr sz="900" b="1">
                <a:solidFill>
                  <a:schemeClr val="tx1"/>
                </a:solidFill>
              </a:defRPr>
            </a:lvl1pPr>
            <a:lvl2pPr marL="0" indent="0">
              <a:spcBef>
                <a:spcPts val="0"/>
              </a:spcBef>
              <a:buFontTx/>
              <a:buNone/>
              <a:defRPr sz="900">
                <a:solidFill>
                  <a:schemeClr val="tx1"/>
                </a:solidFill>
              </a:defRPr>
            </a:lvl2pPr>
            <a:lvl3pPr marL="0" indent="0">
              <a:spcBef>
                <a:spcPts val="184"/>
              </a:spcBef>
              <a:buFontTx/>
              <a:buNone/>
              <a:defRPr sz="900">
                <a:solidFill>
                  <a:schemeClr val="tx1"/>
                </a:solidFill>
              </a:defRPr>
            </a:lvl3pPr>
            <a:lvl4pPr>
              <a:buFontTx/>
              <a:buNone/>
              <a:defRPr/>
            </a:lvl4pPr>
            <a:lvl5pPr>
              <a:buFontTx/>
              <a:buNone/>
              <a:defRPr/>
            </a:lvl5pPr>
          </a:lstStyle>
          <a:p>
            <a:pPr lvl="0"/>
            <a:r>
              <a:rPr lang="en-US" dirty="0" smtClean="0"/>
              <a:t>Name: </a:t>
            </a:r>
          </a:p>
          <a:p>
            <a:pPr lvl="1"/>
            <a:r>
              <a:rPr lang="en-US" dirty="0" smtClean="0"/>
              <a:t>Job Title:</a:t>
            </a:r>
          </a:p>
          <a:p>
            <a:pPr lvl="2"/>
            <a:r>
              <a:rPr lang="en-US" dirty="0" smtClean="0"/>
              <a:t>Tel:</a:t>
            </a:r>
          </a:p>
          <a:p>
            <a:pPr lvl="2"/>
            <a:r>
              <a:rPr lang="en-US" dirty="0" smtClean="0"/>
              <a:t>Mob:</a:t>
            </a:r>
          </a:p>
          <a:p>
            <a:pPr lvl="2"/>
            <a:r>
              <a:rPr lang="en-US" dirty="0" smtClean="0"/>
              <a:t>Email:</a:t>
            </a:r>
            <a:endParaRPr lang="en-GB" dirty="0"/>
          </a:p>
        </p:txBody>
      </p:sp>
      <p:sp>
        <p:nvSpPr>
          <p:cNvPr id="35" name="Text Placeholder 21"/>
          <p:cNvSpPr>
            <a:spLocks noGrp="1"/>
          </p:cNvSpPr>
          <p:nvPr>
            <p:ph type="body" sz="quarter" idx="30" hasCustomPrompt="1"/>
          </p:nvPr>
        </p:nvSpPr>
        <p:spPr>
          <a:xfrm>
            <a:off x="600008" y="4765294"/>
            <a:ext cx="2788268" cy="1474405"/>
          </a:xfrm>
          <a:solidFill>
            <a:srgbClr val="A1A7C0"/>
          </a:solidFill>
        </p:spPr>
        <p:txBody>
          <a:bodyPr lIns="1486288" tIns="0" rIns="16515" bIns="66058" anchor="b"/>
          <a:lstStyle>
            <a:lvl1pPr marL="0" indent="0">
              <a:spcBef>
                <a:spcPts val="0"/>
              </a:spcBef>
              <a:buFontTx/>
              <a:buNone/>
              <a:defRPr sz="900" b="1">
                <a:solidFill>
                  <a:schemeClr val="tx1"/>
                </a:solidFill>
              </a:defRPr>
            </a:lvl1pPr>
            <a:lvl2pPr marL="0" indent="0">
              <a:spcBef>
                <a:spcPts val="0"/>
              </a:spcBef>
              <a:buFontTx/>
              <a:buNone/>
              <a:defRPr sz="900">
                <a:solidFill>
                  <a:schemeClr val="tx1"/>
                </a:solidFill>
              </a:defRPr>
            </a:lvl2pPr>
            <a:lvl3pPr marL="0" indent="0">
              <a:spcBef>
                <a:spcPts val="184"/>
              </a:spcBef>
              <a:buFontTx/>
              <a:buNone/>
              <a:defRPr sz="900">
                <a:solidFill>
                  <a:schemeClr val="tx1"/>
                </a:solidFill>
              </a:defRPr>
            </a:lvl3pPr>
            <a:lvl4pPr>
              <a:buFontTx/>
              <a:buNone/>
              <a:defRPr/>
            </a:lvl4pPr>
            <a:lvl5pPr>
              <a:buFontTx/>
              <a:buNone/>
              <a:defRPr/>
            </a:lvl5pPr>
          </a:lstStyle>
          <a:p>
            <a:pPr lvl="0"/>
            <a:r>
              <a:rPr lang="en-US" dirty="0" smtClean="0"/>
              <a:t>Name: </a:t>
            </a:r>
          </a:p>
          <a:p>
            <a:pPr lvl="1"/>
            <a:r>
              <a:rPr lang="en-US" dirty="0" smtClean="0"/>
              <a:t>Job Title:</a:t>
            </a:r>
          </a:p>
          <a:p>
            <a:pPr lvl="2"/>
            <a:r>
              <a:rPr lang="en-US" dirty="0" smtClean="0"/>
              <a:t>Tel:</a:t>
            </a:r>
          </a:p>
          <a:p>
            <a:pPr lvl="2"/>
            <a:r>
              <a:rPr lang="en-US" dirty="0" smtClean="0"/>
              <a:t>Mob:</a:t>
            </a:r>
          </a:p>
          <a:p>
            <a:pPr lvl="2"/>
            <a:r>
              <a:rPr lang="en-US" dirty="0" smtClean="0"/>
              <a:t>Email:</a:t>
            </a:r>
            <a:endParaRPr lang="en-GB" dirty="0"/>
          </a:p>
        </p:txBody>
      </p:sp>
      <p:sp>
        <p:nvSpPr>
          <p:cNvPr id="22" name="Text Placeholder 21"/>
          <p:cNvSpPr>
            <a:spLocks noGrp="1"/>
          </p:cNvSpPr>
          <p:nvPr>
            <p:ph type="body" sz="quarter" idx="12" hasCustomPrompt="1"/>
          </p:nvPr>
        </p:nvSpPr>
        <p:spPr>
          <a:xfrm>
            <a:off x="600008" y="1614075"/>
            <a:ext cx="2788268" cy="1474405"/>
          </a:xfrm>
          <a:solidFill>
            <a:srgbClr val="A1A7C0"/>
          </a:solidFill>
        </p:spPr>
        <p:txBody>
          <a:bodyPr lIns="1486288" tIns="0" rIns="16515" bIns="66058" anchor="b"/>
          <a:lstStyle>
            <a:lvl1pPr marL="0" indent="0">
              <a:spcBef>
                <a:spcPts val="0"/>
              </a:spcBef>
              <a:buFontTx/>
              <a:buNone/>
              <a:defRPr sz="900" b="1">
                <a:solidFill>
                  <a:schemeClr val="tx1"/>
                </a:solidFill>
              </a:defRPr>
            </a:lvl1pPr>
            <a:lvl2pPr marL="0" indent="0">
              <a:spcBef>
                <a:spcPts val="0"/>
              </a:spcBef>
              <a:buFontTx/>
              <a:buNone/>
              <a:defRPr sz="900">
                <a:solidFill>
                  <a:schemeClr val="tx1"/>
                </a:solidFill>
              </a:defRPr>
            </a:lvl2pPr>
            <a:lvl3pPr marL="0" indent="0">
              <a:spcBef>
                <a:spcPts val="184"/>
              </a:spcBef>
              <a:buFontTx/>
              <a:buNone/>
              <a:defRPr sz="900">
                <a:solidFill>
                  <a:schemeClr val="tx1"/>
                </a:solidFill>
              </a:defRPr>
            </a:lvl3pPr>
            <a:lvl4pPr>
              <a:buFontTx/>
              <a:buNone/>
              <a:defRPr/>
            </a:lvl4pPr>
            <a:lvl5pPr>
              <a:buFontTx/>
              <a:buNone/>
              <a:defRPr/>
            </a:lvl5pPr>
          </a:lstStyle>
          <a:p>
            <a:pPr lvl="0"/>
            <a:r>
              <a:rPr lang="en-US" dirty="0" smtClean="0"/>
              <a:t>Name: </a:t>
            </a:r>
          </a:p>
          <a:p>
            <a:pPr lvl="1"/>
            <a:r>
              <a:rPr lang="en-US" dirty="0" smtClean="0"/>
              <a:t>Job Title:</a:t>
            </a:r>
          </a:p>
          <a:p>
            <a:pPr lvl="2"/>
            <a:r>
              <a:rPr lang="en-US" dirty="0" smtClean="0"/>
              <a:t>Tel:</a:t>
            </a:r>
          </a:p>
          <a:p>
            <a:pPr lvl="2"/>
            <a:r>
              <a:rPr lang="en-US" dirty="0" smtClean="0"/>
              <a:t>Mob:</a:t>
            </a:r>
          </a:p>
          <a:p>
            <a:pPr lvl="2"/>
            <a:r>
              <a:rPr lang="en-US" dirty="0" smtClean="0"/>
              <a:t>Email:</a:t>
            </a:r>
            <a:endParaRPr lang="en-GB" dirty="0"/>
          </a:p>
        </p:txBody>
      </p:sp>
      <p:sp>
        <p:nvSpPr>
          <p:cNvPr id="2" name="Title 1"/>
          <p:cNvSpPr>
            <a:spLocks noGrp="1"/>
          </p:cNvSpPr>
          <p:nvPr>
            <p:ph type="title"/>
          </p:nvPr>
        </p:nvSpPr>
        <p:spPr/>
        <p:txBody>
          <a:bodyPr/>
          <a:lstStyle/>
          <a:p>
            <a:r>
              <a:rPr lang="en-US" smtClean="0"/>
              <a:t>Click to edit Master title style</a:t>
            </a:r>
            <a:endParaRPr lang="en-GB"/>
          </a:p>
        </p:txBody>
      </p:sp>
      <p:sp>
        <p:nvSpPr>
          <p:cNvPr id="3" name="Slide Number Placeholder 2"/>
          <p:cNvSpPr>
            <a:spLocks noGrp="1"/>
          </p:cNvSpPr>
          <p:nvPr>
            <p:ph type="sldNum" sz="quarter" idx="10"/>
          </p:nvPr>
        </p:nvSpPr>
        <p:spPr/>
        <p:txBody>
          <a:bodyPr/>
          <a:lstStyle/>
          <a:p>
            <a:pPr>
              <a:defRPr/>
            </a:pPr>
            <a:fld id="{9E3FD055-00A3-4E1F-830A-86C1BE1F854C}" type="slidenum">
              <a:rPr lang="en-GB" smtClean="0">
                <a:solidFill>
                  <a:srgbClr val="002244"/>
                </a:solidFill>
              </a:rPr>
              <a:pPr>
                <a:defRPr/>
              </a:pPr>
              <a:t>‹#›</a:t>
            </a:fld>
            <a:endParaRPr lang="en-GB" dirty="0">
              <a:solidFill>
                <a:srgbClr val="002244"/>
              </a:solidFill>
            </a:endParaRPr>
          </a:p>
        </p:txBody>
      </p:sp>
      <p:sp>
        <p:nvSpPr>
          <p:cNvPr id="20" name="Picture Placeholder 19"/>
          <p:cNvSpPr>
            <a:spLocks noGrp="1"/>
          </p:cNvSpPr>
          <p:nvPr>
            <p:ph type="pic" sz="quarter" idx="11"/>
          </p:nvPr>
        </p:nvSpPr>
        <p:spPr>
          <a:xfrm>
            <a:off x="665901" y="1681918"/>
            <a:ext cx="1367316" cy="1338719"/>
          </a:xfrm>
        </p:spPr>
        <p:txBody>
          <a:bodyPr/>
          <a:lstStyle>
            <a:lvl1pPr>
              <a:defRPr>
                <a:solidFill>
                  <a:schemeClr val="tx1"/>
                </a:solidFill>
              </a:defRPr>
            </a:lvl1pPr>
          </a:lstStyle>
          <a:p>
            <a:r>
              <a:rPr lang="en-US" smtClean="0"/>
              <a:t>Click icon to add picture</a:t>
            </a:r>
            <a:endParaRPr lang="en-GB"/>
          </a:p>
        </p:txBody>
      </p:sp>
      <p:sp>
        <p:nvSpPr>
          <p:cNvPr id="24" name="Picture Placeholder 19"/>
          <p:cNvSpPr>
            <a:spLocks noGrp="1"/>
          </p:cNvSpPr>
          <p:nvPr>
            <p:ph type="pic" sz="quarter" idx="13"/>
          </p:nvPr>
        </p:nvSpPr>
        <p:spPr>
          <a:xfrm>
            <a:off x="3663044" y="1681918"/>
            <a:ext cx="1367316" cy="1338719"/>
          </a:xfrm>
        </p:spPr>
        <p:txBody>
          <a:bodyPr/>
          <a:lstStyle>
            <a:lvl1pPr>
              <a:defRPr>
                <a:solidFill>
                  <a:schemeClr val="tx1"/>
                </a:solidFill>
              </a:defRPr>
            </a:lvl1pPr>
          </a:lstStyle>
          <a:p>
            <a:r>
              <a:rPr lang="en-US" smtClean="0"/>
              <a:t>Click icon to add picture</a:t>
            </a:r>
            <a:endParaRPr lang="en-GB" dirty="0"/>
          </a:p>
        </p:txBody>
      </p:sp>
      <p:sp>
        <p:nvSpPr>
          <p:cNvPr id="27" name="Picture Placeholder 19"/>
          <p:cNvSpPr>
            <a:spLocks noGrp="1"/>
          </p:cNvSpPr>
          <p:nvPr>
            <p:ph type="pic" sz="quarter" idx="15"/>
          </p:nvPr>
        </p:nvSpPr>
        <p:spPr>
          <a:xfrm>
            <a:off x="6675962" y="1681918"/>
            <a:ext cx="1367316" cy="1338719"/>
          </a:xfrm>
        </p:spPr>
        <p:txBody>
          <a:bodyPr/>
          <a:lstStyle>
            <a:lvl1pPr>
              <a:defRPr>
                <a:solidFill>
                  <a:schemeClr val="tx1"/>
                </a:solidFill>
              </a:defRPr>
            </a:lvl1pPr>
          </a:lstStyle>
          <a:p>
            <a:r>
              <a:rPr lang="en-US" smtClean="0"/>
              <a:t>Click icon to add picture</a:t>
            </a:r>
            <a:endParaRPr lang="en-GB"/>
          </a:p>
        </p:txBody>
      </p:sp>
      <p:sp>
        <p:nvSpPr>
          <p:cNvPr id="30" name="Picture Placeholder 19"/>
          <p:cNvSpPr>
            <a:spLocks noGrp="1"/>
          </p:cNvSpPr>
          <p:nvPr>
            <p:ph type="pic" sz="quarter" idx="17"/>
          </p:nvPr>
        </p:nvSpPr>
        <p:spPr>
          <a:xfrm>
            <a:off x="665901" y="3261350"/>
            <a:ext cx="1367316" cy="1338719"/>
          </a:xfrm>
        </p:spPr>
        <p:txBody>
          <a:bodyPr/>
          <a:lstStyle>
            <a:lvl1pPr>
              <a:defRPr>
                <a:solidFill>
                  <a:schemeClr val="tx1"/>
                </a:solidFill>
              </a:defRPr>
            </a:lvl1pPr>
          </a:lstStyle>
          <a:p>
            <a:r>
              <a:rPr lang="en-US" smtClean="0"/>
              <a:t>Click icon to add picture</a:t>
            </a:r>
            <a:endParaRPr lang="en-GB"/>
          </a:p>
        </p:txBody>
      </p:sp>
      <p:sp>
        <p:nvSpPr>
          <p:cNvPr id="33" name="Picture Placeholder 19"/>
          <p:cNvSpPr>
            <a:spLocks noGrp="1"/>
          </p:cNvSpPr>
          <p:nvPr>
            <p:ph type="pic" sz="quarter" idx="19"/>
          </p:nvPr>
        </p:nvSpPr>
        <p:spPr>
          <a:xfrm>
            <a:off x="3663044" y="3261350"/>
            <a:ext cx="1367316" cy="1338719"/>
          </a:xfrm>
        </p:spPr>
        <p:txBody>
          <a:bodyPr/>
          <a:lstStyle>
            <a:lvl1pPr>
              <a:defRPr>
                <a:solidFill>
                  <a:schemeClr val="tx1"/>
                </a:solidFill>
              </a:defRPr>
            </a:lvl1pPr>
          </a:lstStyle>
          <a:p>
            <a:r>
              <a:rPr lang="en-US" smtClean="0"/>
              <a:t>Click icon to add picture</a:t>
            </a:r>
            <a:endParaRPr lang="en-GB"/>
          </a:p>
        </p:txBody>
      </p:sp>
      <p:sp>
        <p:nvSpPr>
          <p:cNvPr id="36" name="Picture Placeholder 19"/>
          <p:cNvSpPr>
            <a:spLocks noGrp="1"/>
          </p:cNvSpPr>
          <p:nvPr>
            <p:ph type="pic" sz="quarter" idx="21"/>
          </p:nvPr>
        </p:nvSpPr>
        <p:spPr>
          <a:xfrm>
            <a:off x="6675962" y="3261350"/>
            <a:ext cx="1367316" cy="1338719"/>
          </a:xfrm>
        </p:spPr>
        <p:txBody>
          <a:bodyPr/>
          <a:lstStyle>
            <a:lvl1pPr>
              <a:defRPr>
                <a:solidFill>
                  <a:schemeClr val="tx1"/>
                </a:solidFill>
              </a:defRPr>
            </a:lvl1pPr>
          </a:lstStyle>
          <a:p>
            <a:r>
              <a:rPr lang="en-US" smtClean="0"/>
              <a:t>Click icon to add picture</a:t>
            </a:r>
            <a:endParaRPr lang="en-GB"/>
          </a:p>
        </p:txBody>
      </p:sp>
      <p:sp>
        <p:nvSpPr>
          <p:cNvPr id="39" name="Picture Placeholder 19"/>
          <p:cNvSpPr>
            <a:spLocks noGrp="1"/>
          </p:cNvSpPr>
          <p:nvPr>
            <p:ph type="pic" sz="quarter" idx="23"/>
          </p:nvPr>
        </p:nvSpPr>
        <p:spPr>
          <a:xfrm>
            <a:off x="665901" y="4833137"/>
            <a:ext cx="1367316" cy="1338719"/>
          </a:xfrm>
        </p:spPr>
        <p:txBody>
          <a:bodyPr/>
          <a:lstStyle>
            <a:lvl1pPr>
              <a:defRPr>
                <a:solidFill>
                  <a:schemeClr val="tx1"/>
                </a:solidFill>
              </a:defRPr>
            </a:lvl1pPr>
          </a:lstStyle>
          <a:p>
            <a:r>
              <a:rPr lang="en-US" smtClean="0"/>
              <a:t>Click icon to add picture</a:t>
            </a:r>
            <a:endParaRPr lang="en-GB"/>
          </a:p>
        </p:txBody>
      </p:sp>
      <p:sp>
        <p:nvSpPr>
          <p:cNvPr id="42" name="Picture Placeholder 19"/>
          <p:cNvSpPr>
            <a:spLocks noGrp="1"/>
          </p:cNvSpPr>
          <p:nvPr>
            <p:ph type="pic" sz="quarter" idx="25"/>
          </p:nvPr>
        </p:nvSpPr>
        <p:spPr>
          <a:xfrm>
            <a:off x="3663044" y="4833137"/>
            <a:ext cx="1367316" cy="1338719"/>
          </a:xfrm>
        </p:spPr>
        <p:txBody>
          <a:bodyPr/>
          <a:lstStyle>
            <a:lvl1pPr>
              <a:defRPr>
                <a:solidFill>
                  <a:schemeClr val="tx1"/>
                </a:solidFill>
              </a:defRPr>
            </a:lvl1pPr>
          </a:lstStyle>
          <a:p>
            <a:r>
              <a:rPr lang="en-US" smtClean="0"/>
              <a:t>Click icon to add picture</a:t>
            </a:r>
            <a:endParaRPr lang="en-GB"/>
          </a:p>
        </p:txBody>
      </p:sp>
      <p:sp>
        <p:nvSpPr>
          <p:cNvPr id="45" name="Picture Placeholder 19"/>
          <p:cNvSpPr>
            <a:spLocks noGrp="1"/>
          </p:cNvSpPr>
          <p:nvPr>
            <p:ph type="pic" sz="quarter" idx="27"/>
          </p:nvPr>
        </p:nvSpPr>
        <p:spPr>
          <a:xfrm>
            <a:off x="6675962" y="4833137"/>
            <a:ext cx="1367316" cy="1338719"/>
          </a:xfrm>
        </p:spPr>
        <p:txBody>
          <a:bodyPr/>
          <a:lstStyle>
            <a:lvl1pPr>
              <a:defRPr>
                <a:solidFill>
                  <a:schemeClr val="tx1"/>
                </a:solidFill>
              </a:defRPr>
            </a:lvl1pPr>
          </a:lstStyle>
          <a:p>
            <a:r>
              <a:rPr lang="en-US" smtClean="0"/>
              <a:t>Click icon to add picture</a:t>
            </a:r>
            <a:endParaRPr lang="en-GB"/>
          </a:p>
        </p:txBody>
      </p:sp>
      <p:cxnSp>
        <p:nvCxnSpPr>
          <p:cNvPr id="23" name="Straight Connector 22"/>
          <p:cNvCxnSpPr/>
          <p:nvPr userDrawn="1"/>
        </p:nvCxnSpPr>
        <p:spPr>
          <a:xfrm flipV="1">
            <a:off x="579807" y="1491683"/>
            <a:ext cx="8904228" cy="0"/>
          </a:xfrm>
          <a:prstGeom prst="line">
            <a:avLst/>
          </a:prstGeom>
          <a:ln>
            <a:solidFill>
              <a:srgbClr val="606B8D"/>
            </a:solidFill>
          </a:ln>
        </p:spPr>
        <p:style>
          <a:lnRef idx="1">
            <a:schemeClr val="accent1"/>
          </a:lnRef>
          <a:fillRef idx="0">
            <a:schemeClr val="accent1"/>
          </a:fillRef>
          <a:effectRef idx="0">
            <a:schemeClr val="accent1"/>
          </a:effectRef>
          <a:fontRef idx="minor">
            <a:schemeClr val="tx1"/>
          </a:fontRef>
        </p:style>
      </p:cxnSp>
      <p:sp>
        <p:nvSpPr>
          <p:cNvPr id="25" name="Text Placeholder 8"/>
          <p:cNvSpPr>
            <a:spLocks noGrp="1"/>
          </p:cNvSpPr>
          <p:nvPr>
            <p:ph type="body" sz="quarter" idx="37" hasCustomPrompt="1"/>
          </p:nvPr>
        </p:nvSpPr>
        <p:spPr>
          <a:xfrm>
            <a:off x="498550" y="6254717"/>
            <a:ext cx="4038307" cy="388759"/>
          </a:xfrm>
        </p:spPr>
        <p:txBody>
          <a:bodyPr anchor="b"/>
          <a:lstStyle>
            <a:lvl1pPr marL="0" indent="0">
              <a:buFontTx/>
              <a:buNone/>
              <a:defRPr sz="900"/>
            </a:lvl1pPr>
          </a:lstStyle>
          <a:p>
            <a:pPr lvl="0"/>
            <a:r>
              <a:rPr lang="en-US" dirty="0" smtClean="0"/>
              <a:t>Source: Enter source here</a:t>
            </a:r>
            <a:endParaRPr lang="en-GB" dirty="0"/>
          </a:p>
        </p:txBody>
      </p:sp>
    </p:spTree>
    <p:extLst>
      <p:ext uri="{BB962C8B-B14F-4D97-AF65-F5344CB8AC3E}">
        <p14:creationId xmlns:p14="http://schemas.microsoft.com/office/powerpoint/2010/main" val="588100124"/>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11. TEAM 3 PEOPLE AND BIOG">
    <p:spTree>
      <p:nvGrpSpPr>
        <p:cNvPr id="1" name=""/>
        <p:cNvGrpSpPr/>
        <p:nvPr/>
      </p:nvGrpSpPr>
      <p:grpSpPr>
        <a:xfrm>
          <a:off x="0" y="0"/>
          <a:ext cx="0" cy="0"/>
          <a:chOff x="0" y="0"/>
          <a:chExt cx="0" cy="0"/>
        </a:xfrm>
      </p:grpSpPr>
      <p:sp>
        <p:nvSpPr>
          <p:cNvPr id="21" name="Rectangle 20"/>
          <p:cNvSpPr/>
          <p:nvPr userDrawn="1"/>
        </p:nvSpPr>
        <p:spPr>
          <a:xfrm>
            <a:off x="585494" y="1614074"/>
            <a:ext cx="2866710" cy="4689011"/>
          </a:xfrm>
          <a:prstGeom prst="rect">
            <a:avLst/>
          </a:prstGeom>
          <a:solidFill>
            <a:srgbClr val="A1A7C0"/>
          </a:solidFill>
          <a:ln>
            <a:noFill/>
          </a:ln>
        </p:spPr>
        <p:style>
          <a:lnRef idx="2">
            <a:schemeClr val="accent1">
              <a:shade val="50000"/>
            </a:schemeClr>
          </a:lnRef>
          <a:fillRef idx="1">
            <a:schemeClr val="accent1"/>
          </a:fillRef>
          <a:effectRef idx="0">
            <a:schemeClr val="accent1"/>
          </a:effectRef>
          <a:fontRef idx="minor">
            <a:schemeClr val="lt1"/>
          </a:fontRef>
        </p:style>
        <p:txBody>
          <a:bodyPr lIns="83890" tIns="41945" rIns="83890" bIns="41945" rtlCol="0" anchor="ctr"/>
          <a:lstStyle/>
          <a:p>
            <a:pPr algn="ctr" defTabSz="956963" fontAlgn="auto">
              <a:spcBef>
                <a:spcPts val="0"/>
              </a:spcBef>
              <a:spcAft>
                <a:spcPts val="0"/>
              </a:spcAft>
            </a:pPr>
            <a:endParaRPr lang="en-GB" sz="1900">
              <a:solidFill>
                <a:srgbClr val="002244"/>
              </a:solidFill>
            </a:endParaRPr>
          </a:p>
        </p:txBody>
      </p:sp>
      <p:sp>
        <p:nvSpPr>
          <p:cNvPr id="22" name="Rectangle 21"/>
          <p:cNvSpPr/>
          <p:nvPr userDrawn="1"/>
        </p:nvSpPr>
        <p:spPr>
          <a:xfrm>
            <a:off x="3582643" y="1614074"/>
            <a:ext cx="2866710" cy="4689011"/>
          </a:xfrm>
          <a:prstGeom prst="rect">
            <a:avLst/>
          </a:prstGeom>
          <a:solidFill>
            <a:srgbClr val="A1A7C0"/>
          </a:solidFill>
          <a:ln>
            <a:noFill/>
          </a:ln>
        </p:spPr>
        <p:style>
          <a:lnRef idx="2">
            <a:schemeClr val="accent1">
              <a:shade val="50000"/>
            </a:schemeClr>
          </a:lnRef>
          <a:fillRef idx="1">
            <a:schemeClr val="accent1"/>
          </a:fillRef>
          <a:effectRef idx="0">
            <a:schemeClr val="accent1"/>
          </a:effectRef>
          <a:fontRef idx="minor">
            <a:schemeClr val="lt1"/>
          </a:fontRef>
        </p:style>
        <p:txBody>
          <a:bodyPr lIns="83890" tIns="41945" rIns="83890" bIns="41945" rtlCol="0" anchor="ctr"/>
          <a:lstStyle/>
          <a:p>
            <a:pPr algn="ctr" defTabSz="956963" fontAlgn="auto">
              <a:spcBef>
                <a:spcPts val="0"/>
              </a:spcBef>
              <a:spcAft>
                <a:spcPts val="0"/>
              </a:spcAft>
            </a:pPr>
            <a:endParaRPr lang="en-GB" sz="1900">
              <a:solidFill>
                <a:srgbClr val="002244"/>
              </a:solidFill>
            </a:endParaRPr>
          </a:p>
        </p:txBody>
      </p:sp>
      <p:sp>
        <p:nvSpPr>
          <p:cNvPr id="23" name="Rectangle 22"/>
          <p:cNvSpPr/>
          <p:nvPr userDrawn="1"/>
        </p:nvSpPr>
        <p:spPr>
          <a:xfrm>
            <a:off x="6595557" y="1614074"/>
            <a:ext cx="2866710" cy="4689011"/>
          </a:xfrm>
          <a:prstGeom prst="rect">
            <a:avLst/>
          </a:prstGeom>
          <a:solidFill>
            <a:srgbClr val="A1A7C0"/>
          </a:solidFill>
          <a:ln>
            <a:noFill/>
          </a:ln>
        </p:spPr>
        <p:style>
          <a:lnRef idx="2">
            <a:schemeClr val="accent1">
              <a:shade val="50000"/>
            </a:schemeClr>
          </a:lnRef>
          <a:fillRef idx="1">
            <a:schemeClr val="accent1"/>
          </a:fillRef>
          <a:effectRef idx="0">
            <a:schemeClr val="accent1"/>
          </a:effectRef>
          <a:fontRef idx="minor">
            <a:schemeClr val="lt1"/>
          </a:fontRef>
        </p:style>
        <p:txBody>
          <a:bodyPr lIns="83890" tIns="41945" rIns="83890" bIns="41945" rtlCol="0" anchor="ctr"/>
          <a:lstStyle/>
          <a:p>
            <a:pPr algn="ctr" defTabSz="956963" fontAlgn="auto">
              <a:spcBef>
                <a:spcPts val="0"/>
              </a:spcBef>
              <a:spcAft>
                <a:spcPts val="0"/>
              </a:spcAft>
            </a:pPr>
            <a:endParaRPr lang="en-GB" sz="1900">
              <a:solidFill>
                <a:srgbClr val="002244"/>
              </a:solidFill>
            </a:endParaRPr>
          </a:p>
        </p:txBody>
      </p:sp>
      <p:cxnSp>
        <p:nvCxnSpPr>
          <p:cNvPr id="24" name="Straight Connector 23"/>
          <p:cNvCxnSpPr/>
          <p:nvPr userDrawn="1"/>
        </p:nvCxnSpPr>
        <p:spPr>
          <a:xfrm>
            <a:off x="652186" y="3100686"/>
            <a:ext cx="2719149"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userDrawn="1"/>
        </p:nvCxnSpPr>
        <p:spPr>
          <a:xfrm>
            <a:off x="3643398" y="3100686"/>
            <a:ext cx="2719149"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userDrawn="1"/>
        </p:nvCxnSpPr>
        <p:spPr>
          <a:xfrm>
            <a:off x="6665493" y="3100686"/>
            <a:ext cx="2719149"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GB"/>
          </a:p>
        </p:txBody>
      </p:sp>
      <p:sp>
        <p:nvSpPr>
          <p:cNvPr id="3" name="Slide Number Placeholder 2"/>
          <p:cNvSpPr>
            <a:spLocks noGrp="1"/>
          </p:cNvSpPr>
          <p:nvPr>
            <p:ph type="sldNum" sz="quarter" idx="10"/>
          </p:nvPr>
        </p:nvSpPr>
        <p:spPr/>
        <p:txBody>
          <a:bodyPr/>
          <a:lstStyle/>
          <a:p>
            <a:pPr>
              <a:defRPr/>
            </a:pPr>
            <a:fld id="{9E3FD055-00A3-4E1F-830A-86C1BE1F854C}" type="slidenum">
              <a:rPr lang="en-GB" smtClean="0">
                <a:solidFill>
                  <a:srgbClr val="002244"/>
                </a:solidFill>
              </a:rPr>
              <a:pPr>
                <a:defRPr/>
              </a:pPr>
              <a:t>‹#›</a:t>
            </a:fld>
            <a:endParaRPr lang="en-GB" dirty="0">
              <a:solidFill>
                <a:srgbClr val="002244"/>
              </a:solidFill>
            </a:endParaRPr>
          </a:p>
        </p:txBody>
      </p:sp>
      <p:sp>
        <p:nvSpPr>
          <p:cNvPr id="7" name="Picture Placeholder 19"/>
          <p:cNvSpPr>
            <a:spLocks noGrp="1"/>
          </p:cNvSpPr>
          <p:nvPr>
            <p:ph type="pic" sz="quarter" idx="11"/>
          </p:nvPr>
        </p:nvSpPr>
        <p:spPr>
          <a:xfrm>
            <a:off x="665901" y="1687145"/>
            <a:ext cx="1367316" cy="1338719"/>
          </a:xfrm>
        </p:spPr>
        <p:txBody>
          <a:bodyPr/>
          <a:lstStyle>
            <a:lvl1pPr>
              <a:defRPr>
                <a:solidFill>
                  <a:schemeClr val="tx1"/>
                </a:solidFill>
              </a:defRPr>
            </a:lvl1pPr>
          </a:lstStyle>
          <a:p>
            <a:r>
              <a:rPr lang="en-US" smtClean="0"/>
              <a:t>Click icon to add picture</a:t>
            </a:r>
            <a:endParaRPr lang="en-GB"/>
          </a:p>
        </p:txBody>
      </p:sp>
      <p:sp>
        <p:nvSpPr>
          <p:cNvPr id="8" name="Text Placeholder 21"/>
          <p:cNvSpPr>
            <a:spLocks noGrp="1"/>
          </p:cNvSpPr>
          <p:nvPr>
            <p:ph type="body" sz="quarter" idx="12" hasCustomPrompt="1"/>
          </p:nvPr>
        </p:nvSpPr>
        <p:spPr>
          <a:xfrm>
            <a:off x="2086210" y="1688957"/>
            <a:ext cx="1310892" cy="1352017"/>
          </a:xfrm>
        </p:spPr>
        <p:txBody>
          <a:bodyPr lIns="0" tIns="0" rIns="0" bIns="0" anchor="b"/>
          <a:lstStyle>
            <a:lvl1pPr marL="0" indent="0">
              <a:spcBef>
                <a:spcPts val="0"/>
              </a:spcBef>
              <a:buFontTx/>
              <a:buNone/>
              <a:defRPr sz="900" b="1">
                <a:solidFill>
                  <a:schemeClr val="tx1"/>
                </a:solidFill>
              </a:defRPr>
            </a:lvl1pPr>
            <a:lvl2pPr marL="0" indent="0">
              <a:spcBef>
                <a:spcPts val="0"/>
              </a:spcBef>
              <a:buFontTx/>
              <a:buNone/>
              <a:defRPr sz="900">
                <a:solidFill>
                  <a:schemeClr val="tx1"/>
                </a:solidFill>
              </a:defRPr>
            </a:lvl2pPr>
            <a:lvl3pPr marL="0" indent="0">
              <a:spcBef>
                <a:spcPts val="184"/>
              </a:spcBef>
              <a:buFontTx/>
              <a:buNone/>
              <a:defRPr sz="900">
                <a:solidFill>
                  <a:schemeClr val="tx1"/>
                </a:solidFill>
              </a:defRPr>
            </a:lvl3pPr>
            <a:lvl4pPr>
              <a:buFontTx/>
              <a:buNone/>
              <a:defRPr/>
            </a:lvl4pPr>
            <a:lvl5pPr>
              <a:buFontTx/>
              <a:buNone/>
              <a:defRPr/>
            </a:lvl5pPr>
          </a:lstStyle>
          <a:p>
            <a:pPr lvl="0"/>
            <a:r>
              <a:rPr lang="en-US" dirty="0" smtClean="0"/>
              <a:t>Name:</a:t>
            </a:r>
          </a:p>
          <a:p>
            <a:pPr lvl="1"/>
            <a:r>
              <a:rPr lang="en-US" dirty="0" smtClean="0"/>
              <a:t>Job Title:</a:t>
            </a:r>
          </a:p>
          <a:p>
            <a:pPr lvl="2"/>
            <a:r>
              <a:rPr lang="en-US" dirty="0" smtClean="0"/>
              <a:t>Tel:</a:t>
            </a:r>
          </a:p>
          <a:p>
            <a:pPr lvl="2"/>
            <a:r>
              <a:rPr lang="en-US" dirty="0" smtClean="0"/>
              <a:t>Mob:</a:t>
            </a:r>
          </a:p>
          <a:p>
            <a:pPr lvl="2"/>
            <a:r>
              <a:rPr lang="en-US" dirty="0" smtClean="0"/>
              <a:t>Email:</a:t>
            </a:r>
            <a:endParaRPr lang="en-GB" dirty="0"/>
          </a:p>
        </p:txBody>
      </p:sp>
      <p:sp>
        <p:nvSpPr>
          <p:cNvPr id="9" name="Picture Placeholder 19"/>
          <p:cNvSpPr>
            <a:spLocks noGrp="1"/>
          </p:cNvSpPr>
          <p:nvPr>
            <p:ph type="pic" sz="quarter" idx="13"/>
          </p:nvPr>
        </p:nvSpPr>
        <p:spPr>
          <a:xfrm>
            <a:off x="3663044" y="1687145"/>
            <a:ext cx="1367316" cy="1338719"/>
          </a:xfrm>
        </p:spPr>
        <p:txBody>
          <a:bodyPr/>
          <a:lstStyle>
            <a:lvl1pPr>
              <a:defRPr>
                <a:solidFill>
                  <a:schemeClr val="tx1"/>
                </a:solidFill>
              </a:defRPr>
            </a:lvl1pPr>
          </a:lstStyle>
          <a:p>
            <a:r>
              <a:rPr lang="en-US" smtClean="0"/>
              <a:t>Click icon to add picture</a:t>
            </a:r>
            <a:endParaRPr lang="en-GB"/>
          </a:p>
        </p:txBody>
      </p:sp>
      <p:sp>
        <p:nvSpPr>
          <p:cNvPr id="10" name="Text Placeholder 21"/>
          <p:cNvSpPr>
            <a:spLocks noGrp="1"/>
          </p:cNvSpPr>
          <p:nvPr>
            <p:ph type="body" sz="quarter" idx="14" hasCustomPrompt="1"/>
          </p:nvPr>
        </p:nvSpPr>
        <p:spPr>
          <a:xfrm>
            <a:off x="5083351" y="1688957"/>
            <a:ext cx="1310892" cy="1352017"/>
          </a:xfrm>
        </p:spPr>
        <p:txBody>
          <a:bodyPr lIns="0" tIns="0" rIns="0" bIns="0" anchor="b"/>
          <a:lstStyle>
            <a:lvl1pPr marL="0" indent="0">
              <a:spcBef>
                <a:spcPts val="0"/>
              </a:spcBef>
              <a:buFontTx/>
              <a:buNone/>
              <a:defRPr sz="900" b="1">
                <a:solidFill>
                  <a:schemeClr val="tx1"/>
                </a:solidFill>
              </a:defRPr>
            </a:lvl1pPr>
            <a:lvl2pPr marL="0" indent="0">
              <a:spcBef>
                <a:spcPts val="0"/>
              </a:spcBef>
              <a:buFontTx/>
              <a:buNone/>
              <a:defRPr sz="900">
                <a:solidFill>
                  <a:schemeClr val="tx1"/>
                </a:solidFill>
              </a:defRPr>
            </a:lvl2pPr>
            <a:lvl3pPr marL="0" indent="0">
              <a:spcBef>
                <a:spcPts val="184"/>
              </a:spcBef>
              <a:buFontTx/>
              <a:buNone/>
              <a:defRPr sz="900">
                <a:solidFill>
                  <a:schemeClr val="tx1"/>
                </a:solidFill>
              </a:defRPr>
            </a:lvl3pPr>
            <a:lvl4pPr>
              <a:buFontTx/>
              <a:buNone/>
              <a:defRPr/>
            </a:lvl4pPr>
            <a:lvl5pPr>
              <a:buFontTx/>
              <a:buNone/>
              <a:defRPr/>
            </a:lvl5pPr>
          </a:lstStyle>
          <a:p>
            <a:pPr lvl="0"/>
            <a:r>
              <a:rPr lang="en-US" dirty="0" smtClean="0"/>
              <a:t>Name:</a:t>
            </a:r>
          </a:p>
          <a:p>
            <a:pPr lvl="1"/>
            <a:r>
              <a:rPr lang="en-US" dirty="0" smtClean="0"/>
              <a:t>Job Title:</a:t>
            </a:r>
          </a:p>
          <a:p>
            <a:pPr lvl="2"/>
            <a:r>
              <a:rPr lang="en-US" dirty="0" smtClean="0"/>
              <a:t>Tel:</a:t>
            </a:r>
          </a:p>
          <a:p>
            <a:pPr lvl="2"/>
            <a:r>
              <a:rPr lang="en-US" dirty="0" smtClean="0"/>
              <a:t>Mob:</a:t>
            </a:r>
          </a:p>
          <a:p>
            <a:pPr lvl="2"/>
            <a:r>
              <a:rPr lang="en-US" dirty="0" smtClean="0"/>
              <a:t>Email:</a:t>
            </a:r>
            <a:endParaRPr lang="en-GB" dirty="0"/>
          </a:p>
        </p:txBody>
      </p:sp>
      <p:sp>
        <p:nvSpPr>
          <p:cNvPr id="11" name="Picture Placeholder 19"/>
          <p:cNvSpPr>
            <a:spLocks noGrp="1"/>
          </p:cNvSpPr>
          <p:nvPr>
            <p:ph type="pic" sz="quarter" idx="15"/>
          </p:nvPr>
        </p:nvSpPr>
        <p:spPr>
          <a:xfrm>
            <a:off x="6675962" y="1687145"/>
            <a:ext cx="1367316" cy="1338719"/>
          </a:xfrm>
        </p:spPr>
        <p:txBody>
          <a:bodyPr/>
          <a:lstStyle>
            <a:lvl1pPr>
              <a:defRPr>
                <a:solidFill>
                  <a:schemeClr val="tx1"/>
                </a:solidFill>
              </a:defRPr>
            </a:lvl1pPr>
          </a:lstStyle>
          <a:p>
            <a:r>
              <a:rPr lang="en-US" smtClean="0"/>
              <a:t>Click icon to add picture</a:t>
            </a:r>
            <a:endParaRPr lang="en-GB"/>
          </a:p>
        </p:txBody>
      </p:sp>
      <p:sp>
        <p:nvSpPr>
          <p:cNvPr id="12" name="Text Placeholder 21"/>
          <p:cNvSpPr>
            <a:spLocks noGrp="1"/>
          </p:cNvSpPr>
          <p:nvPr>
            <p:ph type="body" sz="quarter" idx="16" hasCustomPrompt="1"/>
          </p:nvPr>
        </p:nvSpPr>
        <p:spPr>
          <a:xfrm>
            <a:off x="8096274" y="1688957"/>
            <a:ext cx="1310892" cy="1352017"/>
          </a:xfrm>
        </p:spPr>
        <p:txBody>
          <a:bodyPr lIns="0" tIns="0" rIns="0" bIns="0" anchor="b"/>
          <a:lstStyle>
            <a:lvl1pPr marL="0" indent="0">
              <a:spcBef>
                <a:spcPts val="0"/>
              </a:spcBef>
              <a:buFontTx/>
              <a:buNone/>
              <a:defRPr sz="900" b="1">
                <a:solidFill>
                  <a:schemeClr val="tx1"/>
                </a:solidFill>
              </a:defRPr>
            </a:lvl1pPr>
            <a:lvl2pPr marL="0" indent="0">
              <a:spcBef>
                <a:spcPts val="0"/>
              </a:spcBef>
              <a:buFontTx/>
              <a:buNone/>
              <a:defRPr sz="900">
                <a:solidFill>
                  <a:schemeClr val="tx1"/>
                </a:solidFill>
              </a:defRPr>
            </a:lvl2pPr>
            <a:lvl3pPr marL="0" indent="0">
              <a:spcBef>
                <a:spcPts val="184"/>
              </a:spcBef>
              <a:buFontTx/>
              <a:buNone/>
              <a:defRPr sz="900">
                <a:solidFill>
                  <a:schemeClr val="tx1"/>
                </a:solidFill>
              </a:defRPr>
            </a:lvl3pPr>
            <a:lvl4pPr>
              <a:buFontTx/>
              <a:buNone/>
              <a:defRPr/>
            </a:lvl4pPr>
            <a:lvl5pPr>
              <a:buFontTx/>
              <a:buNone/>
              <a:defRPr/>
            </a:lvl5pPr>
          </a:lstStyle>
          <a:p>
            <a:pPr lvl="0"/>
            <a:r>
              <a:rPr lang="en-US" dirty="0" smtClean="0"/>
              <a:t>Name:</a:t>
            </a:r>
          </a:p>
          <a:p>
            <a:pPr lvl="1"/>
            <a:r>
              <a:rPr lang="en-US" dirty="0" smtClean="0"/>
              <a:t>Job Title:</a:t>
            </a:r>
          </a:p>
          <a:p>
            <a:pPr lvl="2"/>
            <a:r>
              <a:rPr lang="en-US" dirty="0" smtClean="0"/>
              <a:t>Tel:</a:t>
            </a:r>
          </a:p>
          <a:p>
            <a:pPr lvl="2"/>
            <a:r>
              <a:rPr lang="en-US" dirty="0" smtClean="0"/>
              <a:t>Mob:</a:t>
            </a:r>
          </a:p>
          <a:p>
            <a:pPr lvl="2"/>
            <a:r>
              <a:rPr lang="en-US" dirty="0" smtClean="0"/>
              <a:t>Email:</a:t>
            </a:r>
            <a:endParaRPr lang="en-GB" dirty="0"/>
          </a:p>
        </p:txBody>
      </p:sp>
      <p:sp>
        <p:nvSpPr>
          <p:cNvPr id="14" name="Text Placeholder 13"/>
          <p:cNvSpPr>
            <a:spLocks noGrp="1"/>
          </p:cNvSpPr>
          <p:nvPr>
            <p:ph type="body" sz="quarter" idx="17" hasCustomPrompt="1"/>
          </p:nvPr>
        </p:nvSpPr>
        <p:spPr>
          <a:xfrm>
            <a:off x="568354" y="3171699"/>
            <a:ext cx="2851233" cy="3087581"/>
          </a:xfrm>
        </p:spPr>
        <p:txBody>
          <a:bodyPr/>
          <a:lstStyle>
            <a:lvl1pPr marL="0" indent="0">
              <a:buFontTx/>
              <a:buNone/>
              <a:defRPr sz="1700">
                <a:solidFill>
                  <a:schemeClr val="tx1"/>
                </a:solidFill>
              </a:defRPr>
            </a:lvl1pPr>
            <a:lvl2pPr marL="386434" indent="-198174">
              <a:buClr>
                <a:schemeClr val="tx1"/>
              </a:buClr>
              <a:buFont typeface="Wingdings" pitchFamily="2" charset="2"/>
              <a:buChar char="§"/>
              <a:defRPr sz="1700">
                <a:solidFill>
                  <a:schemeClr val="tx1"/>
                </a:solidFill>
              </a:defRPr>
            </a:lvl2pPr>
            <a:lvl3pPr marL="617542" indent="-221383">
              <a:buClr>
                <a:srgbClr val="606B8D"/>
              </a:buClr>
              <a:buFont typeface="Wingdings" pitchFamily="2" charset="2"/>
              <a:buChar char="§"/>
              <a:defRPr sz="1700">
                <a:solidFill>
                  <a:schemeClr val="tx1"/>
                </a:solidFill>
              </a:defRPr>
            </a:lvl3pPr>
            <a:lvl4pPr marL="888471" indent="-224596">
              <a:buClr>
                <a:srgbClr val="606B8D"/>
              </a:buClr>
              <a:buFont typeface="Wingdings" pitchFamily="2" charset="2"/>
              <a:buChar char="§"/>
              <a:defRPr sz="1700">
                <a:solidFill>
                  <a:schemeClr val="tx1"/>
                </a:solidFill>
              </a:defRPr>
            </a:lvl4pPr>
            <a:lvl5pPr marL="1122971" indent="-224596">
              <a:buClr>
                <a:srgbClr val="606B8D"/>
              </a:buClr>
              <a:buFont typeface="Wingdings" pitchFamily="2" charset="2"/>
              <a:buChar char="§"/>
              <a:defRPr sz="1700">
                <a:solidFill>
                  <a:schemeClr val="tx1"/>
                </a:solidFill>
              </a:defRPr>
            </a:lvl5pPr>
          </a:lstStyle>
          <a:p>
            <a:pPr lvl="0"/>
            <a:r>
              <a:rPr lang="en-US" dirty="0" smtClean="0"/>
              <a:t>Insert Biography</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15" name="Text Placeholder 13"/>
          <p:cNvSpPr>
            <a:spLocks noGrp="1"/>
          </p:cNvSpPr>
          <p:nvPr>
            <p:ph type="body" sz="quarter" idx="18" hasCustomPrompt="1"/>
          </p:nvPr>
        </p:nvSpPr>
        <p:spPr>
          <a:xfrm>
            <a:off x="3549515" y="3171699"/>
            <a:ext cx="2851233" cy="3087581"/>
          </a:xfrm>
        </p:spPr>
        <p:txBody>
          <a:bodyPr/>
          <a:lstStyle>
            <a:lvl1pPr marL="0" indent="0">
              <a:buFontTx/>
              <a:buNone/>
              <a:defRPr sz="1700">
                <a:solidFill>
                  <a:schemeClr val="tx1"/>
                </a:solidFill>
              </a:defRPr>
            </a:lvl1pPr>
            <a:lvl2pPr marL="386434" indent="-198174">
              <a:buClr>
                <a:schemeClr val="tx1"/>
              </a:buClr>
              <a:buFont typeface="Wingdings" pitchFamily="2" charset="2"/>
              <a:buChar char="§"/>
              <a:defRPr sz="1700">
                <a:solidFill>
                  <a:schemeClr val="tx1"/>
                </a:solidFill>
              </a:defRPr>
            </a:lvl2pPr>
            <a:lvl3pPr marL="617542" indent="-221383">
              <a:buClr>
                <a:srgbClr val="606B8D"/>
              </a:buClr>
              <a:buFont typeface="Wingdings" pitchFamily="2" charset="2"/>
              <a:buChar char="§"/>
              <a:defRPr sz="1700">
                <a:solidFill>
                  <a:schemeClr val="tx1"/>
                </a:solidFill>
              </a:defRPr>
            </a:lvl3pPr>
            <a:lvl4pPr marL="888471" indent="-224596">
              <a:buClr>
                <a:srgbClr val="606B8D"/>
              </a:buClr>
              <a:buFont typeface="Wingdings" pitchFamily="2" charset="2"/>
              <a:buChar char="§"/>
              <a:defRPr sz="1700">
                <a:solidFill>
                  <a:schemeClr val="tx1"/>
                </a:solidFill>
              </a:defRPr>
            </a:lvl4pPr>
            <a:lvl5pPr marL="1122971" indent="-224596">
              <a:buClr>
                <a:srgbClr val="606B8D"/>
              </a:buClr>
              <a:buFont typeface="Wingdings" pitchFamily="2" charset="2"/>
              <a:buChar char="§"/>
              <a:defRPr sz="1700">
                <a:solidFill>
                  <a:schemeClr val="tx1"/>
                </a:solidFill>
              </a:defRPr>
            </a:lvl5pPr>
          </a:lstStyle>
          <a:p>
            <a:pPr lvl="0"/>
            <a:r>
              <a:rPr lang="en-US" dirty="0" smtClean="0"/>
              <a:t>Insert Biography</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16" name="Text Placeholder 13"/>
          <p:cNvSpPr>
            <a:spLocks noGrp="1"/>
          </p:cNvSpPr>
          <p:nvPr>
            <p:ph type="body" sz="quarter" idx="19" hasCustomPrompt="1"/>
          </p:nvPr>
        </p:nvSpPr>
        <p:spPr>
          <a:xfrm>
            <a:off x="6578416" y="3171699"/>
            <a:ext cx="2851233" cy="3087581"/>
          </a:xfrm>
        </p:spPr>
        <p:txBody>
          <a:bodyPr/>
          <a:lstStyle>
            <a:lvl1pPr marL="0" indent="0">
              <a:buFontTx/>
              <a:buNone/>
              <a:defRPr sz="1700">
                <a:solidFill>
                  <a:schemeClr val="tx1"/>
                </a:solidFill>
              </a:defRPr>
            </a:lvl1pPr>
            <a:lvl2pPr marL="386434" indent="-198174">
              <a:buClr>
                <a:schemeClr val="tx1"/>
              </a:buClr>
              <a:buFont typeface="Wingdings" pitchFamily="2" charset="2"/>
              <a:buChar char="§"/>
              <a:defRPr sz="1700">
                <a:solidFill>
                  <a:schemeClr val="tx1"/>
                </a:solidFill>
              </a:defRPr>
            </a:lvl2pPr>
            <a:lvl3pPr marL="617542" indent="-221383">
              <a:buClr>
                <a:srgbClr val="606B8D"/>
              </a:buClr>
              <a:buFont typeface="Wingdings" pitchFamily="2" charset="2"/>
              <a:buChar char="§"/>
              <a:defRPr sz="1700">
                <a:solidFill>
                  <a:schemeClr val="tx1"/>
                </a:solidFill>
              </a:defRPr>
            </a:lvl3pPr>
            <a:lvl4pPr marL="888471" indent="-224596">
              <a:buClr>
                <a:srgbClr val="606B8D"/>
              </a:buClr>
              <a:buFont typeface="Wingdings" pitchFamily="2" charset="2"/>
              <a:buChar char="§"/>
              <a:defRPr sz="1700">
                <a:solidFill>
                  <a:schemeClr val="tx1"/>
                </a:solidFill>
              </a:defRPr>
            </a:lvl4pPr>
            <a:lvl5pPr marL="1122971" indent="-224596">
              <a:buClr>
                <a:srgbClr val="606B8D"/>
              </a:buClr>
              <a:buFont typeface="Wingdings" pitchFamily="2" charset="2"/>
              <a:buChar char="§"/>
              <a:defRPr sz="1700">
                <a:solidFill>
                  <a:schemeClr val="tx1"/>
                </a:solidFill>
              </a:defRPr>
            </a:lvl5pPr>
          </a:lstStyle>
          <a:p>
            <a:pPr lvl="0"/>
            <a:r>
              <a:rPr lang="en-US" dirty="0" smtClean="0"/>
              <a:t>Insert Biography</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27" name="Text Placeholder 8"/>
          <p:cNvSpPr>
            <a:spLocks noGrp="1"/>
          </p:cNvSpPr>
          <p:nvPr>
            <p:ph type="body" sz="quarter" idx="20" hasCustomPrompt="1"/>
          </p:nvPr>
        </p:nvSpPr>
        <p:spPr>
          <a:xfrm>
            <a:off x="498536" y="6254717"/>
            <a:ext cx="3952166" cy="388759"/>
          </a:xfrm>
        </p:spPr>
        <p:txBody>
          <a:bodyPr anchor="b"/>
          <a:lstStyle>
            <a:lvl1pPr marL="0" indent="0">
              <a:buFontTx/>
              <a:buNone/>
              <a:defRPr sz="900"/>
            </a:lvl1pPr>
          </a:lstStyle>
          <a:p>
            <a:pPr lvl="0"/>
            <a:r>
              <a:rPr lang="en-US" dirty="0" smtClean="0"/>
              <a:t>Source: Enter source here</a:t>
            </a:r>
            <a:endParaRPr lang="en-GB" dirty="0"/>
          </a:p>
        </p:txBody>
      </p:sp>
      <p:cxnSp>
        <p:nvCxnSpPr>
          <p:cNvPr id="28" name="Straight Connector 27"/>
          <p:cNvCxnSpPr/>
          <p:nvPr userDrawn="1"/>
        </p:nvCxnSpPr>
        <p:spPr>
          <a:xfrm flipV="1">
            <a:off x="579807" y="1491683"/>
            <a:ext cx="8904228" cy="0"/>
          </a:xfrm>
          <a:prstGeom prst="line">
            <a:avLst/>
          </a:prstGeom>
          <a:ln>
            <a:solidFill>
              <a:srgbClr val="606B8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0855124"/>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12. TEAM 2 PEOPLE AND BIOG">
    <p:spTree>
      <p:nvGrpSpPr>
        <p:cNvPr id="1" name=""/>
        <p:cNvGrpSpPr/>
        <p:nvPr/>
      </p:nvGrpSpPr>
      <p:grpSpPr>
        <a:xfrm>
          <a:off x="0" y="0"/>
          <a:ext cx="0" cy="0"/>
          <a:chOff x="0" y="0"/>
          <a:chExt cx="0" cy="0"/>
        </a:xfrm>
      </p:grpSpPr>
      <p:sp>
        <p:nvSpPr>
          <p:cNvPr id="19" name="Rectangle 18"/>
          <p:cNvSpPr/>
          <p:nvPr userDrawn="1"/>
        </p:nvSpPr>
        <p:spPr>
          <a:xfrm>
            <a:off x="585495" y="670221"/>
            <a:ext cx="1500713" cy="5616274"/>
          </a:xfrm>
          <a:prstGeom prst="rect">
            <a:avLst/>
          </a:prstGeom>
          <a:solidFill>
            <a:srgbClr val="A1A7C0"/>
          </a:solidFill>
          <a:ln>
            <a:noFill/>
          </a:ln>
        </p:spPr>
        <p:style>
          <a:lnRef idx="2">
            <a:schemeClr val="accent1">
              <a:shade val="50000"/>
            </a:schemeClr>
          </a:lnRef>
          <a:fillRef idx="1">
            <a:schemeClr val="accent1"/>
          </a:fillRef>
          <a:effectRef idx="0">
            <a:schemeClr val="accent1"/>
          </a:effectRef>
          <a:fontRef idx="minor">
            <a:schemeClr val="lt1"/>
          </a:fontRef>
        </p:style>
        <p:txBody>
          <a:bodyPr lIns="83890" tIns="41945" rIns="83890" bIns="41945" rtlCol="0" anchor="ctr"/>
          <a:lstStyle/>
          <a:p>
            <a:pPr algn="ctr" defTabSz="956963" fontAlgn="auto">
              <a:spcBef>
                <a:spcPts val="0"/>
              </a:spcBef>
              <a:spcAft>
                <a:spcPts val="0"/>
              </a:spcAft>
            </a:pPr>
            <a:endParaRPr lang="en-GB" sz="1900">
              <a:solidFill>
                <a:srgbClr val="002244"/>
              </a:solidFill>
            </a:endParaRPr>
          </a:p>
        </p:txBody>
      </p:sp>
      <p:sp>
        <p:nvSpPr>
          <p:cNvPr id="20" name="Rectangle 19"/>
          <p:cNvSpPr/>
          <p:nvPr userDrawn="1"/>
        </p:nvSpPr>
        <p:spPr>
          <a:xfrm>
            <a:off x="5065414" y="670221"/>
            <a:ext cx="1500713" cy="5616274"/>
          </a:xfrm>
          <a:prstGeom prst="rect">
            <a:avLst/>
          </a:prstGeom>
          <a:solidFill>
            <a:srgbClr val="A1A7C0"/>
          </a:solidFill>
          <a:ln>
            <a:noFill/>
          </a:ln>
        </p:spPr>
        <p:style>
          <a:lnRef idx="2">
            <a:schemeClr val="accent1">
              <a:shade val="50000"/>
            </a:schemeClr>
          </a:lnRef>
          <a:fillRef idx="1">
            <a:schemeClr val="accent1"/>
          </a:fillRef>
          <a:effectRef idx="0">
            <a:schemeClr val="accent1"/>
          </a:effectRef>
          <a:fontRef idx="minor">
            <a:schemeClr val="lt1"/>
          </a:fontRef>
        </p:style>
        <p:txBody>
          <a:bodyPr lIns="83890" tIns="41945" rIns="83890" bIns="41945" rtlCol="0" anchor="ctr"/>
          <a:lstStyle/>
          <a:p>
            <a:pPr algn="ctr" defTabSz="956963" fontAlgn="auto">
              <a:spcBef>
                <a:spcPts val="0"/>
              </a:spcBef>
              <a:spcAft>
                <a:spcPts val="0"/>
              </a:spcAft>
            </a:pPr>
            <a:endParaRPr lang="en-GB" sz="1900">
              <a:solidFill>
                <a:srgbClr val="002244"/>
              </a:solidFill>
            </a:endParaRPr>
          </a:p>
        </p:txBody>
      </p:sp>
      <p:cxnSp>
        <p:nvCxnSpPr>
          <p:cNvPr id="21" name="Straight Connector 20"/>
          <p:cNvCxnSpPr/>
          <p:nvPr userDrawn="1"/>
        </p:nvCxnSpPr>
        <p:spPr>
          <a:xfrm>
            <a:off x="2181201" y="2180622"/>
            <a:ext cx="2734632" cy="0"/>
          </a:xfrm>
          <a:prstGeom prst="line">
            <a:avLst/>
          </a:prstGeom>
          <a:ln w="6350">
            <a:solidFill>
              <a:srgbClr val="606B8D"/>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a:xfrm>
            <a:off x="6666316" y="2180622"/>
            <a:ext cx="2734632" cy="0"/>
          </a:xfrm>
          <a:prstGeom prst="line">
            <a:avLst/>
          </a:prstGeom>
          <a:ln w="6350">
            <a:solidFill>
              <a:srgbClr val="606B8D"/>
            </a:solidFill>
          </a:ln>
        </p:spPr>
        <p:style>
          <a:lnRef idx="1">
            <a:schemeClr val="accent1"/>
          </a:lnRef>
          <a:fillRef idx="0">
            <a:schemeClr val="accent1"/>
          </a:fillRef>
          <a:effectRef idx="0">
            <a:schemeClr val="accent1"/>
          </a:effectRef>
          <a:fontRef idx="minor">
            <a:schemeClr val="tx1"/>
          </a:fontRef>
        </p:style>
      </p:cxnSp>
      <p:sp>
        <p:nvSpPr>
          <p:cNvPr id="3" name="Slide Number Placeholder 2"/>
          <p:cNvSpPr>
            <a:spLocks noGrp="1"/>
          </p:cNvSpPr>
          <p:nvPr>
            <p:ph type="sldNum" sz="quarter" idx="10"/>
          </p:nvPr>
        </p:nvSpPr>
        <p:spPr/>
        <p:txBody>
          <a:bodyPr/>
          <a:lstStyle/>
          <a:p>
            <a:pPr>
              <a:defRPr/>
            </a:pPr>
            <a:fld id="{9E3FD055-00A3-4E1F-830A-86C1BE1F854C}" type="slidenum">
              <a:rPr lang="en-GB" smtClean="0">
                <a:solidFill>
                  <a:srgbClr val="002244"/>
                </a:solidFill>
              </a:rPr>
              <a:pPr>
                <a:defRPr/>
              </a:pPr>
              <a:t>‹#›</a:t>
            </a:fld>
            <a:endParaRPr lang="en-GB" dirty="0">
              <a:solidFill>
                <a:srgbClr val="002244"/>
              </a:solidFill>
            </a:endParaRPr>
          </a:p>
        </p:txBody>
      </p:sp>
      <p:sp>
        <p:nvSpPr>
          <p:cNvPr id="4" name="Picture Placeholder 19"/>
          <p:cNvSpPr>
            <a:spLocks noGrp="1"/>
          </p:cNvSpPr>
          <p:nvPr>
            <p:ph type="pic" sz="quarter" idx="11"/>
          </p:nvPr>
        </p:nvSpPr>
        <p:spPr>
          <a:xfrm>
            <a:off x="665901" y="722326"/>
            <a:ext cx="1367316" cy="1338719"/>
          </a:xfrm>
        </p:spPr>
        <p:txBody>
          <a:bodyPr/>
          <a:lstStyle>
            <a:lvl1pPr>
              <a:defRPr>
                <a:solidFill>
                  <a:schemeClr val="tx1"/>
                </a:solidFill>
              </a:defRPr>
            </a:lvl1pPr>
          </a:lstStyle>
          <a:p>
            <a:r>
              <a:rPr lang="en-US" smtClean="0"/>
              <a:t>Click icon to add picture</a:t>
            </a:r>
            <a:endParaRPr lang="en-GB"/>
          </a:p>
        </p:txBody>
      </p:sp>
      <p:sp>
        <p:nvSpPr>
          <p:cNvPr id="5" name="Text Placeholder 21"/>
          <p:cNvSpPr>
            <a:spLocks noGrp="1"/>
          </p:cNvSpPr>
          <p:nvPr>
            <p:ph type="body" sz="quarter" idx="12" hasCustomPrompt="1"/>
          </p:nvPr>
        </p:nvSpPr>
        <p:spPr>
          <a:xfrm>
            <a:off x="2153322" y="719829"/>
            <a:ext cx="1993224" cy="1360887"/>
          </a:xfrm>
        </p:spPr>
        <p:txBody>
          <a:bodyPr lIns="0" tIns="0" rIns="0" bIns="0" anchor="b"/>
          <a:lstStyle>
            <a:lvl1pPr marL="0" indent="0">
              <a:spcBef>
                <a:spcPts val="0"/>
              </a:spcBef>
              <a:buFontTx/>
              <a:buNone/>
              <a:defRPr sz="1300" b="1">
                <a:solidFill>
                  <a:schemeClr val="tx1"/>
                </a:solidFill>
              </a:defRPr>
            </a:lvl1pPr>
            <a:lvl2pPr marL="0" indent="0">
              <a:spcBef>
                <a:spcPts val="0"/>
              </a:spcBef>
              <a:buFontTx/>
              <a:buNone/>
              <a:defRPr sz="1300">
                <a:solidFill>
                  <a:schemeClr val="tx1"/>
                </a:solidFill>
              </a:defRPr>
            </a:lvl2pPr>
            <a:lvl3pPr marL="0" indent="0">
              <a:spcBef>
                <a:spcPts val="184"/>
              </a:spcBef>
              <a:buFontTx/>
              <a:buNone/>
              <a:defRPr sz="900"/>
            </a:lvl3pPr>
            <a:lvl4pPr>
              <a:buFontTx/>
              <a:buNone/>
              <a:defRPr/>
            </a:lvl4pPr>
            <a:lvl5pPr>
              <a:buFontTx/>
              <a:buNone/>
              <a:defRPr/>
            </a:lvl5pPr>
          </a:lstStyle>
          <a:p>
            <a:pPr lvl="0"/>
            <a:r>
              <a:rPr lang="en-US" dirty="0" smtClean="0"/>
              <a:t>Name:</a:t>
            </a:r>
          </a:p>
          <a:p>
            <a:pPr lvl="1"/>
            <a:r>
              <a:rPr lang="en-US" dirty="0" smtClean="0"/>
              <a:t>Job Title::</a:t>
            </a:r>
            <a:endParaRPr lang="en-GB" dirty="0"/>
          </a:p>
        </p:txBody>
      </p:sp>
      <p:sp>
        <p:nvSpPr>
          <p:cNvPr id="7" name="Text Placeholder 6"/>
          <p:cNvSpPr>
            <a:spLocks noGrp="1"/>
          </p:cNvSpPr>
          <p:nvPr>
            <p:ph type="body" sz="quarter" idx="13"/>
          </p:nvPr>
        </p:nvSpPr>
        <p:spPr>
          <a:xfrm>
            <a:off x="2182392" y="2268984"/>
            <a:ext cx="2755915" cy="3990284"/>
          </a:xfrm>
        </p:spPr>
        <p:txBody>
          <a:bodyPr lIns="0" tIns="0" rIns="0" bIns="0"/>
          <a:lstStyle>
            <a:lvl1pPr marL="0" indent="0">
              <a:buFontTx/>
              <a:buNone/>
              <a:defRPr sz="1700">
                <a:solidFill>
                  <a:schemeClr val="tx1"/>
                </a:solidFill>
              </a:defRPr>
            </a:lvl1pPr>
            <a:lvl2pPr marL="386434" indent="-198174">
              <a:buClr>
                <a:schemeClr val="tx1"/>
              </a:buClr>
              <a:buFont typeface="Wingdings" pitchFamily="2" charset="2"/>
              <a:buChar char="§"/>
              <a:defRPr sz="1700">
                <a:solidFill>
                  <a:schemeClr val="tx1"/>
                </a:solidFill>
              </a:defRPr>
            </a:lvl2pPr>
            <a:lvl3pPr marL="617542" indent="-221383">
              <a:buClr>
                <a:srgbClr val="606B8D"/>
              </a:buClr>
              <a:buFont typeface="Wingdings" pitchFamily="2" charset="2"/>
              <a:buChar char="§"/>
              <a:defRPr sz="1700">
                <a:solidFill>
                  <a:schemeClr val="tx1"/>
                </a:solidFill>
              </a:defRPr>
            </a:lvl3pPr>
            <a:lvl4pPr marL="888471" indent="-224596">
              <a:buClr>
                <a:srgbClr val="606B8D"/>
              </a:buClr>
              <a:buFont typeface="Wingdings" pitchFamily="2" charset="2"/>
              <a:buChar char="§"/>
              <a:defRPr sz="1700">
                <a:solidFill>
                  <a:schemeClr val="tx1"/>
                </a:solidFill>
              </a:defRPr>
            </a:lvl4pPr>
            <a:lvl5pPr marL="1122971" indent="-224596">
              <a:buClr>
                <a:srgbClr val="A1A7C0"/>
              </a:buClr>
              <a:defRPr sz="1700">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8" name="Text Placeholder 21"/>
          <p:cNvSpPr>
            <a:spLocks noGrp="1"/>
          </p:cNvSpPr>
          <p:nvPr>
            <p:ph type="body" sz="quarter" idx="14" hasCustomPrompt="1"/>
          </p:nvPr>
        </p:nvSpPr>
        <p:spPr>
          <a:xfrm>
            <a:off x="669127" y="2197210"/>
            <a:ext cx="1342662" cy="920064"/>
          </a:xfrm>
        </p:spPr>
        <p:txBody>
          <a:bodyPr lIns="0" tIns="0" rIns="0" bIns="0" anchor="t"/>
          <a:lstStyle>
            <a:lvl1pPr>
              <a:spcBef>
                <a:spcPts val="0"/>
              </a:spcBef>
              <a:buFontTx/>
              <a:buNone/>
              <a:defRPr sz="1000" b="1">
                <a:solidFill>
                  <a:schemeClr val="tx1"/>
                </a:solidFill>
              </a:defRPr>
            </a:lvl1pPr>
            <a:lvl2pPr marL="0" indent="0">
              <a:spcBef>
                <a:spcPts val="0"/>
              </a:spcBef>
              <a:buFontTx/>
              <a:buNone/>
              <a:defRPr sz="900"/>
            </a:lvl2pPr>
            <a:lvl3pPr marL="0" indent="0">
              <a:spcBef>
                <a:spcPts val="184"/>
              </a:spcBef>
              <a:buFontTx/>
              <a:buNone/>
              <a:defRPr sz="900"/>
            </a:lvl3pPr>
            <a:lvl4pPr>
              <a:buFontTx/>
              <a:buNone/>
              <a:defRPr/>
            </a:lvl4pPr>
            <a:lvl5pPr>
              <a:buFontTx/>
              <a:buNone/>
              <a:defRPr/>
            </a:lvl5pPr>
          </a:lstStyle>
          <a:p>
            <a:pPr lvl="0"/>
            <a:r>
              <a:rPr lang="en-US" dirty="0" smtClean="0"/>
              <a:t>Contact details</a:t>
            </a:r>
            <a:endParaRPr lang="en-GB" dirty="0"/>
          </a:p>
        </p:txBody>
      </p:sp>
      <p:sp>
        <p:nvSpPr>
          <p:cNvPr id="9" name="Text Placeholder 21"/>
          <p:cNvSpPr>
            <a:spLocks noGrp="1"/>
          </p:cNvSpPr>
          <p:nvPr>
            <p:ph type="body" sz="quarter" idx="15" hasCustomPrompt="1"/>
          </p:nvPr>
        </p:nvSpPr>
        <p:spPr>
          <a:xfrm>
            <a:off x="669127" y="3442610"/>
            <a:ext cx="1342662" cy="2785373"/>
          </a:xfrm>
        </p:spPr>
        <p:txBody>
          <a:bodyPr lIns="0" tIns="0" rIns="0" bIns="0" anchor="t"/>
          <a:lstStyle>
            <a:lvl1pPr marL="174777" indent="-174777">
              <a:spcBef>
                <a:spcPts val="551"/>
              </a:spcBef>
              <a:buClr>
                <a:schemeClr val="tx1"/>
              </a:buClr>
              <a:buFont typeface="Wingdings" pitchFamily="2" charset="2"/>
              <a:buChar char="§"/>
              <a:defRPr sz="1300" b="1" baseline="0">
                <a:solidFill>
                  <a:schemeClr val="tx1"/>
                </a:solidFill>
              </a:defRPr>
            </a:lvl1pPr>
            <a:lvl2pPr marL="0" indent="0">
              <a:spcBef>
                <a:spcPts val="0"/>
              </a:spcBef>
              <a:buFontTx/>
              <a:buNone/>
              <a:defRPr sz="900"/>
            </a:lvl2pPr>
            <a:lvl3pPr marL="0" indent="0">
              <a:spcBef>
                <a:spcPts val="184"/>
              </a:spcBef>
              <a:buFontTx/>
              <a:buNone/>
              <a:defRPr sz="900"/>
            </a:lvl3pPr>
            <a:lvl4pPr>
              <a:buFontTx/>
              <a:buNone/>
              <a:defRPr/>
            </a:lvl4pPr>
            <a:lvl5pPr>
              <a:buFontTx/>
              <a:buNone/>
              <a:defRPr/>
            </a:lvl5pPr>
          </a:lstStyle>
          <a:p>
            <a:pPr lvl="0"/>
            <a:r>
              <a:rPr lang="en-US" dirty="0" smtClean="0"/>
              <a:t>Enter client list here</a:t>
            </a:r>
            <a:endParaRPr lang="en-GB" dirty="0"/>
          </a:p>
        </p:txBody>
      </p:sp>
      <p:sp>
        <p:nvSpPr>
          <p:cNvPr id="12" name="Picture Placeholder 19"/>
          <p:cNvSpPr>
            <a:spLocks noGrp="1"/>
          </p:cNvSpPr>
          <p:nvPr>
            <p:ph type="pic" sz="quarter" idx="16"/>
          </p:nvPr>
        </p:nvSpPr>
        <p:spPr>
          <a:xfrm>
            <a:off x="5133885" y="722326"/>
            <a:ext cx="1367316" cy="1338719"/>
          </a:xfrm>
        </p:spPr>
        <p:txBody>
          <a:bodyPr/>
          <a:lstStyle>
            <a:lvl1pPr>
              <a:defRPr>
                <a:solidFill>
                  <a:schemeClr val="tx1"/>
                </a:solidFill>
              </a:defRPr>
            </a:lvl1pPr>
          </a:lstStyle>
          <a:p>
            <a:r>
              <a:rPr lang="en-US" smtClean="0"/>
              <a:t>Click icon to add picture</a:t>
            </a:r>
            <a:endParaRPr lang="en-GB"/>
          </a:p>
        </p:txBody>
      </p:sp>
      <p:sp>
        <p:nvSpPr>
          <p:cNvPr id="13" name="Text Placeholder 21"/>
          <p:cNvSpPr>
            <a:spLocks noGrp="1"/>
          </p:cNvSpPr>
          <p:nvPr>
            <p:ph type="body" sz="quarter" idx="17" hasCustomPrompt="1"/>
          </p:nvPr>
        </p:nvSpPr>
        <p:spPr>
          <a:xfrm>
            <a:off x="6621307" y="719829"/>
            <a:ext cx="1993224" cy="1360887"/>
          </a:xfrm>
        </p:spPr>
        <p:txBody>
          <a:bodyPr lIns="0" tIns="0" rIns="0" bIns="0" anchor="b"/>
          <a:lstStyle>
            <a:lvl1pPr marL="0" indent="0">
              <a:spcBef>
                <a:spcPts val="0"/>
              </a:spcBef>
              <a:buFontTx/>
              <a:buNone/>
              <a:defRPr sz="1300" b="1"/>
            </a:lvl1pPr>
            <a:lvl2pPr marL="0" indent="0">
              <a:spcBef>
                <a:spcPts val="0"/>
              </a:spcBef>
              <a:buFontTx/>
              <a:buNone/>
              <a:defRPr sz="1300"/>
            </a:lvl2pPr>
            <a:lvl3pPr marL="0" indent="0">
              <a:spcBef>
                <a:spcPts val="184"/>
              </a:spcBef>
              <a:buFontTx/>
              <a:buNone/>
              <a:defRPr sz="900"/>
            </a:lvl3pPr>
            <a:lvl4pPr>
              <a:buFontTx/>
              <a:buNone/>
              <a:defRPr/>
            </a:lvl4pPr>
            <a:lvl5pPr>
              <a:buFontTx/>
              <a:buNone/>
              <a:defRPr/>
            </a:lvl5pPr>
          </a:lstStyle>
          <a:p>
            <a:pPr lvl="0"/>
            <a:r>
              <a:rPr lang="en-US" dirty="0" smtClean="0"/>
              <a:t>Name:</a:t>
            </a:r>
          </a:p>
          <a:p>
            <a:pPr lvl="1"/>
            <a:r>
              <a:rPr lang="en-US" dirty="0" smtClean="0"/>
              <a:t>Job Title::</a:t>
            </a:r>
            <a:endParaRPr lang="en-GB" dirty="0"/>
          </a:p>
        </p:txBody>
      </p:sp>
      <p:sp>
        <p:nvSpPr>
          <p:cNvPr id="14" name="Text Placeholder 6"/>
          <p:cNvSpPr>
            <a:spLocks noGrp="1"/>
          </p:cNvSpPr>
          <p:nvPr>
            <p:ph type="body" sz="quarter" idx="18"/>
          </p:nvPr>
        </p:nvSpPr>
        <p:spPr>
          <a:xfrm>
            <a:off x="6650377" y="2268984"/>
            <a:ext cx="2755915" cy="3990284"/>
          </a:xfrm>
        </p:spPr>
        <p:txBody>
          <a:bodyPr lIns="0" tIns="0" rIns="0" bIns="0"/>
          <a:lstStyle>
            <a:lvl1pPr marL="0" indent="0">
              <a:buFontTx/>
              <a:buNone/>
              <a:defRPr sz="1700"/>
            </a:lvl1pPr>
            <a:lvl2pPr marL="386434" indent="-198174">
              <a:buClr>
                <a:schemeClr val="tx1"/>
              </a:buClr>
              <a:buFont typeface="Wingdings" pitchFamily="2" charset="2"/>
              <a:buChar char="§"/>
              <a:defRPr sz="1700"/>
            </a:lvl2pPr>
            <a:lvl3pPr marL="617542" indent="-221383">
              <a:buClr>
                <a:srgbClr val="606B8D"/>
              </a:buClr>
              <a:buFont typeface="Wingdings" pitchFamily="2" charset="2"/>
              <a:buChar char="§"/>
              <a:defRPr sz="1700"/>
            </a:lvl3pPr>
            <a:lvl4pPr marL="888471" indent="-224596">
              <a:buClr>
                <a:srgbClr val="606B8D"/>
              </a:buClr>
              <a:buFont typeface="Wingdings" pitchFamily="2" charset="2"/>
              <a:buChar char="§"/>
              <a:defRPr sz="1700"/>
            </a:lvl4pPr>
            <a:lvl5pPr marL="1122971" indent="-224596">
              <a:buClr>
                <a:srgbClr val="A1A7C0"/>
              </a:buClr>
              <a:defRPr sz="17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5" name="Text Placeholder 21"/>
          <p:cNvSpPr>
            <a:spLocks noGrp="1"/>
          </p:cNvSpPr>
          <p:nvPr>
            <p:ph type="body" sz="quarter" idx="19" hasCustomPrompt="1"/>
          </p:nvPr>
        </p:nvSpPr>
        <p:spPr>
          <a:xfrm>
            <a:off x="5137112" y="2197210"/>
            <a:ext cx="1342662" cy="920064"/>
          </a:xfrm>
        </p:spPr>
        <p:txBody>
          <a:bodyPr lIns="0" tIns="0" rIns="0" bIns="0" anchor="t"/>
          <a:lstStyle>
            <a:lvl1pPr>
              <a:spcBef>
                <a:spcPts val="0"/>
              </a:spcBef>
              <a:buFontTx/>
              <a:buNone/>
              <a:defRPr sz="1000" b="1">
                <a:solidFill>
                  <a:schemeClr val="tx1"/>
                </a:solidFill>
              </a:defRPr>
            </a:lvl1pPr>
            <a:lvl2pPr marL="0" indent="0">
              <a:spcBef>
                <a:spcPts val="0"/>
              </a:spcBef>
              <a:buFontTx/>
              <a:buNone/>
              <a:defRPr sz="900"/>
            </a:lvl2pPr>
            <a:lvl3pPr marL="0" indent="0">
              <a:spcBef>
                <a:spcPts val="184"/>
              </a:spcBef>
              <a:buFontTx/>
              <a:buNone/>
              <a:defRPr sz="900"/>
            </a:lvl3pPr>
            <a:lvl4pPr>
              <a:buFontTx/>
              <a:buNone/>
              <a:defRPr/>
            </a:lvl4pPr>
            <a:lvl5pPr>
              <a:buFontTx/>
              <a:buNone/>
              <a:defRPr/>
            </a:lvl5pPr>
          </a:lstStyle>
          <a:p>
            <a:pPr lvl="0"/>
            <a:r>
              <a:rPr lang="en-US" dirty="0" smtClean="0"/>
              <a:t>Contact details</a:t>
            </a:r>
            <a:endParaRPr lang="en-GB" dirty="0"/>
          </a:p>
        </p:txBody>
      </p:sp>
      <p:sp>
        <p:nvSpPr>
          <p:cNvPr id="16" name="Text Placeholder 21"/>
          <p:cNvSpPr>
            <a:spLocks noGrp="1"/>
          </p:cNvSpPr>
          <p:nvPr>
            <p:ph type="body" sz="quarter" idx="20" hasCustomPrompt="1"/>
          </p:nvPr>
        </p:nvSpPr>
        <p:spPr>
          <a:xfrm>
            <a:off x="5137112" y="3442610"/>
            <a:ext cx="1342662" cy="2785373"/>
          </a:xfrm>
        </p:spPr>
        <p:txBody>
          <a:bodyPr lIns="0" tIns="0" rIns="0" bIns="0" anchor="t"/>
          <a:lstStyle>
            <a:lvl1pPr marL="174777" indent="-174777">
              <a:spcBef>
                <a:spcPts val="551"/>
              </a:spcBef>
              <a:buClr>
                <a:schemeClr val="tx1"/>
              </a:buClr>
              <a:buFont typeface="Wingdings" pitchFamily="2" charset="2"/>
              <a:buChar char="§"/>
              <a:defRPr sz="1300" b="1" baseline="0">
                <a:solidFill>
                  <a:schemeClr val="tx1"/>
                </a:solidFill>
              </a:defRPr>
            </a:lvl1pPr>
            <a:lvl2pPr marL="0" indent="0">
              <a:spcBef>
                <a:spcPts val="0"/>
              </a:spcBef>
              <a:buFontTx/>
              <a:buNone/>
              <a:defRPr sz="900"/>
            </a:lvl2pPr>
            <a:lvl3pPr marL="0" indent="0">
              <a:spcBef>
                <a:spcPts val="184"/>
              </a:spcBef>
              <a:buFontTx/>
              <a:buNone/>
              <a:defRPr sz="900"/>
            </a:lvl3pPr>
            <a:lvl4pPr>
              <a:buFontTx/>
              <a:buNone/>
              <a:defRPr/>
            </a:lvl4pPr>
            <a:lvl5pPr>
              <a:buFontTx/>
              <a:buNone/>
              <a:defRPr/>
            </a:lvl5pPr>
          </a:lstStyle>
          <a:p>
            <a:pPr lvl="0"/>
            <a:r>
              <a:rPr lang="en-US" dirty="0" smtClean="0"/>
              <a:t>Enter client list here</a:t>
            </a:r>
            <a:endParaRPr lang="en-GB" dirty="0"/>
          </a:p>
        </p:txBody>
      </p:sp>
      <p:sp>
        <p:nvSpPr>
          <p:cNvPr id="17" name="TextBox 16"/>
          <p:cNvSpPr txBox="1"/>
          <p:nvPr userDrawn="1"/>
        </p:nvSpPr>
        <p:spPr>
          <a:xfrm>
            <a:off x="573231" y="3160940"/>
            <a:ext cx="1434014" cy="254067"/>
          </a:xfrm>
          <a:prstGeom prst="rect">
            <a:avLst/>
          </a:prstGeom>
          <a:noFill/>
        </p:spPr>
        <p:txBody>
          <a:bodyPr wrap="square" lIns="83890" tIns="41945" rIns="83890" bIns="41945" rtlCol="0">
            <a:spAutoFit/>
          </a:bodyPr>
          <a:lstStyle/>
          <a:p>
            <a:pPr defTabSz="956963" fontAlgn="auto">
              <a:spcBef>
                <a:spcPts val="0"/>
              </a:spcBef>
              <a:spcAft>
                <a:spcPts val="0"/>
              </a:spcAft>
            </a:pPr>
            <a:r>
              <a:rPr lang="en-GB" sz="1100" b="1" dirty="0" smtClean="0">
                <a:solidFill>
                  <a:srgbClr val="FFED54"/>
                </a:solidFill>
                <a:latin typeface="Arial"/>
              </a:rPr>
              <a:t>Client list</a:t>
            </a:r>
            <a:endParaRPr lang="en-GB" sz="1100" b="1" dirty="0">
              <a:solidFill>
                <a:srgbClr val="FFED54"/>
              </a:solidFill>
              <a:latin typeface="Arial"/>
            </a:endParaRPr>
          </a:p>
        </p:txBody>
      </p:sp>
      <p:sp>
        <p:nvSpPr>
          <p:cNvPr id="18" name="TextBox 17"/>
          <p:cNvSpPr txBox="1"/>
          <p:nvPr userDrawn="1"/>
        </p:nvSpPr>
        <p:spPr>
          <a:xfrm>
            <a:off x="5052307" y="3160940"/>
            <a:ext cx="1434014" cy="254067"/>
          </a:xfrm>
          <a:prstGeom prst="rect">
            <a:avLst/>
          </a:prstGeom>
          <a:noFill/>
        </p:spPr>
        <p:txBody>
          <a:bodyPr wrap="square" lIns="83890" tIns="41945" rIns="83890" bIns="41945" rtlCol="0">
            <a:spAutoFit/>
          </a:bodyPr>
          <a:lstStyle/>
          <a:p>
            <a:pPr defTabSz="956963" fontAlgn="auto">
              <a:spcBef>
                <a:spcPts val="0"/>
              </a:spcBef>
              <a:spcAft>
                <a:spcPts val="0"/>
              </a:spcAft>
            </a:pPr>
            <a:r>
              <a:rPr lang="en-GB" sz="1100" b="1" dirty="0" smtClean="0">
                <a:solidFill>
                  <a:srgbClr val="FFED54"/>
                </a:solidFill>
                <a:latin typeface="Arial"/>
              </a:rPr>
              <a:t>Client list</a:t>
            </a:r>
            <a:endParaRPr lang="en-GB" sz="1100" b="1" dirty="0">
              <a:solidFill>
                <a:srgbClr val="FFED54"/>
              </a:solidFill>
              <a:latin typeface="Arial"/>
            </a:endParaRPr>
          </a:p>
        </p:txBody>
      </p:sp>
      <p:sp>
        <p:nvSpPr>
          <p:cNvPr id="23" name="Text Placeholder 8"/>
          <p:cNvSpPr>
            <a:spLocks noGrp="1"/>
          </p:cNvSpPr>
          <p:nvPr>
            <p:ph type="body" sz="quarter" idx="23" hasCustomPrompt="1"/>
          </p:nvPr>
        </p:nvSpPr>
        <p:spPr>
          <a:xfrm>
            <a:off x="498550" y="6254717"/>
            <a:ext cx="4038307" cy="388759"/>
          </a:xfrm>
        </p:spPr>
        <p:txBody>
          <a:bodyPr anchor="b"/>
          <a:lstStyle>
            <a:lvl1pPr marL="0" indent="0">
              <a:buFontTx/>
              <a:buNone/>
              <a:defRPr sz="900"/>
            </a:lvl1pPr>
          </a:lstStyle>
          <a:p>
            <a:pPr lvl="0"/>
            <a:r>
              <a:rPr lang="en-US" dirty="0" smtClean="0"/>
              <a:t>Source: Enter source here</a:t>
            </a:r>
            <a:endParaRPr lang="en-GB" dirty="0"/>
          </a:p>
        </p:txBody>
      </p:sp>
    </p:spTree>
    <p:extLst>
      <p:ext uri="{BB962C8B-B14F-4D97-AF65-F5344CB8AC3E}">
        <p14:creationId xmlns:p14="http://schemas.microsoft.com/office/powerpoint/2010/main" val="3272829708"/>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13. 1 PERSON BIOG">
    <p:spTree>
      <p:nvGrpSpPr>
        <p:cNvPr id="1" name=""/>
        <p:cNvGrpSpPr/>
        <p:nvPr/>
      </p:nvGrpSpPr>
      <p:grpSpPr>
        <a:xfrm>
          <a:off x="0" y="0"/>
          <a:ext cx="0" cy="0"/>
          <a:chOff x="0" y="0"/>
          <a:chExt cx="0" cy="0"/>
        </a:xfrm>
      </p:grpSpPr>
      <p:sp>
        <p:nvSpPr>
          <p:cNvPr id="19" name="Rectangle 18"/>
          <p:cNvSpPr/>
          <p:nvPr userDrawn="1"/>
        </p:nvSpPr>
        <p:spPr>
          <a:xfrm>
            <a:off x="585495" y="670221"/>
            <a:ext cx="1500713" cy="5616274"/>
          </a:xfrm>
          <a:prstGeom prst="rect">
            <a:avLst/>
          </a:prstGeom>
          <a:solidFill>
            <a:srgbClr val="A1A7C0"/>
          </a:solidFill>
          <a:ln>
            <a:noFill/>
          </a:ln>
        </p:spPr>
        <p:style>
          <a:lnRef idx="2">
            <a:schemeClr val="accent1">
              <a:shade val="50000"/>
            </a:schemeClr>
          </a:lnRef>
          <a:fillRef idx="1">
            <a:schemeClr val="accent1"/>
          </a:fillRef>
          <a:effectRef idx="0">
            <a:schemeClr val="accent1"/>
          </a:effectRef>
          <a:fontRef idx="minor">
            <a:schemeClr val="lt1"/>
          </a:fontRef>
        </p:style>
        <p:txBody>
          <a:bodyPr lIns="83890" tIns="41945" rIns="83890" bIns="41945" rtlCol="0" anchor="ctr"/>
          <a:lstStyle/>
          <a:p>
            <a:pPr algn="ctr" defTabSz="956963" fontAlgn="auto">
              <a:spcBef>
                <a:spcPts val="0"/>
              </a:spcBef>
              <a:spcAft>
                <a:spcPts val="0"/>
              </a:spcAft>
            </a:pPr>
            <a:endParaRPr lang="en-GB" sz="1900">
              <a:solidFill>
                <a:srgbClr val="002244"/>
              </a:solidFill>
            </a:endParaRPr>
          </a:p>
        </p:txBody>
      </p:sp>
      <p:cxnSp>
        <p:nvCxnSpPr>
          <p:cNvPr id="21" name="Straight Connector 20"/>
          <p:cNvCxnSpPr/>
          <p:nvPr userDrawn="1"/>
        </p:nvCxnSpPr>
        <p:spPr>
          <a:xfrm>
            <a:off x="2181202" y="2180622"/>
            <a:ext cx="7236770" cy="0"/>
          </a:xfrm>
          <a:prstGeom prst="line">
            <a:avLst/>
          </a:prstGeom>
          <a:ln w="6350">
            <a:solidFill>
              <a:srgbClr val="606B8D"/>
            </a:solidFill>
          </a:ln>
        </p:spPr>
        <p:style>
          <a:lnRef idx="1">
            <a:schemeClr val="accent1"/>
          </a:lnRef>
          <a:fillRef idx="0">
            <a:schemeClr val="accent1"/>
          </a:fillRef>
          <a:effectRef idx="0">
            <a:schemeClr val="accent1"/>
          </a:effectRef>
          <a:fontRef idx="minor">
            <a:schemeClr val="tx1"/>
          </a:fontRef>
        </p:style>
      </p:cxnSp>
      <p:sp>
        <p:nvSpPr>
          <p:cNvPr id="3" name="Slide Number Placeholder 2"/>
          <p:cNvSpPr>
            <a:spLocks noGrp="1"/>
          </p:cNvSpPr>
          <p:nvPr>
            <p:ph type="sldNum" sz="quarter" idx="10"/>
          </p:nvPr>
        </p:nvSpPr>
        <p:spPr/>
        <p:txBody>
          <a:bodyPr/>
          <a:lstStyle/>
          <a:p>
            <a:pPr>
              <a:defRPr/>
            </a:pPr>
            <a:fld id="{9E3FD055-00A3-4E1F-830A-86C1BE1F854C}" type="slidenum">
              <a:rPr lang="en-GB" smtClean="0">
                <a:solidFill>
                  <a:srgbClr val="002244"/>
                </a:solidFill>
              </a:rPr>
              <a:pPr>
                <a:defRPr/>
              </a:pPr>
              <a:t>‹#›</a:t>
            </a:fld>
            <a:endParaRPr lang="en-GB" dirty="0">
              <a:solidFill>
                <a:srgbClr val="002244"/>
              </a:solidFill>
            </a:endParaRPr>
          </a:p>
        </p:txBody>
      </p:sp>
      <p:sp>
        <p:nvSpPr>
          <p:cNvPr id="4" name="Picture Placeholder 19"/>
          <p:cNvSpPr>
            <a:spLocks noGrp="1"/>
          </p:cNvSpPr>
          <p:nvPr>
            <p:ph type="pic" sz="quarter" idx="11"/>
          </p:nvPr>
        </p:nvSpPr>
        <p:spPr>
          <a:xfrm>
            <a:off x="665901" y="722326"/>
            <a:ext cx="1367316" cy="1338719"/>
          </a:xfrm>
        </p:spPr>
        <p:txBody>
          <a:bodyPr/>
          <a:lstStyle>
            <a:lvl1pPr>
              <a:defRPr>
                <a:solidFill>
                  <a:schemeClr val="tx1"/>
                </a:solidFill>
              </a:defRPr>
            </a:lvl1pPr>
          </a:lstStyle>
          <a:p>
            <a:r>
              <a:rPr lang="en-US" smtClean="0"/>
              <a:t>Click icon to add picture</a:t>
            </a:r>
            <a:endParaRPr lang="en-GB"/>
          </a:p>
        </p:txBody>
      </p:sp>
      <p:sp>
        <p:nvSpPr>
          <p:cNvPr id="5" name="Text Placeholder 21"/>
          <p:cNvSpPr>
            <a:spLocks noGrp="1"/>
          </p:cNvSpPr>
          <p:nvPr>
            <p:ph type="body" sz="quarter" idx="12" hasCustomPrompt="1"/>
          </p:nvPr>
        </p:nvSpPr>
        <p:spPr>
          <a:xfrm>
            <a:off x="2153322" y="719829"/>
            <a:ext cx="6381297" cy="1360887"/>
          </a:xfrm>
        </p:spPr>
        <p:txBody>
          <a:bodyPr lIns="0" tIns="0" rIns="0" bIns="0" anchor="b"/>
          <a:lstStyle>
            <a:lvl1pPr marL="0" indent="0">
              <a:spcBef>
                <a:spcPts val="0"/>
              </a:spcBef>
              <a:buFontTx/>
              <a:buNone/>
              <a:defRPr sz="1300" b="1"/>
            </a:lvl1pPr>
            <a:lvl2pPr marL="0" indent="0">
              <a:spcBef>
                <a:spcPts val="0"/>
              </a:spcBef>
              <a:buFontTx/>
              <a:buNone/>
              <a:defRPr sz="1300"/>
            </a:lvl2pPr>
            <a:lvl3pPr marL="0" indent="0">
              <a:spcBef>
                <a:spcPts val="184"/>
              </a:spcBef>
              <a:buFontTx/>
              <a:buNone/>
              <a:defRPr sz="900"/>
            </a:lvl3pPr>
            <a:lvl4pPr>
              <a:buFontTx/>
              <a:buNone/>
              <a:defRPr/>
            </a:lvl4pPr>
            <a:lvl5pPr>
              <a:buFontTx/>
              <a:buNone/>
              <a:defRPr/>
            </a:lvl5pPr>
          </a:lstStyle>
          <a:p>
            <a:pPr lvl="0"/>
            <a:r>
              <a:rPr lang="en-US" dirty="0" smtClean="0"/>
              <a:t>Name:</a:t>
            </a:r>
          </a:p>
          <a:p>
            <a:pPr lvl="1"/>
            <a:r>
              <a:rPr lang="en-US" dirty="0" smtClean="0"/>
              <a:t>Job Title::</a:t>
            </a:r>
            <a:endParaRPr lang="en-GB" dirty="0"/>
          </a:p>
        </p:txBody>
      </p:sp>
      <p:sp>
        <p:nvSpPr>
          <p:cNvPr id="7" name="Text Placeholder 6"/>
          <p:cNvSpPr>
            <a:spLocks noGrp="1"/>
          </p:cNvSpPr>
          <p:nvPr>
            <p:ph type="body" sz="quarter" idx="13"/>
          </p:nvPr>
        </p:nvSpPr>
        <p:spPr>
          <a:xfrm>
            <a:off x="2182382" y="2268984"/>
            <a:ext cx="7233911" cy="3990284"/>
          </a:xfrm>
        </p:spPr>
        <p:txBody>
          <a:bodyPr lIns="0" tIns="0" rIns="0" bIns="0"/>
          <a:lstStyle>
            <a:lvl1pPr marL="0" indent="0">
              <a:buFontTx/>
              <a:buNone/>
              <a:defRPr sz="1700"/>
            </a:lvl1pPr>
            <a:lvl2pPr marL="386434" indent="-198174">
              <a:buClr>
                <a:schemeClr val="tx1"/>
              </a:buClr>
              <a:buFont typeface="Wingdings" pitchFamily="2" charset="2"/>
              <a:buChar char="§"/>
              <a:defRPr sz="1700"/>
            </a:lvl2pPr>
            <a:lvl3pPr marL="617542" indent="-221383">
              <a:buClr>
                <a:srgbClr val="606B8D"/>
              </a:buClr>
              <a:buFont typeface="Wingdings" pitchFamily="2" charset="2"/>
              <a:buChar char="§"/>
              <a:defRPr sz="1700"/>
            </a:lvl3pPr>
            <a:lvl4pPr marL="888471" indent="-224596">
              <a:buClr>
                <a:srgbClr val="606B8D"/>
              </a:buClr>
              <a:buFont typeface="Wingdings" pitchFamily="2" charset="2"/>
              <a:buChar char="§"/>
              <a:defRPr sz="1700"/>
            </a:lvl4pPr>
            <a:lvl5pPr marL="1122971" indent="-224596">
              <a:buClr>
                <a:srgbClr val="A1A7C0"/>
              </a:buClr>
              <a:defRPr sz="17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8" name="Text Placeholder 21"/>
          <p:cNvSpPr>
            <a:spLocks noGrp="1"/>
          </p:cNvSpPr>
          <p:nvPr>
            <p:ph type="body" sz="quarter" idx="14" hasCustomPrompt="1"/>
          </p:nvPr>
        </p:nvSpPr>
        <p:spPr>
          <a:xfrm>
            <a:off x="669127" y="2197210"/>
            <a:ext cx="1342662" cy="920064"/>
          </a:xfrm>
        </p:spPr>
        <p:txBody>
          <a:bodyPr lIns="0" tIns="0" rIns="0" bIns="0" anchor="t"/>
          <a:lstStyle>
            <a:lvl1pPr>
              <a:spcBef>
                <a:spcPts val="0"/>
              </a:spcBef>
              <a:buFontTx/>
              <a:buNone/>
              <a:defRPr sz="1000" b="1">
                <a:solidFill>
                  <a:schemeClr val="tx1"/>
                </a:solidFill>
              </a:defRPr>
            </a:lvl1pPr>
            <a:lvl2pPr marL="0" indent="0">
              <a:spcBef>
                <a:spcPts val="0"/>
              </a:spcBef>
              <a:buFontTx/>
              <a:buNone/>
              <a:defRPr sz="900"/>
            </a:lvl2pPr>
            <a:lvl3pPr marL="0" indent="0">
              <a:spcBef>
                <a:spcPts val="184"/>
              </a:spcBef>
              <a:buFontTx/>
              <a:buNone/>
              <a:defRPr sz="900"/>
            </a:lvl3pPr>
            <a:lvl4pPr>
              <a:buFontTx/>
              <a:buNone/>
              <a:defRPr/>
            </a:lvl4pPr>
            <a:lvl5pPr>
              <a:buFontTx/>
              <a:buNone/>
              <a:defRPr/>
            </a:lvl5pPr>
          </a:lstStyle>
          <a:p>
            <a:pPr lvl="0"/>
            <a:r>
              <a:rPr lang="en-US" dirty="0" smtClean="0"/>
              <a:t>Contact details</a:t>
            </a:r>
            <a:endParaRPr lang="en-GB" dirty="0"/>
          </a:p>
        </p:txBody>
      </p:sp>
      <p:sp>
        <p:nvSpPr>
          <p:cNvPr id="9" name="Text Placeholder 21"/>
          <p:cNvSpPr>
            <a:spLocks noGrp="1"/>
          </p:cNvSpPr>
          <p:nvPr>
            <p:ph type="body" sz="quarter" idx="15" hasCustomPrompt="1"/>
          </p:nvPr>
        </p:nvSpPr>
        <p:spPr>
          <a:xfrm>
            <a:off x="669127" y="3442610"/>
            <a:ext cx="1342662" cy="2785373"/>
          </a:xfrm>
        </p:spPr>
        <p:txBody>
          <a:bodyPr lIns="0" tIns="0" rIns="0" bIns="0" anchor="t"/>
          <a:lstStyle>
            <a:lvl1pPr marL="174777" indent="-174777">
              <a:spcBef>
                <a:spcPts val="551"/>
              </a:spcBef>
              <a:buClr>
                <a:schemeClr val="tx1"/>
              </a:buClr>
              <a:buFont typeface="Wingdings" pitchFamily="2" charset="2"/>
              <a:buChar char="§"/>
              <a:defRPr sz="1300" b="1" baseline="0">
                <a:solidFill>
                  <a:schemeClr val="tx1"/>
                </a:solidFill>
              </a:defRPr>
            </a:lvl1pPr>
            <a:lvl2pPr marL="0" indent="0">
              <a:spcBef>
                <a:spcPts val="0"/>
              </a:spcBef>
              <a:buFontTx/>
              <a:buNone/>
              <a:defRPr sz="900"/>
            </a:lvl2pPr>
            <a:lvl3pPr marL="0" indent="0">
              <a:spcBef>
                <a:spcPts val="184"/>
              </a:spcBef>
              <a:buFontTx/>
              <a:buNone/>
              <a:defRPr sz="900"/>
            </a:lvl3pPr>
            <a:lvl4pPr>
              <a:buFontTx/>
              <a:buNone/>
              <a:defRPr/>
            </a:lvl4pPr>
            <a:lvl5pPr>
              <a:buFontTx/>
              <a:buNone/>
              <a:defRPr/>
            </a:lvl5pPr>
          </a:lstStyle>
          <a:p>
            <a:pPr lvl="0"/>
            <a:r>
              <a:rPr lang="en-US" dirty="0" smtClean="0"/>
              <a:t>Enter client list here</a:t>
            </a:r>
            <a:endParaRPr lang="en-GB" dirty="0"/>
          </a:p>
        </p:txBody>
      </p:sp>
      <p:sp>
        <p:nvSpPr>
          <p:cNvPr id="17" name="TextBox 16"/>
          <p:cNvSpPr txBox="1"/>
          <p:nvPr userDrawn="1"/>
        </p:nvSpPr>
        <p:spPr>
          <a:xfrm>
            <a:off x="573231" y="3160940"/>
            <a:ext cx="1434014" cy="254067"/>
          </a:xfrm>
          <a:prstGeom prst="rect">
            <a:avLst/>
          </a:prstGeom>
          <a:noFill/>
        </p:spPr>
        <p:txBody>
          <a:bodyPr wrap="square" lIns="83890" tIns="41945" rIns="83890" bIns="41945" rtlCol="0">
            <a:spAutoFit/>
          </a:bodyPr>
          <a:lstStyle/>
          <a:p>
            <a:pPr defTabSz="956963" fontAlgn="auto">
              <a:spcBef>
                <a:spcPts val="0"/>
              </a:spcBef>
              <a:spcAft>
                <a:spcPts val="0"/>
              </a:spcAft>
            </a:pPr>
            <a:r>
              <a:rPr lang="en-GB" sz="1100" b="1" dirty="0" smtClean="0">
                <a:solidFill>
                  <a:srgbClr val="FFED54"/>
                </a:solidFill>
                <a:latin typeface="Arial"/>
              </a:rPr>
              <a:t>Client list</a:t>
            </a:r>
            <a:endParaRPr lang="en-GB" sz="1100" b="1" dirty="0">
              <a:solidFill>
                <a:srgbClr val="FFED54"/>
              </a:solidFill>
              <a:latin typeface="Arial"/>
            </a:endParaRPr>
          </a:p>
        </p:txBody>
      </p:sp>
      <p:sp>
        <p:nvSpPr>
          <p:cNvPr id="11" name="Text Placeholder 8"/>
          <p:cNvSpPr>
            <a:spLocks noGrp="1"/>
          </p:cNvSpPr>
          <p:nvPr>
            <p:ph type="body" sz="quarter" idx="23" hasCustomPrompt="1"/>
          </p:nvPr>
        </p:nvSpPr>
        <p:spPr>
          <a:xfrm>
            <a:off x="498550" y="6254717"/>
            <a:ext cx="4038307" cy="388759"/>
          </a:xfrm>
        </p:spPr>
        <p:txBody>
          <a:bodyPr anchor="b"/>
          <a:lstStyle>
            <a:lvl1pPr marL="0" indent="0">
              <a:buFontTx/>
              <a:buNone/>
              <a:defRPr sz="900"/>
            </a:lvl1pPr>
          </a:lstStyle>
          <a:p>
            <a:pPr lvl="0"/>
            <a:r>
              <a:rPr lang="en-US" dirty="0" smtClean="0"/>
              <a:t>Source: Enter source here</a:t>
            </a:r>
            <a:endParaRPr lang="en-GB" dirty="0"/>
          </a:p>
        </p:txBody>
      </p:sp>
    </p:spTree>
    <p:extLst>
      <p:ext uri="{BB962C8B-B14F-4D97-AF65-F5344CB8AC3E}">
        <p14:creationId xmlns:p14="http://schemas.microsoft.com/office/powerpoint/2010/main" val="3455255006"/>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14. CONTENT AND 4 PICTUR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a:xfrm>
            <a:off x="635302" y="1716313"/>
            <a:ext cx="8842753" cy="3824239"/>
          </a:xfrm>
          <a:solidFill>
            <a:srgbClr val="A1A7C0"/>
          </a:solidFill>
        </p:spPr>
        <p:txBody>
          <a:bodyPr tIns="99087"/>
          <a:lstStyle>
            <a:lvl1pPr>
              <a:buClr>
                <a:schemeClr val="tx1"/>
              </a:buClr>
              <a:defRPr/>
            </a:lvl1pPr>
            <a:lvl4pPr>
              <a:buClr>
                <a:srgbClr val="606B8D"/>
              </a:buClr>
              <a:defRPr/>
            </a:lvl4pPr>
            <a:lvl5pPr>
              <a:buClr>
                <a:srgbClr val="606B8D"/>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Date Placeholder 3"/>
          <p:cNvSpPr>
            <a:spLocks noGrp="1"/>
          </p:cNvSpPr>
          <p:nvPr>
            <p:ph type="dt" sz="half" idx="10"/>
          </p:nvPr>
        </p:nvSpPr>
        <p:spPr/>
        <p:txBody>
          <a:bodyPr/>
          <a:lstStyle/>
          <a:p>
            <a:fld id="{00B6CA34-6738-40AF-91D1-D098062861F9}" type="datetimeFigureOut">
              <a:rPr lang="en-GB" smtClean="0">
                <a:solidFill>
                  <a:srgbClr val="002244"/>
                </a:solidFill>
              </a:rPr>
              <a:pPr/>
              <a:t>07/03/2016</a:t>
            </a:fld>
            <a:endParaRPr lang="en-GB">
              <a:solidFill>
                <a:srgbClr val="002244"/>
              </a:solidFill>
            </a:endParaRPr>
          </a:p>
        </p:txBody>
      </p:sp>
      <p:sp>
        <p:nvSpPr>
          <p:cNvPr id="5" name="Footer Placeholder 4"/>
          <p:cNvSpPr>
            <a:spLocks noGrp="1"/>
          </p:cNvSpPr>
          <p:nvPr>
            <p:ph type="ftr" sz="quarter" idx="11"/>
          </p:nvPr>
        </p:nvSpPr>
        <p:spPr/>
        <p:txBody>
          <a:bodyPr/>
          <a:lstStyle/>
          <a:p>
            <a:endParaRPr lang="en-GB">
              <a:solidFill>
                <a:srgbClr val="002244"/>
              </a:solidFill>
            </a:endParaRPr>
          </a:p>
        </p:txBody>
      </p:sp>
      <p:sp>
        <p:nvSpPr>
          <p:cNvPr id="6" name="Slide Number Placeholder 5"/>
          <p:cNvSpPr>
            <a:spLocks noGrp="1"/>
          </p:cNvSpPr>
          <p:nvPr>
            <p:ph type="sldNum" sz="quarter" idx="12"/>
          </p:nvPr>
        </p:nvSpPr>
        <p:spPr/>
        <p:txBody>
          <a:bodyPr/>
          <a:lstStyle/>
          <a:p>
            <a:fld id="{B3D0B232-8F1E-405E-9C98-A855FD5493C3}" type="slidenum">
              <a:rPr lang="en-GB" smtClean="0">
                <a:solidFill>
                  <a:srgbClr val="002244"/>
                </a:solidFill>
              </a:rPr>
              <a:pPr/>
              <a:t>‹#›</a:t>
            </a:fld>
            <a:endParaRPr lang="en-GB">
              <a:solidFill>
                <a:srgbClr val="002244"/>
              </a:solidFill>
            </a:endParaRPr>
          </a:p>
        </p:txBody>
      </p:sp>
      <p:sp>
        <p:nvSpPr>
          <p:cNvPr id="7" name="Text Placeholder 8"/>
          <p:cNvSpPr>
            <a:spLocks noGrp="1"/>
          </p:cNvSpPr>
          <p:nvPr>
            <p:ph type="body" sz="quarter" idx="23" hasCustomPrompt="1"/>
          </p:nvPr>
        </p:nvSpPr>
        <p:spPr>
          <a:xfrm>
            <a:off x="498550" y="6254717"/>
            <a:ext cx="4038307" cy="388759"/>
          </a:xfrm>
        </p:spPr>
        <p:txBody>
          <a:bodyPr anchor="b"/>
          <a:lstStyle>
            <a:lvl1pPr marL="0" indent="0">
              <a:buFontTx/>
              <a:buNone/>
              <a:defRPr sz="900"/>
            </a:lvl1pPr>
          </a:lstStyle>
          <a:p>
            <a:pPr lvl="0"/>
            <a:r>
              <a:rPr lang="en-US" dirty="0" smtClean="0"/>
              <a:t>Source: Enter source here</a:t>
            </a:r>
            <a:endParaRPr lang="en-GB" dirty="0"/>
          </a:p>
        </p:txBody>
      </p:sp>
      <p:sp>
        <p:nvSpPr>
          <p:cNvPr id="10" name="Picture Placeholder 18"/>
          <p:cNvSpPr>
            <a:spLocks noGrp="1" noChangeAspect="1"/>
          </p:cNvSpPr>
          <p:nvPr>
            <p:ph type="pic" sz="quarter" idx="24"/>
          </p:nvPr>
        </p:nvSpPr>
        <p:spPr>
          <a:xfrm>
            <a:off x="5736666" y="1780481"/>
            <a:ext cx="1767506" cy="1771004"/>
          </a:xfrm>
          <a:noFill/>
        </p:spPr>
        <p:txBody>
          <a:bodyPr/>
          <a:lstStyle>
            <a:lvl1pPr>
              <a:defRPr>
                <a:solidFill>
                  <a:schemeClr val="tx1"/>
                </a:solidFill>
              </a:defRPr>
            </a:lvl1pPr>
          </a:lstStyle>
          <a:p>
            <a:r>
              <a:rPr lang="en-US" smtClean="0"/>
              <a:t>Click icon to add picture</a:t>
            </a:r>
            <a:endParaRPr lang="en-GB"/>
          </a:p>
        </p:txBody>
      </p:sp>
      <p:sp>
        <p:nvSpPr>
          <p:cNvPr id="11" name="Picture Placeholder 18"/>
          <p:cNvSpPr>
            <a:spLocks noGrp="1" noChangeAspect="1"/>
          </p:cNvSpPr>
          <p:nvPr>
            <p:ph type="pic" sz="quarter" idx="25"/>
          </p:nvPr>
        </p:nvSpPr>
        <p:spPr>
          <a:xfrm>
            <a:off x="7630888" y="1780481"/>
            <a:ext cx="1767506" cy="1771004"/>
          </a:xfrm>
          <a:noFill/>
        </p:spPr>
        <p:txBody>
          <a:bodyPr/>
          <a:lstStyle>
            <a:lvl1pPr>
              <a:defRPr>
                <a:solidFill>
                  <a:schemeClr val="tx1"/>
                </a:solidFill>
              </a:defRPr>
            </a:lvl1pPr>
          </a:lstStyle>
          <a:p>
            <a:r>
              <a:rPr lang="en-US" smtClean="0"/>
              <a:t>Click icon to add picture</a:t>
            </a:r>
            <a:endParaRPr lang="en-GB"/>
          </a:p>
        </p:txBody>
      </p:sp>
      <p:sp>
        <p:nvSpPr>
          <p:cNvPr id="12" name="Picture Placeholder 18"/>
          <p:cNvSpPr>
            <a:spLocks noGrp="1" noChangeAspect="1"/>
          </p:cNvSpPr>
          <p:nvPr>
            <p:ph type="pic" sz="quarter" idx="13"/>
          </p:nvPr>
        </p:nvSpPr>
        <p:spPr>
          <a:xfrm>
            <a:off x="5736666" y="3652254"/>
            <a:ext cx="1767506" cy="1771004"/>
          </a:xfrm>
          <a:noFill/>
        </p:spPr>
        <p:txBody>
          <a:bodyPr/>
          <a:lstStyle>
            <a:lvl1pPr>
              <a:defRPr>
                <a:solidFill>
                  <a:schemeClr val="tx1"/>
                </a:solidFill>
              </a:defRPr>
            </a:lvl1pPr>
          </a:lstStyle>
          <a:p>
            <a:r>
              <a:rPr lang="en-US" smtClean="0"/>
              <a:t>Click icon to add picture</a:t>
            </a:r>
            <a:endParaRPr lang="en-GB"/>
          </a:p>
        </p:txBody>
      </p:sp>
      <p:sp>
        <p:nvSpPr>
          <p:cNvPr id="13" name="Picture Placeholder 18"/>
          <p:cNvSpPr>
            <a:spLocks noGrp="1" noChangeAspect="1"/>
          </p:cNvSpPr>
          <p:nvPr>
            <p:ph type="pic" sz="quarter" idx="14"/>
          </p:nvPr>
        </p:nvSpPr>
        <p:spPr>
          <a:xfrm>
            <a:off x="7630888" y="3652254"/>
            <a:ext cx="1767506" cy="1771004"/>
          </a:xfrm>
          <a:noFill/>
        </p:spPr>
        <p:txBody>
          <a:bodyPr/>
          <a:lstStyle>
            <a:lvl1pPr>
              <a:defRPr>
                <a:solidFill>
                  <a:schemeClr val="tx1"/>
                </a:solidFill>
              </a:defRPr>
            </a:lvl1pPr>
          </a:lstStyle>
          <a:p>
            <a:r>
              <a:rPr lang="en-US" smtClean="0"/>
              <a:t>Click icon to add picture</a:t>
            </a:r>
            <a:endParaRPr lang="en-GB"/>
          </a:p>
        </p:txBody>
      </p:sp>
      <p:cxnSp>
        <p:nvCxnSpPr>
          <p:cNvPr id="14" name="Straight Connector 13"/>
          <p:cNvCxnSpPr/>
          <p:nvPr userDrawn="1"/>
        </p:nvCxnSpPr>
        <p:spPr>
          <a:xfrm flipV="1">
            <a:off x="579807" y="1491683"/>
            <a:ext cx="8904228" cy="0"/>
          </a:xfrm>
          <a:prstGeom prst="line">
            <a:avLst/>
          </a:prstGeom>
          <a:ln>
            <a:solidFill>
              <a:srgbClr val="606B8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311342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8. 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95301" y="1600207"/>
            <a:ext cx="4375150" cy="4525963"/>
          </a:xfrm>
        </p:spPr>
        <p:txBody>
          <a:bodyPr>
            <a:normAutofit/>
          </a:bodyPr>
          <a:lstStyle>
            <a:lvl1pPr>
              <a:defRPr sz="1700"/>
            </a:lvl1pPr>
            <a:lvl2pPr>
              <a:defRPr sz="1700"/>
            </a:lvl2pPr>
            <a:lvl3pPr>
              <a:defRPr sz="1700"/>
            </a:lvl3pPr>
            <a:lvl4pPr>
              <a:defRPr sz="1700"/>
            </a:lvl4pPr>
            <a:lvl5pPr>
              <a:defRPr sz="17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Content Placeholder 3"/>
          <p:cNvSpPr>
            <a:spLocks noGrp="1"/>
          </p:cNvSpPr>
          <p:nvPr>
            <p:ph sz="half" idx="2"/>
          </p:nvPr>
        </p:nvSpPr>
        <p:spPr>
          <a:xfrm>
            <a:off x="5035550" y="1600207"/>
            <a:ext cx="4375150" cy="4525963"/>
          </a:xfrm>
        </p:spPr>
        <p:txBody>
          <a:bodyPr>
            <a:normAutofit/>
          </a:bodyPr>
          <a:lstStyle>
            <a:lvl1pPr>
              <a:defRPr sz="1700"/>
            </a:lvl1pPr>
            <a:lvl2pPr>
              <a:defRPr sz="1700"/>
            </a:lvl2pPr>
            <a:lvl3pPr>
              <a:defRPr sz="1700"/>
            </a:lvl3pPr>
            <a:lvl4pPr>
              <a:defRPr sz="1700"/>
            </a:lvl4pPr>
            <a:lvl5pPr>
              <a:defRPr sz="17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06B64096-513A-4056-AD1A-8089F6AFE02D}" type="datetimeFigureOut">
              <a:rPr lang="en-GB" smtClean="0">
                <a:solidFill>
                  <a:srgbClr val="002244"/>
                </a:solidFill>
              </a:rPr>
              <a:pPr/>
              <a:t>07/03/2016</a:t>
            </a:fld>
            <a:endParaRPr lang="en-GB">
              <a:solidFill>
                <a:srgbClr val="002244"/>
              </a:solidFill>
            </a:endParaRPr>
          </a:p>
        </p:txBody>
      </p:sp>
      <p:sp>
        <p:nvSpPr>
          <p:cNvPr id="6" name="Footer Placeholder 5"/>
          <p:cNvSpPr>
            <a:spLocks noGrp="1"/>
          </p:cNvSpPr>
          <p:nvPr>
            <p:ph type="ftr" sz="quarter" idx="11"/>
          </p:nvPr>
        </p:nvSpPr>
        <p:spPr/>
        <p:txBody>
          <a:bodyPr/>
          <a:lstStyle/>
          <a:p>
            <a:endParaRPr lang="en-GB">
              <a:solidFill>
                <a:srgbClr val="002244"/>
              </a:solidFill>
            </a:endParaRPr>
          </a:p>
        </p:txBody>
      </p:sp>
      <p:sp>
        <p:nvSpPr>
          <p:cNvPr id="7" name="Slide Number Placeholder 6"/>
          <p:cNvSpPr>
            <a:spLocks noGrp="1"/>
          </p:cNvSpPr>
          <p:nvPr>
            <p:ph type="sldNum" sz="quarter" idx="12"/>
          </p:nvPr>
        </p:nvSpPr>
        <p:spPr/>
        <p:txBody>
          <a:bodyPr/>
          <a:lstStyle/>
          <a:p>
            <a:fld id="{AC5418B0-CB07-44CE-97FE-8A2F735695C7}" type="slidenum">
              <a:rPr lang="en-GB" smtClean="0">
                <a:solidFill>
                  <a:srgbClr val="002244"/>
                </a:solidFill>
              </a:rPr>
              <a:pPr/>
              <a:t>‹#›</a:t>
            </a:fld>
            <a:endParaRPr lang="en-GB">
              <a:solidFill>
                <a:srgbClr val="002244"/>
              </a:solidFill>
            </a:endParaRPr>
          </a:p>
        </p:txBody>
      </p:sp>
      <p:sp>
        <p:nvSpPr>
          <p:cNvPr id="8" name="Text Placeholder 7"/>
          <p:cNvSpPr>
            <a:spLocks noGrp="1"/>
          </p:cNvSpPr>
          <p:nvPr>
            <p:ph type="body" sz="quarter" idx="13" hasCustomPrompt="1"/>
          </p:nvPr>
        </p:nvSpPr>
        <p:spPr>
          <a:xfrm>
            <a:off x="488452" y="6128777"/>
            <a:ext cx="4105829" cy="533570"/>
          </a:xfrm>
        </p:spPr>
        <p:txBody>
          <a:bodyPr anchor="b">
            <a:noAutofit/>
          </a:bodyPr>
          <a:lstStyle>
            <a:lvl1pPr marL="0" indent="0">
              <a:buFontTx/>
              <a:buNone/>
              <a:defRPr sz="1000" baseline="0"/>
            </a:lvl1pPr>
          </a:lstStyle>
          <a:p>
            <a:pPr lvl="0"/>
            <a:r>
              <a:rPr lang="en-US" dirty="0" smtClean="0"/>
              <a:t>Insert source:</a:t>
            </a:r>
            <a:endParaRPr lang="en-GB" dirty="0"/>
          </a:p>
        </p:txBody>
      </p:sp>
      <p:cxnSp>
        <p:nvCxnSpPr>
          <p:cNvPr id="9" name="Straight Connector 8"/>
          <p:cNvCxnSpPr/>
          <p:nvPr userDrawn="1"/>
        </p:nvCxnSpPr>
        <p:spPr>
          <a:xfrm flipV="1">
            <a:off x="579810" y="1491683"/>
            <a:ext cx="8904228" cy="0"/>
          </a:xfrm>
          <a:prstGeom prst="line">
            <a:avLst/>
          </a:prstGeom>
          <a:ln>
            <a:solidFill>
              <a:srgbClr val="606B8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05651594"/>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15. TWO CASE STUDI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00B6CA34-6738-40AF-91D1-D098062861F9}" type="datetimeFigureOut">
              <a:rPr lang="en-GB" smtClean="0">
                <a:solidFill>
                  <a:srgbClr val="002244"/>
                </a:solidFill>
              </a:rPr>
              <a:pPr/>
              <a:t>07/03/2016</a:t>
            </a:fld>
            <a:endParaRPr lang="en-GB" dirty="0">
              <a:solidFill>
                <a:srgbClr val="002244"/>
              </a:solidFill>
            </a:endParaRPr>
          </a:p>
        </p:txBody>
      </p:sp>
      <p:sp>
        <p:nvSpPr>
          <p:cNvPr id="4" name="Footer Placeholder 3"/>
          <p:cNvSpPr>
            <a:spLocks noGrp="1"/>
          </p:cNvSpPr>
          <p:nvPr>
            <p:ph type="ftr" sz="quarter" idx="11"/>
          </p:nvPr>
        </p:nvSpPr>
        <p:spPr/>
        <p:txBody>
          <a:bodyPr/>
          <a:lstStyle/>
          <a:p>
            <a:endParaRPr lang="en-GB" dirty="0">
              <a:solidFill>
                <a:srgbClr val="002244"/>
              </a:solidFill>
            </a:endParaRPr>
          </a:p>
        </p:txBody>
      </p:sp>
      <p:sp>
        <p:nvSpPr>
          <p:cNvPr id="5" name="Slide Number Placeholder 4"/>
          <p:cNvSpPr>
            <a:spLocks noGrp="1"/>
          </p:cNvSpPr>
          <p:nvPr>
            <p:ph type="sldNum" sz="quarter" idx="12"/>
          </p:nvPr>
        </p:nvSpPr>
        <p:spPr/>
        <p:txBody>
          <a:bodyPr/>
          <a:lstStyle/>
          <a:p>
            <a:fld id="{B3D0B232-8F1E-405E-9C98-A855FD5493C3}" type="slidenum">
              <a:rPr lang="en-GB" smtClean="0">
                <a:solidFill>
                  <a:srgbClr val="002244"/>
                </a:solidFill>
              </a:rPr>
              <a:pPr/>
              <a:t>‹#›</a:t>
            </a:fld>
            <a:endParaRPr lang="en-GB">
              <a:solidFill>
                <a:srgbClr val="002244"/>
              </a:solidFill>
            </a:endParaRPr>
          </a:p>
        </p:txBody>
      </p:sp>
      <p:sp>
        <p:nvSpPr>
          <p:cNvPr id="6" name="Rectangle 5"/>
          <p:cNvSpPr/>
          <p:nvPr userDrawn="1"/>
        </p:nvSpPr>
        <p:spPr>
          <a:xfrm>
            <a:off x="620600" y="1631353"/>
            <a:ext cx="4363288" cy="4709745"/>
          </a:xfrm>
          <a:prstGeom prst="rect">
            <a:avLst/>
          </a:prstGeom>
          <a:solidFill>
            <a:srgbClr val="A1A7C0"/>
          </a:solidFill>
          <a:ln>
            <a:noFill/>
          </a:ln>
        </p:spPr>
        <p:style>
          <a:lnRef idx="2">
            <a:schemeClr val="accent1">
              <a:shade val="50000"/>
            </a:schemeClr>
          </a:lnRef>
          <a:fillRef idx="1">
            <a:schemeClr val="accent1"/>
          </a:fillRef>
          <a:effectRef idx="0">
            <a:schemeClr val="accent1"/>
          </a:effectRef>
          <a:fontRef idx="minor">
            <a:schemeClr val="lt1"/>
          </a:fontRef>
        </p:style>
        <p:txBody>
          <a:bodyPr lIns="83890" tIns="41945" rIns="83890" bIns="41945" rtlCol="0" anchor="ctr"/>
          <a:lstStyle/>
          <a:p>
            <a:pPr algn="ctr" defTabSz="956963" fontAlgn="auto">
              <a:spcBef>
                <a:spcPts val="0"/>
              </a:spcBef>
              <a:spcAft>
                <a:spcPts val="0"/>
              </a:spcAft>
            </a:pPr>
            <a:endParaRPr lang="en-GB" sz="1900">
              <a:solidFill>
                <a:srgbClr val="FFFFFF"/>
              </a:solidFill>
            </a:endParaRPr>
          </a:p>
        </p:txBody>
      </p:sp>
      <p:sp>
        <p:nvSpPr>
          <p:cNvPr id="7" name="Rectangle 6"/>
          <p:cNvSpPr/>
          <p:nvPr userDrawn="1"/>
        </p:nvSpPr>
        <p:spPr>
          <a:xfrm>
            <a:off x="5114772" y="1631353"/>
            <a:ext cx="4363288" cy="4709745"/>
          </a:xfrm>
          <a:prstGeom prst="rect">
            <a:avLst/>
          </a:prstGeom>
          <a:solidFill>
            <a:srgbClr val="A1A7C0"/>
          </a:solidFill>
          <a:ln>
            <a:noFill/>
          </a:ln>
        </p:spPr>
        <p:style>
          <a:lnRef idx="2">
            <a:schemeClr val="accent1">
              <a:shade val="50000"/>
            </a:schemeClr>
          </a:lnRef>
          <a:fillRef idx="1">
            <a:schemeClr val="accent1"/>
          </a:fillRef>
          <a:effectRef idx="0">
            <a:schemeClr val="accent1"/>
          </a:effectRef>
          <a:fontRef idx="minor">
            <a:schemeClr val="lt1"/>
          </a:fontRef>
        </p:style>
        <p:txBody>
          <a:bodyPr lIns="83890" tIns="41945" rIns="83890" bIns="41945" rtlCol="0" anchor="ctr"/>
          <a:lstStyle/>
          <a:p>
            <a:pPr algn="ctr" defTabSz="956963" fontAlgn="auto">
              <a:spcBef>
                <a:spcPts val="0"/>
              </a:spcBef>
              <a:spcAft>
                <a:spcPts val="0"/>
              </a:spcAft>
            </a:pPr>
            <a:endParaRPr lang="en-GB" sz="1900">
              <a:solidFill>
                <a:srgbClr val="FFFFFF"/>
              </a:solidFill>
            </a:endParaRPr>
          </a:p>
        </p:txBody>
      </p:sp>
      <p:sp>
        <p:nvSpPr>
          <p:cNvPr id="8" name="Picture Placeholder 9"/>
          <p:cNvSpPr>
            <a:spLocks noGrp="1" noChangeAspect="1"/>
          </p:cNvSpPr>
          <p:nvPr>
            <p:ph type="pic" sz="quarter" idx="13"/>
          </p:nvPr>
        </p:nvSpPr>
        <p:spPr>
          <a:xfrm>
            <a:off x="688431" y="1696140"/>
            <a:ext cx="1934252" cy="1960262"/>
          </a:xfrm>
        </p:spPr>
        <p:txBody>
          <a:bodyPr/>
          <a:lstStyle>
            <a:lvl1pPr>
              <a:defRPr>
                <a:solidFill>
                  <a:schemeClr val="tx1"/>
                </a:solidFill>
              </a:defRPr>
            </a:lvl1pPr>
          </a:lstStyle>
          <a:p>
            <a:r>
              <a:rPr lang="en-US" smtClean="0"/>
              <a:t>Click icon to add picture</a:t>
            </a:r>
            <a:endParaRPr lang="en-GB" dirty="0"/>
          </a:p>
        </p:txBody>
      </p:sp>
      <p:sp>
        <p:nvSpPr>
          <p:cNvPr id="9" name="Picture Placeholder 9"/>
          <p:cNvSpPr>
            <a:spLocks noGrp="1" noChangeAspect="1"/>
          </p:cNvSpPr>
          <p:nvPr>
            <p:ph type="pic" sz="quarter" idx="14"/>
          </p:nvPr>
        </p:nvSpPr>
        <p:spPr>
          <a:xfrm>
            <a:off x="5197017" y="1696140"/>
            <a:ext cx="1934252" cy="1960262"/>
          </a:xfrm>
        </p:spPr>
        <p:txBody>
          <a:bodyPr/>
          <a:lstStyle>
            <a:lvl1pPr>
              <a:defRPr>
                <a:solidFill>
                  <a:schemeClr val="tx1"/>
                </a:solidFill>
              </a:defRPr>
            </a:lvl1pPr>
          </a:lstStyle>
          <a:p>
            <a:r>
              <a:rPr lang="en-US" smtClean="0"/>
              <a:t>Click icon to add picture</a:t>
            </a:r>
            <a:endParaRPr lang="en-GB"/>
          </a:p>
        </p:txBody>
      </p:sp>
      <p:sp>
        <p:nvSpPr>
          <p:cNvPr id="10" name="Text Placeholder 8"/>
          <p:cNvSpPr>
            <a:spLocks noGrp="1"/>
          </p:cNvSpPr>
          <p:nvPr>
            <p:ph type="body" sz="quarter" idx="15" hasCustomPrompt="1"/>
          </p:nvPr>
        </p:nvSpPr>
        <p:spPr>
          <a:xfrm>
            <a:off x="498540" y="6254717"/>
            <a:ext cx="3980879" cy="388759"/>
          </a:xfrm>
        </p:spPr>
        <p:txBody>
          <a:bodyPr anchor="b"/>
          <a:lstStyle>
            <a:lvl1pPr marL="0" indent="0">
              <a:buFontTx/>
              <a:buNone/>
              <a:defRPr sz="900"/>
            </a:lvl1pPr>
          </a:lstStyle>
          <a:p>
            <a:pPr lvl="0"/>
            <a:r>
              <a:rPr lang="en-US" dirty="0" smtClean="0"/>
              <a:t>Source: Enter source here</a:t>
            </a:r>
            <a:endParaRPr lang="en-GB" dirty="0"/>
          </a:p>
        </p:txBody>
      </p:sp>
      <p:sp>
        <p:nvSpPr>
          <p:cNvPr id="12" name="Text Placeholder 11"/>
          <p:cNvSpPr>
            <a:spLocks noGrp="1"/>
          </p:cNvSpPr>
          <p:nvPr>
            <p:ph type="body" sz="quarter" idx="16"/>
          </p:nvPr>
        </p:nvSpPr>
        <p:spPr>
          <a:xfrm>
            <a:off x="688433" y="3824097"/>
            <a:ext cx="4201995" cy="2448877"/>
          </a:xfrm>
        </p:spPr>
        <p:txBody>
          <a:bodyPr lIns="0" rIns="0"/>
          <a:lstStyle>
            <a:lvl1pPr>
              <a:buClr>
                <a:schemeClr val="tx1"/>
              </a:buClr>
              <a:defRPr/>
            </a:lvl1pPr>
            <a:lvl4pPr>
              <a:buClr>
                <a:srgbClr val="606B8D"/>
              </a:buClr>
              <a:defRPr/>
            </a:lvl4pPr>
            <a:lvl5pPr>
              <a:buClr>
                <a:srgbClr val="606B8D"/>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cxnSp>
        <p:nvCxnSpPr>
          <p:cNvPr id="13" name="Straight Connector 12"/>
          <p:cNvCxnSpPr/>
          <p:nvPr userDrawn="1"/>
        </p:nvCxnSpPr>
        <p:spPr>
          <a:xfrm>
            <a:off x="688433" y="3745429"/>
            <a:ext cx="4201995"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5197022" y="3745429"/>
            <a:ext cx="4201995"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 Placeholder 11"/>
          <p:cNvSpPr>
            <a:spLocks noGrp="1"/>
          </p:cNvSpPr>
          <p:nvPr>
            <p:ph type="body" sz="quarter" idx="17"/>
          </p:nvPr>
        </p:nvSpPr>
        <p:spPr>
          <a:xfrm>
            <a:off x="5197022" y="3824097"/>
            <a:ext cx="4201995" cy="2448877"/>
          </a:xfrm>
        </p:spPr>
        <p:txBody>
          <a:bodyPr lIns="0" rIns="0"/>
          <a:lstStyle>
            <a:lvl1pPr>
              <a:buClr>
                <a:schemeClr val="tx1"/>
              </a:buClr>
              <a:defRPr/>
            </a:lvl1pPr>
            <a:lvl4pPr>
              <a:buClr>
                <a:srgbClr val="606B8D"/>
              </a:buClr>
              <a:defRPr/>
            </a:lvl4pPr>
            <a:lvl5pPr>
              <a:buClr>
                <a:srgbClr val="606B8D"/>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cxnSp>
        <p:nvCxnSpPr>
          <p:cNvPr id="16" name="Straight Connector 15"/>
          <p:cNvCxnSpPr/>
          <p:nvPr userDrawn="1"/>
        </p:nvCxnSpPr>
        <p:spPr>
          <a:xfrm flipV="1">
            <a:off x="579807" y="1491683"/>
            <a:ext cx="8904228" cy="0"/>
          </a:xfrm>
          <a:prstGeom prst="line">
            <a:avLst/>
          </a:prstGeom>
          <a:ln>
            <a:solidFill>
              <a:srgbClr val="606B8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1207313"/>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16. THREE CASE STUDI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00B6CA34-6738-40AF-91D1-D098062861F9}" type="datetimeFigureOut">
              <a:rPr lang="en-GB" smtClean="0">
                <a:solidFill>
                  <a:srgbClr val="002244"/>
                </a:solidFill>
              </a:rPr>
              <a:pPr/>
              <a:t>07/03/2016</a:t>
            </a:fld>
            <a:endParaRPr lang="en-GB" dirty="0">
              <a:solidFill>
                <a:srgbClr val="002244"/>
              </a:solidFill>
            </a:endParaRPr>
          </a:p>
        </p:txBody>
      </p:sp>
      <p:sp>
        <p:nvSpPr>
          <p:cNvPr id="4" name="Footer Placeholder 3"/>
          <p:cNvSpPr>
            <a:spLocks noGrp="1"/>
          </p:cNvSpPr>
          <p:nvPr>
            <p:ph type="ftr" sz="quarter" idx="11"/>
          </p:nvPr>
        </p:nvSpPr>
        <p:spPr/>
        <p:txBody>
          <a:bodyPr/>
          <a:lstStyle/>
          <a:p>
            <a:endParaRPr lang="en-GB" dirty="0">
              <a:solidFill>
                <a:srgbClr val="002244"/>
              </a:solidFill>
            </a:endParaRPr>
          </a:p>
        </p:txBody>
      </p:sp>
      <p:sp>
        <p:nvSpPr>
          <p:cNvPr id="5" name="Slide Number Placeholder 4"/>
          <p:cNvSpPr>
            <a:spLocks noGrp="1"/>
          </p:cNvSpPr>
          <p:nvPr>
            <p:ph type="sldNum" sz="quarter" idx="12"/>
          </p:nvPr>
        </p:nvSpPr>
        <p:spPr/>
        <p:txBody>
          <a:bodyPr/>
          <a:lstStyle/>
          <a:p>
            <a:fld id="{B3D0B232-8F1E-405E-9C98-A855FD5493C3}" type="slidenum">
              <a:rPr lang="en-GB" smtClean="0">
                <a:solidFill>
                  <a:srgbClr val="002244"/>
                </a:solidFill>
              </a:rPr>
              <a:pPr/>
              <a:t>‹#›</a:t>
            </a:fld>
            <a:endParaRPr lang="en-GB">
              <a:solidFill>
                <a:srgbClr val="002244"/>
              </a:solidFill>
            </a:endParaRPr>
          </a:p>
        </p:txBody>
      </p:sp>
      <p:sp>
        <p:nvSpPr>
          <p:cNvPr id="6" name="Rectangle 5"/>
          <p:cNvSpPr/>
          <p:nvPr userDrawn="1"/>
        </p:nvSpPr>
        <p:spPr>
          <a:xfrm>
            <a:off x="620610" y="1631353"/>
            <a:ext cx="8857459" cy="4709745"/>
          </a:xfrm>
          <a:prstGeom prst="rect">
            <a:avLst/>
          </a:prstGeom>
          <a:solidFill>
            <a:srgbClr val="A1A7C0"/>
          </a:solidFill>
          <a:ln>
            <a:noFill/>
          </a:ln>
        </p:spPr>
        <p:style>
          <a:lnRef idx="2">
            <a:schemeClr val="accent1">
              <a:shade val="50000"/>
            </a:schemeClr>
          </a:lnRef>
          <a:fillRef idx="1">
            <a:schemeClr val="accent1"/>
          </a:fillRef>
          <a:effectRef idx="0">
            <a:schemeClr val="accent1"/>
          </a:effectRef>
          <a:fontRef idx="minor">
            <a:schemeClr val="lt1"/>
          </a:fontRef>
        </p:style>
        <p:txBody>
          <a:bodyPr lIns="83890" tIns="41945" rIns="83890" bIns="41945" rtlCol="0" anchor="ctr"/>
          <a:lstStyle/>
          <a:p>
            <a:pPr algn="ctr" defTabSz="956963" fontAlgn="auto">
              <a:spcBef>
                <a:spcPts val="0"/>
              </a:spcBef>
              <a:spcAft>
                <a:spcPts val="0"/>
              </a:spcAft>
            </a:pPr>
            <a:endParaRPr lang="en-GB" sz="1900">
              <a:solidFill>
                <a:srgbClr val="FFFFFF"/>
              </a:solidFill>
            </a:endParaRPr>
          </a:p>
        </p:txBody>
      </p:sp>
      <p:sp>
        <p:nvSpPr>
          <p:cNvPr id="7" name="Text Placeholder 8"/>
          <p:cNvSpPr>
            <a:spLocks noGrp="1"/>
          </p:cNvSpPr>
          <p:nvPr>
            <p:ph type="body" sz="quarter" idx="17" hasCustomPrompt="1"/>
          </p:nvPr>
        </p:nvSpPr>
        <p:spPr>
          <a:xfrm>
            <a:off x="498540" y="6254717"/>
            <a:ext cx="3980879" cy="388759"/>
          </a:xfrm>
        </p:spPr>
        <p:txBody>
          <a:bodyPr anchor="b"/>
          <a:lstStyle>
            <a:lvl1pPr marL="0" indent="0">
              <a:buFontTx/>
              <a:buNone/>
              <a:defRPr sz="900"/>
            </a:lvl1pPr>
          </a:lstStyle>
          <a:p>
            <a:pPr lvl="0"/>
            <a:r>
              <a:rPr lang="en-US" dirty="0" smtClean="0"/>
              <a:t>Source: Enter source here</a:t>
            </a:r>
            <a:endParaRPr lang="en-GB" dirty="0"/>
          </a:p>
        </p:txBody>
      </p:sp>
      <p:sp>
        <p:nvSpPr>
          <p:cNvPr id="8" name="Picture Placeholder 9"/>
          <p:cNvSpPr>
            <a:spLocks noGrp="1" noChangeAspect="1"/>
          </p:cNvSpPr>
          <p:nvPr>
            <p:ph type="pic" sz="quarter" idx="18"/>
          </p:nvPr>
        </p:nvSpPr>
        <p:spPr>
          <a:xfrm>
            <a:off x="701483" y="1696145"/>
            <a:ext cx="2807386" cy="2845141"/>
          </a:xfrm>
        </p:spPr>
        <p:txBody>
          <a:bodyPr/>
          <a:lstStyle/>
          <a:p>
            <a:r>
              <a:rPr lang="en-US" smtClean="0"/>
              <a:t>Click icon to add picture</a:t>
            </a:r>
            <a:endParaRPr lang="en-GB"/>
          </a:p>
        </p:txBody>
      </p:sp>
      <p:sp>
        <p:nvSpPr>
          <p:cNvPr id="9" name="Picture Placeholder 9"/>
          <p:cNvSpPr>
            <a:spLocks noGrp="1" noChangeAspect="1"/>
          </p:cNvSpPr>
          <p:nvPr>
            <p:ph type="pic" sz="quarter" idx="19"/>
          </p:nvPr>
        </p:nvSpPr>
        <p:spPr>
          <a:xfrm>
            <a:off x="3619161" y="1696145"/>
            <a:ext cx="2807386" cy="2845141"/>
          </a:xfrm>
        </p:spPr>
        <p:txBody>
          <a:bodyPr/>
          <a:lstStyle/>
          <a:p>
            <a:r>
              <a:rPr lang="en-US" smtClean="0"/>
              <a:t>Click icon to add picture</a:t>
            </a:r>
            <a:endParaRPr lang="en-GB"/>
          </a:p>
        </p:txBody>
      </p:sp>
      <p:sp>
        <p:nvSpPr>
          <p:cNvPr id="10" name="Picture Placeholder 9"/>
          <p:cNvSpPr>
            <a:spLocks noGrp="1" noChangeAspect="1"/>
          </p:cNvSpPr>
          <p:nvPr>
            <p:ph type="pic" sz="quarter" idx="13"/>
          </p:nvPr>
        </p:nvSpPr>
        <p:spPr>
          <a:xfrm>
            <a:off x="6528020" y="1696145"/>
            <a:ext cx="2807386" cy="2845141"/>
          </a:xfrm>
        </p:spPr>
        <p:txBody>
          <a:bodyPr/>
          <a:lstStyle/>
          <a:p>
            <a:r>
              <a:rPr lang="en-US" smtClean="0"/>
              <a:t>Click icon to add picture</a:t>
            </a:r>
            <a:endParaRPr lang="en-GB"/>
          </a:p>
        </p:txBody>
      </p:sp>
      <p:cxnSp>
        <p:nvCxnSpPr>
          <p:cNvPr id="11" name="Straight Connector 10"/>
          <p:cNvCxnSpPr/>
          <p:nvPr userDrawn="1"/>
        </p:nvCxnSpPr>
        <p:spPr>
          <a:xfrm>
            <a:off x="701479" y="4621735"/>
            <a:ext cx="28080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3619161" y="4621735"/>
            <a:ext cx="28080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6528019" y="4621735"/>
            <a:ext cx="28080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 Placeholder 11"/>
          <p:cNvSpPr>
            <a:spLocks noGrp="1"/>
          </p:cNvSpPr>
          <p:nvPr>
            <p:ph type="body" sz="quarter" idx="16"/>
          </p:nvPr>
        </p:nvSpPr>
        <p:spPr>
          <a:xfrm>
            <a:off x="688430" y="4666867"/>
            <a:ext cx="2808000" cy="1606102"/>
          </a:xfrm>
        </p:spPr>
        <p:txBody>
          <a:bodyPr lIns="0" rIns="0">
            <a:normAutofit/>
          </a:bodyPr>
          <a:lstStyle>
            <a:lvl1pPr>
              <a:buClr>
                <a:schemeClr val="tx1"/>
              </a:buClr>
              <a:defRPr sz="1500"/>
            </a:lvl1pPr>
            <a:lvl2pPr>
              <a:defRPr sz="1500"/>
            </a:lvl2pPr>
            <a:lvl3pPr>
              <a:defRPr sz="1500"/>
            </a:lvl3pPr>
            <a:lvl4pPr>
              <a:buClr>
                <a:srgbClr val="606B8D"/>
              </a:buClr>
              <a:defRPr sz="1500"/>
            </a:lvl4pPr>
            <a:lvl5pPr>
              <a:buClr>
                <a:srgbClr val="606B8D"/>
              </a:buClr>
              <a:defRPr sz="15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6" name="Text Placeholder 11"/>
          <p:cNvSpPr>
            <a:spLocks noGrp="1"/>
          </p:cNvSpPr>
          <p:nvPr>
            <p:ph type="body" sz="quarter" idx="20"/>
          </p:nvPr>
        </p:nvSpPr>
        <p:spPr>
          <a:xfrm>
            <a:off x="3619161" y="4666867"/>
            <a:ext cx="2808000" cy="1606102"/>
          </a:xfrm>
        </p:spPr>
        <p:txBody>
          <a:bodyPr lIns="0" rIns="0">
            <a:normAutofit/>
          </a:bodyPr>
          <a:lstStyle>
            <a:lvl1pPr>
              <a:buClr>
                <a:schemeClr val="tx1"/>
              </a:buClr>
              <a:defRPr sz="1500"/>
            </a:lvl1pPr>
            <a:lvl2pPr>
              <a:defRPr sz="1500"/>
            </a:lvl2pPr>
            <a:lvl3pPr>
              <a:defRPr sz="1500"/>
            </a:lvl3pPr>
            <a:lvl4pPr>
              <a:buClr>
                <a:srgbClr val="606B8D"/>
              </a:buClr>
              <a:defRPr sz="1500"/>
            </a:lvl4pPr>
            <a:lvl5pPr>
              <a:buClr>
                <a:srgbClr val="606B8D"/>
              </a:buClr>
              <a:defRPr sz="15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7" name="Text Placeholder 11"/>
          <p:cNvSpPr>
            <a:spLocks noGrp="1"/>
          </p:cNvSpPr>
          <p:nvPr>
            <p:ph type="body" sz="quarter" idx="21"/>
          </p:nvPr>
        </p:nvSpPr>
        <p:spPr>
          <a:xfrm>
            <a:off x="6528019" y="4666867"/>
            <a:ext cx="2808000" cy="1606102"/>
          </a:xfrm>
        </p:spPr>
        <p:txBody>
          <a:bodyPr lIns="0" rIns="0">
            <a:normAutofit/>
          </a:bodyPr>
          <a:lstStyle>
            <a:lvl1pPr>
              <a:buClr>
                <a:schemeClr val="tx1"/>
              </a:buClr>
              <a:defRPr sz="1500"/>
            </a:lvl1pPr>
            <a:lvl2pPr>
              <a:defRPr sz="1500"/>
            </a:lvl2pPr>
            <a:lvl3pPr>
              <a:defRPr sz="1500"/>
            </a:lvl3pPr>
            <a:lvl4pPr>
              <a:buClr>
                <a:srgbClr val="606B8D"/>
              </a:buClr>
              <a:defRPr sz="1500"/>
            </a:lvl4pPr>
            <a:lvl5pPr>
              <a:buClr>
                <a:srgbClr val="606B8D"/>
              </a:buClr>
              <a:defRPr sz="15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cxnSp>
        <p:nvCxnSpPr>
          <p:cNvPr id="18" name="Straight Connector 17"/>
          <p:cNvCxnSpPr/>
          <p:nvPr userDrawn="1"/>
        </p:nvCxnSpPr>
        <p:spPr>
          <a:xfrm flipV="1">
            <a:off x="579807" y="1491683"/>
            <a:ext cx="8904228" cy="0"/>
          </a:xfrm>
          <a:prstGeom prst="line">
            <a:avLst/>
          </a:prstGeom>
          <a:ln>
            <a:solidFill>
              <a:srgbClr val="606B8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90885307"/>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17. FOUR CASE STUDI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00B6CA34-6738-40AF-91D1-D098062861F9}" type="datetimeFigureOut">
              <a:rPr lang="en-GB" smtClean="0">
                <a:solidFill>
                  <a:srgbClr val="002244"/>
                </a:solidFill>
              </a:rPr>
              <a:pPr/>
              <a:t>07/03/2016</a:t>
            </a:fld>
            <a:endParaRPr lang="en-GB" dirty="0">
              <a:solidFill>
                <a:srgbClr val="002244"/>
              </a:solidFill>
            </a:endParaRPr>
          </a:p>
        </p:txBody>
      </p:sp>
      <p:sp>
        <p:nvSpPr>
          <p:cNvPr id="4" name="Footer Placeholder 3"/>
          <p:cNvSpPr>
            <a:spLocks noGrp="1"/>
          </p:cNvSpPr>
          <p:nvPr>
            <p:ph type="ftr" sz="quarter" idx="11"/>
          </p:nvPr>
        </p:nvSpPr>
        <p:spPr/>
        <p:txBody>
          <a:bodyPr/>
          <a:lstStyle/>
          <a:p>
            <a:endParaRPr lang="en-GB" dirty="0">
              <a:solidFill>
                <a:srgbClr val="002244"/>
              </a:solidFill>
            </a:endParaRPr>
          </a:p>
        </p:txBody>
      </p:sp>
      <p:sp>
        <p:nvSpPr>
          <p:cNvPr id="5" name="Slide Number Placeholder 4"/>
          <p:cNvSpPr>
            <a:spLocks noGrp="1"/>
          </p:cNvSpPr>
          <p:nvPr>
            <p:ph type="sldNum" sz="quarter" idx="12"/>
          </p:nvPr>
        </p:nvSpPr>
        <p:spPr/>
        <p:txBody>
          <a:bodyPr/>
          <a:lstStyle/>
          <a:p>
            <a:fld id="{B3D0B232-8F1E-405E-9C98-A855FD5493C3}" type="slidenum">
              <a:rPr lang="en-GB" smtClean="0">
                <a:solidFill>
                  <a:srgbClr val="002244"/>
                </a:solidFill>
              </a:rPr>
              <a:pPr/>
              <a:t>‹#›</a:t>
            </a:fld>
            <a:endParaRPr lang="en-GB">
              <a:solidFill>
                <a:srgbClr val="002244"/>
              </a:solidFill>
            </a:endParaRPr>
          </a:p>
        </p:txBody>
      </p:sp>
      <p:sp>
        <p:nvSpPr>
          <p:cNvPr id="6" name="Rectangle 5"/>
          <p:cNvSpPr/>
          <p:nvPr userDrawn="1"/>
        </p:nvSpPr>
        <p:spPr>
          <a:xfrm>
            <a:off x="605197" y="1617154"/>
            <a:ext cx="2134347" cy="4704719"/>
          </a:xfrm>
          <a:prstGeom prst="rect">
            <a:avLst/>
          </a:prstGeom>
          <a:solidFill>
            <a:srgbClr val="A1A7C0"/>
          </a:solidFill>
          <a:ln>
            <a:noFill/>
          </a:ln>
        </p:spPr>
        <p:style>
          <a:lnRef idx="2">
            <a:schemeClr val="accent1">
              <a:shade val="50000"/>
            </a:schemeClr>
          </a:lnRef>
          <a:fillRef idx="1">
            <a:schemeClr val="accent1"/>
          </a:fillRef>
          <a:effectRef idx="0">
            <a:schemeClr val="accent1"/>
          </a:effectRef>
          <a:fontRef idx="minor">
            <a:schemeClr val="lt1"/>
          </a:fontRef>
        </p:style>
        <p:txBody>
          <a:bodyPr lIns="83890" tIns="41945" rIns="83890" bIns="41945" rtlCol="0" anchor="ctr"/>
          <a:lstStyle/>
          <a:p>
            <a:pPr algn="ctr" defTabSz="956963" fontAlgn="auto">
              <a:spcBef>
                <a:spcPts val="0"/>
              </a:spcBef>
              <a:spcAft>
                <a:spcPts val="0"/>
              </a:spcAft>
            </a:pPr>
            <a:endParaRPr lang="en-GB" sz="1900">
              <a:solidFill>
                <a:srgbClr val="FFFFFF"/>
              </a:solidFill>
            </a:endParaRPr>
          </a:p>
        </p:txBody>
      </p:sp>
      <p:sp>
        <p:nvSpPr>
          <p:cNvPr id="7" name="Rectangle 6"/>
          <p:cNvSpPr/>
          <p:nvPr userDrawn="1"/>
        </p:nvSpPr>
        <p:spPr>
          <a:xfrm>
            <a:off x="2854163" y="1617154"/>
            <a:ext cx="2134347" cy="4704719"/>
          </a:xfrm>
          <a:prstGeom prst="rect">
            <a:avLst/>
          </a:prstGeom>
          <a:solidFill>
            <a:srgbClr val="A1A7C0"/>
          </a:solidFill>
          <a:ln>
            <a:noFill/>
          </a:ln>
        </p:spPr>
        <p:style>
          <a:lnRef idx="2">
            <a:schemeClr val="accent1">
              <a:shade val="50000"/>
            </a:schemeClr>
          </a:lnRef>
          <a:fillRef idx="1">
            <a:schemeClr val="accent1"/>
          </a:fillRef>
          <a:effectRef idx="0">
            <a:schemeClr val="accent1"/>
          </a:effectRef>
          <a:fontRef idx="minor">
            <a:schemeClr val="lt1"/>
          </a:fontRef>
        </p:style>
        <p:txBody>
          <a:bodyPr lIns="83890" tIns="41945" rIns="83890" bIns="41945" rtlCol="0" anchor="ctr"/>
          <a:lstStyle/>
          <a:p>
            <a:pPr algn="ctr" defTabSz="956963" fontAlgn="auto">
              <a:spcBef>
                <a:spcPts val="0"/>
              </a:spcBef>
              <a:spcAft>
                <a:spcPts val="0"/>
              </a:spcAft>
            </a:pPr>
            <a:endParaRPr lang="en-GB" sz="1900">
              <a:solidFill>
                <a:srgbClr val="FFFFFF"/>
              </a:solidFill>
            </a:endParaRPr>
          </a:p>
        </p:txBody>
      </p:sp>
      <p:sp>
        <p:nvSpPr>
          <p:cNvPr id="8" name="Rectangle 7"/>
          <p:cNvSpPr/>
          <p:nvPr userDrawn="1"/>
        </p:nvSpPr>
        <p:spPr>
          <a:xfrm>
            <a:off x="5103130" y="1617154"/>
            <a:ext cx="2134347" cy="4704719"/>
          </a:xfrm>
          <a:prstGeom prst="rect">
            <a:avLst/>
          </a:prstGeom>
          <a:solidFill>
            <a:srgbClr val="A1A7C0"/>
          </a:solidFill>
          <a:ln>
            <a:noFill/>
          </a:ln>
        </p:spPr>
        <p:style>
          <a:lnRef idx="2">
            <a:schemeClr val="accent1">
              <a:shade val="50000"/>
            </a:schemeClr>
          </a:lnRef>
          <a:fillRef idx="1">
            <a:schemeClr val="accent1"/>
          </a:fillRef>
          <a:effectRef idx="0">
            <a:schemeClr val="accent1"/>
          </a:effectRef>
          <a:fontRef idx="minor">
            <a:schemeClr val="lt1"/>
          </a:fontRef>
        </p:style>
        <p:txBody>
          <a:bodyPr lIns="83890" tIns="41945" rIns="83890" bIns="41945" rtlCol="0" anchor="ctr"/>
          <a:lstStyle/>
          <a:p>
            <a:pPr algn="ctr" defTabSz="956963" fontAlgn="auto">
              <a:spcBef>
                <a:spcPts val="0"/>
              </a:spcBef>
              <a:spcAft>
                <a:spcPts val="0"/>
              </a:spcAft>
            </a:pPr>
            <a:endParaRPr lang="en-GB" sz="1900">
              <a:solidFill>
                <a:srgbClr val="FFFFFF"/>
              </a:solidFill>
            </a:endParaRPr>
          </a:p>
        </p:txBody>
      </p:sp>
      <p:sp>
        <p:nvSpPr>
          <p:cNvPr id="9" name="Rectangle 8"/>
          <p:cNvSpPr/>
          <p:nvPr userDrawn="1"/>
        </p:nvSpPr>
        <p:spPr>
          <a:xfrm>
            <a:off x="7352096" y="1617154"/>
            <a:ext cx="2134347" cy="4704719"/>
          </a:xfrm>
          <a:prstGeom prst="rect">
            <a:avLst/>
          </a:prstGeom>
          <a:solidFill>
            <a:srgbClr val="A1A7C0"/>
          </a:solidFill>
          <a:ln>
            <a:noFill/>
          </a:ln>
        </p:spPr>
        <p:style>
          <a:lnRef idx="2">
            <a:schemeClr val="accent1">
              <a:shade val="50000"/>
            </a:schemeClr>
          </a:lnRef>
          <a:fillRef idx="1">
            <a:schemeClr val="accent1"/>
          </a:fillRef>
          <a:effectRef idx="0">
            <a:schemeClr val="accent1"/>
          </a:effectRef>
          <a:fontRef idx="minor">
            <a:schemeClr val="lt1"/>
          </a:fontRef>
        </p:style>
        <p:txBody>
          <a:bodyPr lIns="83890" tIns="41945" rIns="83890" bIns="41945" rtlCol="0" anchor="ctr"/>
          <a:lstStyle/>
          <a:p>
            <a:pPr algn="ctr" defTabSz="956963" fontAlgn="auto">
              <a:spcBef>
                <a:spcPts val="0"/>
              </a:spcBef>
              <a:spcAft>
                <a:spcPts val="0"/>
              </a:spcAft>
            </a:pPr>
            <a:endParaRPr lang="en-GB" sz="1900">
              <a:solidFill>
                <a:srgbClr val="FFFFFF"/>
              </a:solidFill>
            </a:endParaRPr>
          </a:p>
        </p:txBody>
      </p:sp>
      <p:sp>
        <p:nvSpPr>
          <p:cNvPr id="10" name="Picture Placeholder 9"/>
          <p:cNvSpPr>
            <a:spLocks noGrp="1" noChangeAspect="1"/>
          </p:cNvSpPr>
          <p:nvPr>
            <p:ph type="pic" sz="quarter" idx="13"/>
          </p:nvPr>
        </p:nvSpPr>
        <p:spPr>
          <a:xfrm>
            <a:off x="688431" y="1696140"/>
            <a:ext cx="1934252" cy="1960262"/>
          </a:xfrm>
        </p:spPr>
        <p:txBody>
          <a:bodyPr/>
          <a:lstStyle/>
          <a:p>
            <a:r>
              <a:rPr lang="en-US" smtClean="0"/>
              <a:t>Click icon to add picture</a:t>
            </a:r>
            <a:endParaRPr lang="en-GB"/>
          </a:p>
        </p:txBody>
      </p:sp>
      <p:sp>
        <p:nvSpPr>
          <p:cNvPr id="11" name="Picture Placeholder 9"/>
          <p:cNvSpPr>
            <a:spLocks noGrp="1" noChangeAspect="1"/>
          </p:cNvSpPr>
          <p:nvPr>
            <p:ph type="pic" sz="quarter" idx="14"/>
          </p:nvPr>
        </p:nvSpPr>
        <p:spPr>
          <a:xfrm>
            <a:off x="2942723" y="1696140"/>
            <a:ext cx="1934252" cy="1960262"/>
          </a:xfrm>
        </p:spPr>
        <p:txBody>
          <a:bodyPr/>
          <a:lstStyle/>
          <a:p>
            <a:r>
              <a:rPr lang="en-US" smtClean="0"/>
              <a:t>Click icon to add picture</a:t>
            </a:r>
            <a:endParaRPr lang="en-GB"/>
          </a:p>
        </p:txBody>
      </p:sp>
      <p:sp>
        <p:nvSpPr>
          <p:cNvPr id="12" name="Picture Placeholder 9"/>
          <p:cNvSpPr>
            <a:spLocks noGrp="1" noChangeAspect="1"/>
          </p:cNvSpPr>
          <p:nvPr>
            <p:ph type="pic" sz="quarter" idx="15"/>
          </p:nvPr>
        </p:nvSpPr>
        <p:spPr>
          <a:xfrm>
            <a:off x="5197017" y="1696140"/>
            <a:ext cx="1934252" cy="1960262"/>
          </a:xfrm>
        </p:spPr>
        <p:txBody>
          <a:bodyPr/>
          <a:lstStyle/>
          <a:p>
            <a:r>
              <a:rPr lang="en-US" smtClean="0"/>
              <a:t>Click icon to add picture</a:t>
            </a:r>
            <a:endParaRPr lang="en-GB"/>
          </a:p>
        </p:txBody>
      </p:sp>
      <p:sp>
        <p:nvSpPr>
          <p:cNvPr id="13" name="Picture Placeholder 9"/>
          <p:cNvSpPr>
            <a:spLocks noGrp="1" noChangeAspect="1"/>
          </p:cNvSpPr>
          <p:nvPr>
            <p:ph type="pic" sz="quarter" idx="16"/>
          </p:nvPr>
        </p:nvSpPr>
        <p:spPr>
          <a:xfrm>
            <a:off x="7451310" y="1696140"/>
            <a:ext cx="1934252" cy="1960262"/>
          </a:xfrm>
        </p:spPr>
        <p:txBody>
          <a:bodyPr/>
          <a:lstStyle/>
          <a:p>
            <a:r>
              <a:rPr lang="en-US" smtClean="0"/>
              <a:t>Click icon to add picture</a:t>
            </a:r>
            <a:endParaRPr lang="en-GB"/>
          </a:p>
        </p:txBody>
      </p:sp>
      <p:cxnSp>
        <p:nvCxnSpPr>
          <p:cNvPr id="14" name="Straight Connector 13"/>
          <p:cNvCxnSpPr/>
          <p:nvPr userDrawn="1"/>
        </p:nvCxnSpPr>
        <p:spPr>
          <a:xfrm>
            <a:off x="688431" y="3745429"/>
            <a:ext cx="1934252"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2942723" y="3745429"/>
            <a:ext cx="1934252"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a:xfrm>
            <a:off x="5197017" y="3745429"/>
            <a:ext cx="1934252"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a:off x="7451310" y="3745429"/>
            <a:ext cx="1934252"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ext Placeholder 11"/>
          <p:cNvSpPr>
            <a:spLocks noGrp="1"/>
          </p:cNvSpPr>
          <p:nvPr>
            <p:ph type="body" sz="quarter" idx="17"/>
          </p:nvPr>
        </p:nvSpPr>
        <p:spPr>
          <a:xfrm>
            <a:off x="688431" y="3795344"/>
            <a:ext cx="1934252" cy="2477626"/>
          </a:xfrm>
        </p:spPr>
        <p:txBody>
          <a:bodyPr lIns="0" rIns="0">
            <a:normAutofit/>
          </a:bodyPr>
          <a:lstStyle>
            <a:lvl1pPr>
              <a:buClr>
                <a:schemeClr val="tx1"/>
              </a:buClr>
              <a:defRPr sz="1500"/>
            </a:lvl1pPr>
            <a:lvl2pPr>
              <a:defRPr sz="1500"/>
            </a:lvl2pPr>
            <a:lvl3pPr>
              <a:defRPr sz="1500"/>
            </a:lvl3pPr>
            <a:lvl4pPr>
              <a:buClr>
                <a:srgbClr val="606B8D"/>
              </a:buClr>
              <a:defRPr sz="1500"/>
            </a:lvl4pPr>
            <a:lvl5pPr>
              <a:buClr>
                <a:srgbClr val="606B8D"/>
              </a:buClr>
              <a:defRPr sz="15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20" name="Text Placeholder 11"/>
          <p:cNvSpPr>
            <a:spLocks noGrp="1"/>
          </p:cNvSpPr>
          <p:nvPr>
            <p:ph type="body" sz="quarter" idx="18"/>
          </p:nvPr>
        </p:nvSpPr>
        <p:spPr>
          <a:xfrm>
            <a:off x="2942723" y="3795344"/>
            <a:ext cx="1934252" cy="2477626"/>
          </a:xfrm>
        </p:spPr>
        <p:txBody>
          <a:bodyPr lIns="0" rIns="0">
            <a:normAutofit/>
          </a:bodyPr>
          <a:lstStyle>
            <a:lvl1pPr>
              <a:buClr>
                <a:schemeClr val="tx1"/>
              </a:buClr>
              <a:defRPr sz="1500"/>
            </a:lvl1pPr>
            <a:lvl2pPr>
              <a:defRPr sz="1500"/>
            </a:lvl2pPr>
            <a:lvl3pPr>
              <a:defRPr sz="1500"/>
            </a:lvl3pPr>
            <a:lvl4pPr>
              <a:buClr>
                <a:srgbClr val="606B8D"/>
              </a:buClr>
              <a:defRPr sz="1500"/>
            </a:lvl4pPr>
            <a:lvl5pPr>
              <a:buClr>
                <a:srgbClr val="606B8D"/>
              </a:buClr>
              <a:defRPr sz="15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21" name="Text Placeholder 11"/>
          <p:cNvSpPr>
            <a:spLocks noGrp="1"/>
          </p:cNvSpPr>
          <p:nvPr>
            <p:ph type="body" sz="quarter" idx="19"/>
          </p:nvPr>
        </p:nvSpPr>
        <p:spPr>
          <a:xfrm>
            <a:off x="5197017" y="3795344"/>
            <a:ext cx="1934252" cy="2477626"/>
          </a:xfrm>
        </p:spPr>
        <p:txBody>
          <a:bodyPr lIns="0" rIns="0">
            <a:normAutofit/>
          </a:bodyPr>
          <a:lstStyle>
            <a:lvl1pPr>
              <a:buClr>
                <a:schemeClr val="tx1"/>
              </a:buClr>
              <a:defRPr sz="1500"/>
            </a:lvl1pPr>
            <a:lvl2pPr>
              <a:defRPr sz="1500"/>
            </a:lvl2pPr>
            <a:lvl3pPr>
              <a:defRPr sz="1500"/>
            </a:lvl3pPr>
            <a:lvl4pPr>
              <a:buClr>
                <a:srgbClr val="606B8D"/>
              </a:buClr>
              <a:defRPr sz="1500"/>
            </a:lvl4pPr>
            <a:lvl5pPr>
              <a:buClr>
                <a:srgbClr val="606B8D"/>
              </a:buClr>
              <a:defRPr sz="15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22" name="Text Placeholder 11"/>
          <p:cNvSpPr>
            <a:spLocks noGrp="1"/>
          </p:cNvSpPr>
          <p:nvPr>
            <p:ph type="body" sz="quarter" idx="20"/>
          </p:nvPr>
        </p:nvSpPr>
        <p:spPr>
          <a:xfrm>
            <a:off x="7451310" y="3795344"/>
            <a:ext cx="1934252" cy="2477626"/>
          </a:xfrm>
        </p:spPr>
        <p:txBody>
          <a:bodyPr lIns="0" rIns="0">
            <a:normAutofit/>
          </a:bodyPr>
          <a:lstStyle>
            <a:lvl1pPr>
              <a:buClr>
                <a:schemeClr val="tx1"/>
              </a:buClr>
              <a:defRPr sz="1500"/>
            </a:lvl1pPr>
            <a:lvl2pPr>
              <a:defRPr sz="1500"/>
            </a:lvl2pPr>
            <a:lvl3pPr>
              <a:defRPr sz="1500"/>
            </a:lvl3pPr>
            <a:lvl4pPr>
              <a:buClr>
                <a:srgbClr val="606B8D"/>
              </a:buClr>
              <a:defRPr sz="1500"/>
            </a:lvl4pPr>
            <a:lvl5pPr>
              <a:buClr>
                <a:srgbClr val="606B8D"/>
              </a:buClr>
              <a:defRPr sz="15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23" name="Text Placeholder 8"/>
          <p:cNvSpPr>
            <a:spLocks noGrp="1"/>
          </p:cNvSpPr>
          <p:nvPr>
            <p:ph type="body" sz="quarter" idx="21" hasCustomPrompt="1"/>
          </p:nvPr>
        </p:nvSpPr>
        <p:spPr>
          <a:xfrm>
            <a:off x="498540" y="6254717"/>
            <a:ext cx="3980879" cy="388759"/>
          </a:xfrm>
        </p:spPr>
        <p:txBody>
          <a:bodyPr anchor="b"/>
          <a:lstStyle>
            <a:lvl1pPr marL="0" indent="0">
              <a:buFontTx/>
              <a:buNone/>
              <a:defRPr sz="900"/>
            </a:lvl1pPr>
          </a:lstStyle>
          <a:p>
            <a:pPr lvl="0"/>
            <a:r>
              <a:rPr lang="en-US" dirty="0" smtClean="0"/>
              <a:t>Source: Enter source here</a:t>
            </a:r>
            <a:endParaRPr lang="en-GB" dirty="0"/>
          </a:p>
        </p:txBody>
      </p:sp>
      <p:cxnSp>
        <p:nvCxnSpPr>
          <p:cNvPr id="24" name="Straight Connector 23"/>
          <p:cNvCxnSpPr/>
          <p:nvPr userDrawn="1"/>
        </p:nvCxnSpPr>
        <p:spPr>
          <a:xfrm flipV="1">
            <a:off x="579807" y="1491683"/>
            <a:ext cx="8904228" cy="0"/>
          </a:xfrm>
          <a:prstGeom prst="line">
            <a:avLst/>
          </a:prstGeom>
          <a:ln>
            <a:solidFill>
              <a:srgbClr val="606B8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8782195"/>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18. 6 CASE STUDIES (PRINT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00B6CA34-6738-40AF-91D1-D098062861F9}" type="datetimeFigureOut">
              <a:rPr lang="en-GB" smtClean="0">
                <a:solidFill>
                  <a:srgbClr val="002244"/>
                </a:solidFill>
              </a:rPr>
              <a:pPr/>
              <a:t>07/03/2016</a:t>
            </a:fld>
            <a:endParaRPr lang="en-GB" dirty="0">
              <a:solidFill>
                <a:srgbClr val="002244"/>
              </a:solidFill>
            </a:endParaRPr>
          </a:p>
        </p:txBody>
      </p:sp>
      <p:sp>
        <p:nvSpPr>
          <p:cNvPr id="4" name="Footer Placeholder 3"/>
          <p:cNvSpPr>
            <a:spLocks noGrp="1"/>
          </p:cNvSpPr>
          <p:nvPr>
            <p:ph type="ftr" sz="quarter" idx="11"/>
          </p:nvPr>
        </p:nvSpPr>
        <p:spPr/>
        <p:txBody>
          <a:bodyPr/>
          <a:lstStyle/>
          <a:p>
            <a:endParaRPr lang="en-GB" dirty="0">
              <a:solidFill>
                <a:srgbClr val="002244"/>
              </a:solidFill>
            </a:endParaRPr>
          </a:p>
        </p:txBody>
      </p:sp>
      <p:sp>
        <p:nvSpPr>
          <p:cNvPr id="5" name="Slide Number Placeholder 4"/>
          <p:cNvSpPr>
            <a:spLocks noGrp="1"/>
          </p:cNvSpPr>
          <p:nvPr>
            <p:ph type="sldNum" sz="quarter" idx="12"/>
          </p:nvPr>
        </p:nvSpPr>
        <p:spPr/>
        <p:txBody>
          <a:bodyPr/>
          <a:lstStyle/>
          <a:p>
            <a:fld id="{B3D0B232-8F1E-405E-9C98-A855FD5493C3}" type="slidenum">
              <a:rPr lang="en-GB" smtClean="0">
                <a:solidFill>
                  <a:srgbClr val="002244"/>
                </a:solidFill>
              </a:rPr>
              <a:pPr/>
              <a:t>‹#›</a:t>
            </a:fld>
            <a:endParaRPr lang="en-GB">
              <a:solidFill>
                <a:srgbClr val="002244"/>
              </a:solidFill>
            </a:endParaRPr>
          </a:p>
        </p:txBody>
      </p:sp>
      <p:sp>
        <p:nvSpPr>
          <p:cNvPr id="6" name="Rectangle 5"/>
          <p:cNvSpPr/>
          <p:nvPr userDrawn="1"/>
        </p:nvSpPr>
        <p:spPr>
          <a:xfrm>
            <a:off x="605196" y="1617154"/>
            <a:ext cx="1434014" cy="4704719"/>
          </a:xfrm>
          <a:prstGeom prst="rect">
            <a:avLst/>
          </a:prstGeom>
          <a:solidFill>
            <a:srgbClr val="A1A7C0"/>
          </a:solidFill>
          <a:ln>
            <a:noFill/>
          </a:ln>
        </p:spPr>
        <p:style>
          <a:lnRef idx="2">
            <a:schemeClr val="accent1">
              <a:shade val="50000"/>
            </a:schemeClr>
          </a:lnRef>
          <a:fillRef idx="1">
            <a:schemeClr val="accent1"/>
          </a:fillRef>
          <a:effectRef idx="0">
            <a:schemeClr val="accent1"/>
          </a:effectRef>
          <a:fontRef idx="minor">
            <a:schemeClr val="lt1"/>
          </a:fontRef>
        </p:style>
        <p:txBody>
          <a:bodyPr lIns="83890" tIns="41945" rIns="83890" bIns="41945" rtlCol="0" anchor="ctr"/>
          <a:lstStyle/>
          <a:p>
            <a:pPr algn="ctr" defTabSz="956963" fontAlgn="auto">
              <a:spcBef>
                <a:spcPts val="0"/>
              </a:spcBef>
              <a:spcAft>
                <a:spcPts val="0"/>
              </a:spcAft>
            </a:pPr>
            <a:endParaRPr lang="en-GB" sz="1900">
              <a:solidFill>
                <a:srgbClr val="FFFFFF"/>
              </a:solidFill>
            </a:endParaRPr>
          </a:p>
        </p:txBody>
      </p:sp>
      <p:sp>
        <p:nvSpPr>
          <p:cNvPr id="7" name="Picture Placeholder 9"/>
          <p:cNvSpPr>
            <a:spLocks noGrp="1" noChangeAspect="1"/>
          </p:cNvSpPr>
          <p:nvPr>
            <p:ph type="pic" sz="quarter" idx="13"/>
          </p:nvPr>
        </p:nvSpPr>
        <p:spPr>
          <a:xfrm>
            <a:off x="688436" y="1696140"/>
            <a:ext cx="1260068" cy="1277012"/>
          </a:xfrm>
        </p:spPr>
        <p:txBody>
          <a:bodyPr/>
          <a:lstStyle/>
          <a:p>
            <a:r>
              <a:rPr lang="en-US" smtClean="0"/>
              <a:t>Click icon to add picture</a:t>
            </a:r>
            <a:endParaRPr lang="en-GB"/>
          </a:p>
        </p:txBody>
      </p:sp>
      <p:cxnSp>
        <p:nvCxnSpPr>
          <p:cNvPr id="8" name="Straight Connector 7"/>
          <p:cNvCxnSpPr/>
          <p:nvPr userDrawn="1"/>
        </p:nvCxnSpPr>
        <p:spPr>
          <a:xfrm>
            <a:off x="688430" y="3056903"/>
            <a:ext cx="1260599"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Rectangle 9"/>
          <p:cNvSpPr/>
          <p:nvPr userDrawn="1"/>
        </p:nvSpPr>
        <p:spPr>
          <a:xfrm>
            <a:off x="2095224" y="1617154"/>
            <a:ext cx="1434014" cy="4704719"/>
          </a:xfrm>
          <a:prstGeom prst="rect">
            <a:avLst/>
          </a:prstGeom>
          <a:solidFill>
            <a:srgbClr val="A1A7C0"/>
          </a:solidFill>
          <a:ln>
            <a:noFill/>
          </a:ln>
        </p:spPr>
        <p:style>
          <a:lnRef idx="2">
            <a:schemeClr val="accent1">
              <a:shade val="50000"/>
            </a:schemeClr>
          </a:lnRef>
          <a:fillRef idx="1">
            <a:schemeClr val="accent1"/>
          </a:fillRef>
          <a:effectRef idx="0">
            <a:schemeClr val="accent1"/>
          </a:effectRef>
          <a:fontRef idx="minor">
            <a:schemeClr val="lt1"/>
          </a:fontRef>
        </p:style>
        <p:txBody>
          <a:bodyPr lIns="83890" tIns="41945" rIns="83890" bIns="41945" rtlCol="0" anchor="ctr"/>
          <a:lstStyle/>
          <a:p>
            <a:pPr algn="ctr" defTabSz="956963" fontAlgn="auto">
              <a:spcBef>
                <a:spcPts val="0"/>
              </a:spcBef>
              <a:spcAft>
                <a:spcPts val="0"/>
              </a:spcAft>
            </a:pPr>
            <a:endParaRPr lang="en-GB" sz="1900">
              <a:solidFill>
                <a:srgbClr val="FFFFFF"/>
              </a:solidFill>
            </a:endParaRPr>
          </a:p>
        </p:txBody>
      </p:sp>
      <p:sp>
        <p:nvSpPr>
          <p:cNvPr id="11" name="Rectangle 10"/>
          <p:cNvSpPr/>
          <p:nvPr userDrawn="1"/>
        </p:nvSpPr>
        <p:spPr>
          <a:xfrm>
            <a:off x="3585254" y="1617154"/>
            <a:ext cx="1434014" cy="4704719"/>
          </a:xfrm>
          <a:prstGeom prst="rect">
            <a:avLst/>
          </a:prstGeom>
          <a:solidFill>
            <a:srgbClr val="A1A7C0"/>
          </a:solidFill>
          <a:ln>
            <a:noFill/>
          </a:ln>
        </p:spPr>
        <p:style>
          <a:lnRef idx="2">
            <a:schemeClr val="accent1">
              <a:shade val="50000"/>
            </a:schemeClr>
          </a:lnRef>
          <a:fillRef idx="1">
            <a:schemeClr val="accent1"/>
          </a:fillRef>
          <a:effectRef idx="0">
            <a:schemeClr val="accent1"/>
          </a:effectRef>
          <a:fontRef idx="minor">
            <a:schemeClr val="lt1"/>
          </a:fontRef>
        </p:style>
        <p:txBody>
          <a:bodyPr lIns="83890" tIns="41945" rIns="83890" bIns="41945" rtlCol="0" anchor="ctr"/>
          <a:lstStyle/>
          <a:p>
            <a:pPr algn="ctr" defTabSz="956963" fontAlgn="auto">
              <a:spcBef>
                <a:spcPts val="0"/>
              </a:spcBef>
              <a:spcAft>
                <a:spcPts val="0"/>
              </a:spcAft>
            </a:pPr>
            <a:endParaRPr lang="en-GB" sz="1900">
              <a:solidFill>
                <a:srgbClr val="FFFFFF"/>
              </a:solidFill>
            </a:endParaRPr>
          </a:p>
        </p:txBody>
      </p:sp>
      <p:sp>
        <p:nvSpPr>
          <p:cNvPr id="12" name="Rectangle 11"/>
          <p:cNvSpPr/>
          <p:nvPr userDrawn="1"/>
        </p:nvSpPr>
        <p:spPr>
          <a:xfrm>
            <a:off x="5075281" y="1617154"/>
            <a:ext cx="1434014" cy="4704719"/>
          </a:xfrm>
          <a:prstGeom prst="rect">
            <a:avLst/>
          </a:prstGeom>
          <a:solidFill>
            <a:srgbClr val="A1A7C0"/>
          </a:solidFill>
          <a:ln>
            <a:noFill/>
          </a:ln>
        </p:spPr>
        <p:style>
          <a:lnRef idx="2">
            <a:schemeClr val="accent1">
              <a:shade val="50000"/>
            </a:schemeClr>
          </a:lnRef>
          <a:fillRef idx="1">
            <a:schemeClr val="accent1"/>
          </a:fillRef>
          <a:effectRef idx="0">
            <a:schemeClr val="accent1"/>
          </a:effectRef>
          <a:fontRef idx="minor">
            <a:schemeClr val="lt1"/>
          </a:fontRef>
        </p:style>
        <p:txBody>
          <a:bodyPr lIns="83890" tIns="41945" rIns="83890" bIns="41945" rtlCol="0" anchor="ctr"/>
          <a:lstStyle/>
          <a:p>
            <a:pPr algn="ctr" defTabSz="956963" fontAlgn="auto">
              <a:spcBef>
                <a:spcPts val="0"/>
              </a:spcBef>
              <a:spcAft>
                <a:spcPts val="0"/>
              </a:spcAft>
            </a:pPr>
            <a:endParaRPr lang="en-GB" sz="1900">
              <a:solidFill>
                <a:srgbClr val="FFFFFF"/>
              </a:solidFill>
            </a:endParaRPr>
          </a:p>
        </p:txBody>
      </p:sp>
      <p:sp>
        <p:nvSpPr>
          <p:cNvPr id="13" name="Rectangle 12"/>
          <p:cNvSpPr/>
          <p:nvPr userDrawn="1"/>
        </p:nvSpPr>
        <p:spPr>
          <a:xfrm>
            <a:off x="6565311" y="1617154"/>
            <a:ext cx="1434014" cy="4704719"/>
          </a:xfrm>
          <a:prstGeom prst="rect">
            <a:avLst/>
          </a:prstGeom>
          <a:solidFill>
            <a:srgbClr val="A1A7C0"/>
          </a:solidFill>
          <a:ln>
            <a:noFill/>
          </a:ln>
        </p:spPr>
        <p:style>
          <a:lnRef idx="2">
            <a:schemeClr val="accent1">
              <a:shade val="50000"/>
            </a:schemeClr>
          </a:lnRef>
          <a:fillRef idx="1">
            <a:schemeClr val="accent1"/>
          </a:fillRef>
          <a:effectRef idx="0">
            <a:schemeClr val="accent1"/>
          </a:effectRef>
          <a:fontRef idx="minor">
            <a:schemeClr val="lt1"/>
          </a:fontRef>
        </p:style>
        <p:txBody>
          <a:bodyPr lIns="83890" tIns="41945" rIns="83890" bIns="41945" rtlCol="0" anchor="ctr"/>
          <a:lstStyle/>
          <a:p>
            <a:pPr algn="ctr" defTabSz="956963" fontAlgn="auto">
              <a:spcBef>
                <a:spcPts val="0"/>
              </a:spcBef>
              <a:spcAft>
                <a:spcPts val="0"/>
              </a:spcAft>
            </a:pPr>
            <a:endParaRPr lang="en-GB" sz="1900">
              <a:solidFill>
                <a:srgbClr val="FFFFFF"/>
              </a:solidFill>
            </a:endParaRPr>
          </a:p>
        </p:txBody>
      </p:sp>
      <p:sp>
        <p:nvSpPr>
          <p:cNvPr id="14" name="Rectangle 13"/>
          <p:cNvSpPr/>
          <p:nvPr userDrawn="1"/>
        </p:nvSpPr>
        <p:spPr>
          <a:xfrm>
            <a:off x="8055340" y="1617154"/>
            <a:ext cx="1434014" cy="4704719"/>
          </a:xfrm>
          <a:prstGeom prst="rect">
            <a:avLst/>
          </a:prstGeom>
          <a:solidFill>
            <a:srgbClr val="A1A7C0"/>
          </a:solidFill>
          <a:ln>
            <a:noFill/>
          </a:ln>
        </p:spPr>
        <p:style>
          <a:lnRef idx="2">
            <a:schemeClr val="accent1">
              <a:shade val="50000"/>
            </a:schemeClr>
          </a:lnRef>
          <a:fillRef idx="1">
            <a:schemeClr val="accent1"/>
          </a:fillRef>
          <a:effectRef idx="0">
            <a:schemeClr val="accent1"/>
          </a:effectRef>
          <a:fontRef idx="minor">
            <a:schemeClr val="lt1"/>
          </a:fontRef>
        </p:style>
        <p:txBody>
          <a:bodyPr lIns="83890" tIns="41945" rIns="83890" bIns="41945" rtlCol="0" anchor="ctr"/>
          <a:lstStyle/>
          <a:p>
            <a:pPr algn="ctr" defTabSz="956963" fontAlgn="auto">
              <a:spcBef>
                <a:spcPts val="0"/>
              </a:spcBef>
              <a:spcAft>
                <a:spcPts val="0"/>
              </a:spcAft>
            </a:pPr>
            <a:endParaRPr lang="en-GB" sz="1900">
              <a:solidFill>
                <a:srgbClr val="FFFFFF"/>
              </a:solidFill>
            </a:endParaRPr>
          </a:p>
        </p:txBody>
      </p:sp>
      <p:sp>
        <p:nvSpPr>
          <p:cNvPr id="15" name="Picture Placeholder 9"/>
          <p:cNvSpPr>
            <a:spLocks noGrp="1" noChangeAspect="1"/>
          </p:cNvSpPr>
          <p:nvPr>
            <p:ph type="pic" sz="quarter" idx="16"/>
          </p:nvPr>
        </p:nvSpPr>
        <p:spPr>
          <a:xfrm>
            <a:off x="2168354" y="1696140"/>
            <a:ext cx="1260068" cy="1277012"/>
          </a:xfrm>
        </p:spPr>
        <p:txBody>
          <a:bodyPr/>
          <a:lstStyle/>
          <a:p>
            <a:r>
              <a:rPr lang="en-US" smtClean="0"/>
              <a:t>Click icon to add picture</a:t>
            </a:r>
            <a:endParaRPr lang="en-GB"/>
          </a:p>
        </p:txBody>
      </p:sp>
      <p:cxnSp>
        <p:nvCxnSpPr>
          <p:cNvPr id="16" name="Straight Connector 15"/>
          <p:cNvCxnSpPr/>
          <p:nvPr userDrawn="1"/>
        </p:nvCxnSpPr>
        <p:spPr>
          <a:xfrm>
            <a:off x="2168354" y="3056903"/>
            <a:ext cx="1260599"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Picture Placeholder 9"/>
          <p:cNvSpPr>
            <a:spLocks noGrp="1" noChangeAspect="1"/>
          </p:cNvSpPr>
          <p:nvPr>
            <p:ph type="pic" sz="quarter" idx="18"/>
          </p:nvPr>
        </p:nvSpPr>
        <p:spPr>
          <a:xfrm>
            <a:off x="3668691" y="1696140"/>
            <a:ext cx="1260068" cy="1277012"/>
          </a:xfrm>
        </p:spPr>
        <p:txBody>
          <a:bodyPr/>
          <a:lstStyle/>
          <a:p>
            <a:r>
              <a:rPr lang="en-US" smtClean="0"/>
              <a:t>Click icon to add picture</a:t>
            </a:r>
            <a:endParaRPr lang="en-GB"/>
          </a:p>
        </p:txBody>
      </p:sp>
      <p:cxnSp>
        <p:nvCxnSpPr>
          <p:cNvPr id="18" name="Straight Connector 17"/>
          <p:cNvCxnSpPr/>
          <p:nvPr userDrawn="1"/>
        </p:nvCxnSpPr>
        <p:spPr>
          <a:xfrm>
            <a:off x="3668696" y="3056903"/>
            <a:ext cx="1260599"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Picture Placeholder 9"/>
          <p:cNvSpPr>
            <a:spLocks noGrp="1" noChangeAspect="1"/>
          </p:cNvSpPr>
          <p:nvPr>
            <p:ph type="pic" sz="quarter" idx="20"/>
          </p:nvPr>
        </p:nvSpPr>
        <p:spPr>
          <a:xfrm>
            <a:off x="5155208" y="1696140"/>
            <a:ext cx="1260068" cy="1277012"/>
          </a:xfrm>
        </p:spPr>
        <p:txBody>
          <a:bodyPr/>
          <a:lstStyle/>
          <a:p>
            <a:r>
              <a:rPr lang="en-US" smtClean="0"/>
              <a:t>Click icon to add picture</a:t>
            </a:r>
            <a:endParaRPr lang="en-GB"/>
          </a:p>
        </p:txBody>
      </p:sp>
      <p:cxnSp>
        <p:nvCxnSpPr>
          <p:cNvPr id="20" name="Straight Connector 19"/>
          <p:cNvCxnSpPr/>
          <p:nvPr userDrawn="1"/>
        </p:nvCxnSpPr>
        <p:spPr>
          <a:xfrm>
            <a:off x="5155212" y="3056903"/>
            <a:ext cx="1260599"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Picture Placeholder 9"/>
          <p:cNvSpPr>
            <a:spLocks noGrp="1" noChangeAspect="1"/>
          </p:cNvSpPr>
          <p:nvPr>
            <p:ph type="pic" sz="quarter" idx="22"/>
          </p:nvPr>
        </p:nvSpPr>
        <p:spPr>
          <a:xfrm>
            <a:off x="6652681" y="1696140"/>
            <a:ext cx="1260068" cy="1277012"/>
          </a:xfrm>
        </p:spPr>
        <p:txBody>
          <a:bodyPr/>
          <a:lstStyle/>
          <a:p>
            <a:r>
              <a:rPr lang="en-US" smtClean="0"/>
              <a:t>Click icon to add picture</a:t>
            </a:r>
            <a:endParaRPr lang="en-GB"/>
          </a:p>
        </p:txBody>
      </p:sp>
      <p:cxnSp>
        <p:nvCxnSpPr>
          <p:cNvPr id="22" name="Straight Connector 21"/>
          <p:cNvCxnSpPr/>
          <p:nvPr userDrawn="1"/>
        </p:nvCxnSpPr>
        <p:spPr>
          <a:xfrm>
            <a:off x="6652686" y="3056903"/>
            <a:ext cx="1260599"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Picture Placeholder 9"/>
          <p:cNvSpPr>
            <a:spLocks noGrp="1" noChangeAspect="1"/>
          </p:cNvSpPr>
          <p:nvPr>
            <p:ph type="pic" sz="quarter" idx="24"/>
          </p:nvPr>
        </p:nvSpPr>
        <p:spPr>
          <a:xfrm>
            <a:off x="8138737" y="1696140"/>
            <a:ext cx="1260068" cy="1277012"/>
          </a:xfrm>
        </p:spPr>
        <p:txBody>
          <a:bodyPr/>
          <a:lstStyle/>
          <a:p>
            <a:r>
              <a:rPr lang="en-US" smtClean="0"/>
              <a:t>Click icon to add picture</a:t>
            </a:r>
            <a:endParaRPr lang="en-GB"/>
          </a:p>
        </p:txBody>
      </p:sp>
      <p:cxnSp>
        <p:nvCxnSpPr>
          <p:cNvPr id="24" name="Straight Connector 23"/>
          <p:cNvCxnSpPr/>
          <p:nvPr userDrawn="1"/>
        </p:nvCxnSpPr>
        <p:spPr>
          <a:xfrm>
            <a:off x="8138738" y="3056903"/>
            <a:ext cx="1260599"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Text Placeholder 11"/>
          <p:cNvSpPr>
            <a:spLocks noGrp="1"/>
          </p:cNvSpPr>
          <p:nvPr>
            <p:ph type="body" sz="quarter" idx="17"/>
          </p:nvPr>
        </p:nvSpPr>
        <p:spPr>
          <a:xfrm>
            <a:off x="688430" y="3064405"/>
            <a:ext cx="1260599" cy="3276691"/>
          </a:xfrm>
        </p:spPr>
        <p:txBody>
          <a:bodyPr lIns="0" rIns="0">
            <a:noAutofit/>
          </a:bodyPr>
          <a:lstStyle>
            <a:lvl1pPr marL="170405" indent="-170405">
              <a:buClr>
                <a:schemeClr val="tx1"/>
              </a:buClr>
              <a:defRPr sz="1300"/>
            </a:lvl1pPr>
            <a:lvl2pPr marL="327705" indent="-171861">
              <a:defRPr sz="1300"/>
            </a:lvl2pPr>
            <a:lvl3pPr marL="540351" indent="-199537">
              <a:defRPr sz="1300"/>
            </a:lvl3pPr>
            <a:lvl4pPr marL="653954" indent="-142735">
              <a:buClr>
                <a:srgbClr val="606B8D"/>
              </a:buClr>
              <a:defRPr sz="1300"/>
            </a:lvl4pPr>
            <a:lvl5pPr>
              <a:buClr>
                <a:srgbClr val="606B8D"/>
              </a:buClr>
              <a:defRPr sz="13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26" name="Text Placeholder 11"/>
          <p:cNvSpPr>
            <a:spLocks noGrp="1"/>
          </p:cNvSpPr>
          <p:nvPr>
            <p:ph type="body" sz="quarter" idx="25"/>
          </p:nvPr>
        </p:nvSpPr>
        <p:spPr>
          <a:xfrm>
            <a:off x="2168354" y="3064405"/>
            <a:ext cx="1260599" cy="3276691"/>
          </a:xfrm>
        </p:spPr>
        <p:txBody>
          <a:bodyPr lIns="0" rIns="0">
            <a:noAutofit/>
          </a:bodyPr>
          <a:lstStyle>
            <a:lvl1pPr marL="170405" indent="-170405">
              <a:buClr>
                <a:schemeClr val="tx1"/>
              </a:buClr>
              <a:defRPr sz="1300"/>
            </a:lvl1pPr>
            <a:lvl2pPr marL="327705" indent="-171861">
              <a:defRPr sz="1300"/>
            </a:lvl2pPr>
            <a:lvl3pPr marL="540351" indent="-199537">
              <a:defRPr sz="1300"/>
            </a:lvl3pPr>
            <a:lvl4pPr marL="653954" indent="-142735">
              <a:buClr>
                <a:srgbClr val="606B8D"/>
              </a:buClr>
              <a:defRPr sz="1300"/>
            </a:lvl4pPr>
            <a:lvl5pPr>
              <a:buClr>
                <a:srgbClr val="606B8D"/>
              </a:buClr>
              <a:defRPr sz="13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27" name="Text Placeholder 11"/>
          <p:cNvSpPr>
            <a:spLocks noGrp="1"/>
          </p:cNvSpPr>
          <p:nvPr>
            <p:ph type="body" sz="quarter" idx="26"/>
          </p:nvPr>
        </p:nvSpPr>
        <p:spPr>
          <a:xfrm>
            <a:off x="3668696" y="3064405"/>
            <a:ext cx="1260599" cy="3276691"/>
          </a:xfrm>
        </p:spPr>
        <p:txBody>
          <a:bodyPr lIns="0" rIns="0">
            <a:noAutofit/>
          </a:bodyPr>
          <a:lstStyle>
            <a:lvl1pPr marL="170405" indent="-170405">
              <a:buClr>
                <a:schemeClr val="tx1"/>
              </a:buClr>
              <a:defRPr sz="1300"/>
            </a:lvl1pPr>
            <a:lvl2pPr marL="327705" indent="-171861">
              <a:defRPr sz="1300"/>
            </a:lvl2pPr>
            <a:lvl3pPr marL="540351" indent="-199537">
              <a:defRPr sz="1300"/>
            </a:lvl3pPr>
            <a:lvl4pPr marL="653954" indent="-142735">
              <a:buClr>
                <a:srgbClr val="606B8D"/>
              </a:buClr>
              <a:defRPr sz="1300"/>
            </a:lvl4pPr>
            <a:lvl5pPr>
              <a:buClr>
                <a:srgbClr val="606B8D"/>
              </a:buClr>
              <a:defRPr sz="13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28" name="Text Placeholder 11"/>
          <p:cNvSpPr>
            <a:spLocks noGrp="1"/>
          </p:cNvSpPr>
          <p:nvPr>
            <p:ph type="body" sz="quarter" idx="27"/>
          </p:nvPr>
        </p:nvSpPr>
        <p:spPr>
          <a:xfrm>
            <a:off x="5155212" y="3064405"/>
            <a:ext cx="1260599" cy="3276691"/>
          </a:xfrm>
        </p:spPr>
        <p:txBody>
          <a:bodyPr lIns="0" rIns="0">
            <a:noAutofit/>
          </a:bodyPr>
          <a:lstStyle>
            <a:lvl1pPr marL="170405" indent="-170405">
              <a:buClr>
                <a:schemeClr val="tx1"/>
              </a:buClr>
              <a:defRPr sz="1300"/>
            </a:lvl1pPr>
            <a:lvl2pPr marL="327705" indent="-171861">
              <a:defRPr sz="1300"/>
            </a:lvl2pPr>
            <a:lvl3pPr marL="540351" indent="-199537">
              <a:defRPr sz="1300"/>
            </a:lvl3pPr>
            <a:lvl4pPr marL="653954" indent="-142735">
              <a:buClr>
                <a:srgbClr val="606B8D"/>
              </a:buClr>
              <a:defRPr sz="1300"/>
            </a:lvl4pPr>
            <a:lvl5pPr>
              <a:buClr>
                <a:srgbClr val="606B8D"/>
              </a:buClr>
              <a:defRPr sz="13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29" name="Text Placeholder 11"/>
          <p:cNvSpPr>
            <a:spLocks noGrp="1"/>
          </p:cNvSpPr>
          <p:nvPr>
            <p:ph type="body" sz="quarter" idx="28"/>
          </p:nvPr>
        </p:nvSpPr>
        <p:spPr>
          <a:xfrm>
            <a:off x="6652686" y="3064405"/>
            <a:ext cx="1260599" cy="3276691"/>
          </a:xfrm>
        </p:spPr>
        <p:txBody>
          <a:bodyPr lIns="0" rIns="0">
            <a:noAutofit/>
          </a:bodyPr>
          <a:lstStyle>
            <a:lvl1pPr marL="170405" indent="-170405">
              <a:buClr>
                <a:schemeClr val="tx1"/>
              </a:buClr>
              <a:defRPr sz="1300"/>
            </a:lvl1pPr>
            <a:lvl2pPr marL="327705" indent="-171861">
              <a:defRPr sz="1300"/>
            </a:lvl2pPr>
            <a:lvl3pPr marL="540351" indent="-199537">
              <a:defRPr sz="1300"/>
            </a:lvl3pPr>
            <a:lvl4pPr marL="653954" indent="-142735">
              <a:buClr>
                <a:srgbClr val="606B8D"/>
              </a:buClr>
              <a:defRPr sz="1300"/>
            </a:lvl4pPr>
            <a:lvl5pPr>
              <a:buClr>
                <a:srgbClr val="606B8D"/>
              </a:buClr>
              <a:defRPr sz="13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30" name="Text Placeholder 11"/>
          <p:cNvSpPr>
            <a:spLocks noGrp="1"/>
          </p:cNvSpPr>
          <p:nvPr>
            <p:ph type="body" sz="quarter" idx="29"/>
          </p:nvPr>
        </p:nvSpPr>
        <p:spPr>
          <a:xfrm>
            <a:off x="8138738" y="3064405"/>
            <a:ext cx="1260599" cy="3276691"/>
          </a:xfrm>
        </p:spPr>
        <p:txBody>
          <a:bodyPr lIns="0" rIns="0">
            <a:noAutofit/>
          </a:bodyPr>
          <a:lstStyle>
            <a:lvl1pPr marL="170405" indent="-170405">
              <a:buClr>
                <a:schemeClr val="tx1"/>
              </a:buClr>
              <a:defRPr sz="1300"/>
            </a:lvl1pPr>
            <a:lvl2pPr marL="327705" indent="-171861">
              <a:defRPr sz="1300"/>
            </a:lvl2pPr>
            <a:lvl3pPr marL="540351" indent="-199537">
              <a:defRPr sz="1300"/>
            </a:lvl3pPr>
            <a:lvl4pPr marL="653954" indent="-142735">
              <a:buClr>
                <a:srgbClr val="606B8D"/>
              </a:buClr>
              <a:defRPr sz="1300"/>
            </a:lvl4pPr>
            <a:lvl5pPr>
              <a:buClr>
                <a:srgbClr val="606B8D"/>
              </a:buClr>
              <a:defRPr sz="13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31" name="Text Placeholder 8"/>
          <p:cNvSpPr>
            <a:spLocks noGrp="1"/>
          </p:cNvSpPr>
          <p:nvPr>
            <p:ph type="body" sz="quarter" idx="21" hasCustomPrompt="1"/>
          </p:nvPr>
        </p:nvSpPr>
        <p:spPr>
          <a:xfrm>
            <a:off x="498540" y="6254717"/>
            <a:ext cx="3980879" cy="388759"/>
          </a:xfrm>
        </p:spPr>
        <p:txBody>
          <a:bodyPr anchor="b"/>
          <a:lstStyle>
            <a:lvl1pPr marL="0" indent="0">
              <a:buFontTx/>
              <a:buNone/>
              <a:defRPr sz="900"/>
            </a:lvl1pPr>
          </a:lstStyle>
          <a:p>
            <a:pPr lvl="0"/>
            <a:r>
              <a:rPr lang="en-US" dirty="0" smtClean="0"/>
              <a:t>Source: Enter source here</a:t>
            </a:r>
            <a:endParaRPr lang="en-GB" dirty="0"/>
          </a:p>
        </p:txBody>
      </p:sp>
      <p:cxnSp>
        <p:nvCxnSpPr>
          <p:cNvPr id="33" name="Straight Connector 32"/>
          <p:cNvCxnSpPr/>
          <p:nvPr userDrawn="1"/>
        </p:nvCxnSpPr>
        <p:spPr>
          <a:xfrm flipV="1">
            <a:off x="579807" y="1491683"/>
            <a:ext cx="8904228" cy="0"/>
          </a:xfrm>
          <a:prstGeom prst="line">
            <a:avLst/>
          </a:prstGeom>
          <a:ln>
            <a:solidFill>
              <a:srgbClr val="606B8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3708746"/>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19. HALF SCREEN PICTURE">
    <p:spTree>
      <p:nvGrpSpPr>
        <p:cNvPr id="1" name=""/>
        <p:cNvGrpSpPr/>
        <p:nvPr/>
      </p:nvGrpSpPr>
      <p:grpSpPr>
        <a:xfrm>
          <a:off x="0" y="0"/>
          <a:ext cx="0" cy="0"/>
          <a:chOff x="0" y="0"/>
          <a:chExt cx="0" cy="0"/>
        </a:xfrm>
      </p:grpSpPr>
      <p:sp>
        <p:nvSpPr>
          <p:cNvPr id="2" name="Title 1"/>
          <p:cNvSpPr>
            <a:spLocks noGrp="1"/>
          </p:cNvSpPr>
          <p:nvPr>
            <p:ph type="title"/>
          </p:nvPr>
        </p:nvSpPr>
        <p:spPr>
          <a:xfrm>
            <a:off x="495300" y="274639"/>
            <a:ext cx="2735048" cy="1143000"/>
          </a:xfrm>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00B6CA34-6738-40AF-91D1-D098062861F9}" type="datetimeFigureOut">
              <a:rPr lang="en-GB" smtClean="0">
                <a:solidFill>
                  <a:srgbClr val="002244"/>
                </a:solidFill>
              </a:rPr>
              <a:pPr/>
              <a:t>07/03/2016</a:t>
            </a:fld>
            <a:endParaRPr lang="en-GB" dirty="0">
              <a:solidFill>
                <a:srgbClr val="002244"/>
              </a:solidFill>
            </a:endParaRPr>
          </a:p>
        </p:txBody>
      </p:sp>
      <p:sp>
        <p:nvSpPr>
          <p:cNvPr id="4" name="Footer Placeholder 3"/>
          <p:cNvSpPr>
            <a:spLocks noGrp="1"/>
          </p:cNvSpPr>
          <p:nvPr>
            <p:ph type="ftr" sz="quarter" idx="11"/>
          </p:nvPr>
        </p:nvSpPr>
        <p:spPr/>
        <p:txBody>
          <a:bodyPr/>
          <a:lstStyle/>
          <a:p>
            <a:endParaRPr lang="en-GB" dirty="0">
              <a:solidFill>
                <a:srgbClr val="002244"/>
              </a:solidFill>
            </a:endParaRPr>
          </a:p>
        </p:txBody>
      </p:sp>
      <p:sp>
        <p:nvSpPr>
          <p:cNvPr id="5" name="Slide Number Placeholder 4"/>
          <p:cNvSpPr>
            <a:spLocks noGrp="1"/>
          </p:cNvSpPr>
          <p:nvPr>
            <p:ph type="sldNum" sz="quarter" idx="12"/>
          </p:nvPr>
        </p:nvSpPr>
        <p:spPr/>
        <p:txBody>
          <a:bodyPr/>
          <a:lstStyle/>
          <a:p>
            <a:fld id="{B3D0B232-8F1E-405E-9C98-A855FD5493C3}" type="slidenum">
              <a:rPr lang="en-GB" smtClean="0">
                <a:solidFill>
                  <a:srgbClr val="002244"/>
                </a:solidFill>
              </a:rPr>
              <a:pPr/>
              <a:t>‹#›</a:t>
            </a:fld>
            <a:endParaRPr lang="en-GB">
              <a:solidFill>
                <a:srgbClr val="002244"/>
              </a:solidFill>
            </a:endParaRPr>
          </a:p>
        </p:txBody>
      </p:sp>
      <p:sp>
        <p:nvSpPr>
          <p:cNvPr id="6" name="Picture Placeholder 4"/>
          <p:cNvSpPr>
            <a:spLocks noGrp="1"/>
          </p:cNvSpPr>
          <p:nvPr>
            <p:ph type="pic" sz="quarter" idx="13"/>
          </p:nvPr>
        </p:nvSpPr>
        <p:spPr>
          <a:xfrm>
            <a:off x="3220626" y="120948"/>
            <a:ext cx="6564784" cy="6620425"/>
          </a:xfrm>
        </p:spPr>
        <p:txBody>
          <a:bodyPr/>
          <a:lstStyle/>
          <a:p>
            <a:r>
              <a:rPr lang="en-US" smtClean="0"/>
              <a:t>Click icon to add picture</a:t>
            </a:r>
            <a:endParaRPr lang="en-GB"/>
          </a:p>
        </p:txBody>
      </p:sp>
      <p:cxnSp>
        <p:nvCxnSpPr>
          <p:cNvPr id="7" name="Straight Connector 6"/>
          <p:cNvCxnSpPr/>
          <p:nvPr userDrawn="1"/>
        </p:nvCxnSpPr>
        <p:spPr>
          <a:xfrm flipV="1">
            <a:off x="579809" y="1491683"/>
            <a:ext cx="2534537" cy="0"/>
          </a:xfrm>
          <a:prstGeom prst="line">
            <a:avLst/>
          </a:prstGeom>
          <a:ln>
            <a:solidFill>
              <a:srgbClr val="606B8D"/>
            </a:solidFill>
          </a:ln>
        </p:spPr>
        <p:style>
          <a:lnRef idx="1">
            <a:schemeClr val="accent1"/>
          </a:lnRef>
          <a:fillRef idx="0">
            <a:schemeClr val="accent1"/>
          </a:fillRef>
          <a:effectRef idx="0">
            <a:schemeClr val="accent1"/>
          </a:effectRef>
          <a:fontRef idx="minor">
            <a:schemeClr val="tx1"/>
          </a:fontRef>
        </p:style>
      </p:cxnSp>
      <p:sp>
        <p:nvSpPr>
          <p:cNvPr id="9" name="Text Placeholder 8"/>
          <p:cNvSpPr>
            <a:spLocks noGrp="1"/>
          </p:cNvSpPr>
          <p:nvPr>
            <p:ph type="body" sz="quarter" idx="14"/>
          </p:nvPr>
        </p:nvSpPr>
        <p:spPr>
          <a:xfrm>
            <a:off x="477042" y="1603237"/>
            <a:ext cx="2710249" cy="473785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10" name="Text Placeholder 8"/>
          <p:cNvSpPr>
            <a:spLocks noGrp="1"/>
          </p:cNvSpPr>
          <p:nvPr>
            <p:ph type="body" sz="quarter" idx="21" hasCustomPrompt="1"/>
          </p:nvPr>
        </p:nvSpPr>
        <p:spPr>
          <a:xfrm>
            <a:off x="498537" y="6254717"/>
            <a:ext cx="2674382" cy="388759"/>
          </a:xfrm>
        </p:spPr>
        <p:txBody>
          <a:bodyPr anchor="b"/>
          <a:lstStyle>
            <a:lvl1pPr marL="0" indent="0">
              <a:buFontTx/>
              <a:buNone/>
              <a:defRPr sz="900"/>
            </a:lvl1pPr>
          </a:lstStyle>
          <a:p>
            <a:pPr lvl="0"/>
            <a:r>
              <a:rPr lang="en-US" dirty="0" smtClean="0"/>
              <a:t>Source: Enter source here</a:t>
            </a:r>
            <a:endParaRPr lang="en-GB" dirty="0"/>
          </a:p>
        </p:txBody>
      </p:sp>
    </p:spTree>
    <p:extLst>
      <p:ext uri="{BB962C8B-B14F-4D97-AF65-F5344CB8AC3E}">
        <p14:creationId xmlns:p14="http://schemas.microsoft.com/office/powerpoint/2010/main" val="961326537"/>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20. FULL SCREEN PICTURE">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00B6CA34-6738-40AF-91D1-D098062861F9}" type="datetimeFigureOut">
              <a:rPr lang="en-GB" smtClean="0">
                <a:solidFill>
                  <a:srgbClr val="002244"/>
                </a:solidFill>
              </a:rPr>
              <a:pPr/>
              <a:t>07/03/2016</a:t>
            </a:fld>
            <a:endParaRPr lang="en-GB" dirty="0">
              <a:solidFill>
                <a:srgbClr val="002244"/>
              </a:solidFill>
            </a:endParaRPr>
          </a:p>
        </p:txBody>
      </p:sp>
      <p:sp>
        <p:nvSpPr>
          <p:cNvPr id="4" name="Footer Placeholder 3"/>
          <p:cNvSpPr>
            <a:spLocks noGrp="1"/>
          </p:cNvSpPr>
          <p:nvPr>
            <p:ph type="ftr" sz="quarter" idx="11"/>
          </p:nvPr>
        </p:nvSpPr>
        <p:spPr/>
        <p:txBody>
          <a:bodyPr/>
          <a:lstStyle/>
          <a:p>
            <a:endParaRPr lang="en-GB" dirty="0">
              <a:solidFill>
                <a:srgbClr val="002244"/>
              </a:solidFill>
            </a:endParaRPr>
          </a:p>
        </p:txBody>
      </p:sp>
      <p:sp>
        <p:nvSpPr>
          <p:cNvPr id="5" name="Slide Number Placeholder 4"/>
          <p:cNvSpPr>
            <a:spLocks noGrp="1"/>
          </p:cNvSpPr>
          <p:nvPr>
            <p:ph type="sldNum" sz="quarter" idx="12"/>
          </p:nvPr>
        </p:nvSpPr>
        <p:spPr/>
        <p:txBody>
          <a:bodyPr/>
          <a:lstStyle/>
          <a:p>
            <a:fld id="{B3D0B232-8F1E-405E-9C98-A855FD5493C3}" type="slidenum">
              <a:rPr lang="en-GB" smtClean="0">
                <a:solidFill>
                  <a:srgbClr val="002244"/>
                </a:solidFill>
              </a:rPr>
              <a:pPr/>
              <a:t>‹#›</a:t>
            </a:fld>
            <a:endParaRPr lang="en-GB">
              <a:solidFill>
                <a:srgbClr val="002244"/>
              </a:solidFill>
            </a:endParaRPr>
          </a:p>
        </p:txBody>
      </p:sp>
      <p:sp>
        <p:nvSpPr>
          <p:cNvPr id="7" name="Text Placeholder 6"/>
          <p:cNvSpPr>
            <a:spLocks noGrp="1"/>
          </p:cNvSpPr>
          <p:nvPr>
            <p:ph type="body" sz="quarter" idx="13"/>
          </p:nvPr>
        </p:nvSpPr>
        <p:spPr>
          <a:xfrm>
            <a:off x="114869" y="1616965"/>
            <a:ext cx="4926529" cy="3516111"/>
          </a:xfrm>
          <a:solidFill>
            <a:schemeClr val="tx1"/>
          </a:solidFill>
        </p:spPr>
        <p:txBody>
          <a:bodyPr lIns="462400" tIns="99087"/>
          <a:lstStyle>
            <a:lvl1pPr>
              <a:buClr>
                <a:schemeClr val="bg1"/>
              </a:buClr>
              <a:defRPr>
                <a:solidFill>
                  <a:schemeClr val="bg1"/>
                </a:solidFill>
              </a:defRPr>
            </a:lvl1pPr>
            <a:lvl2pPr>
              <a:buClr>
                <a:srgbClr val="A1A7C0"/>
              </a:buClr>
              <a:defRPr>
                <a:solidFill>
                  <a:schemeClr val="bg1"/>
                </a:solidFill>
              </a:defRPr>
            </a:lvl2pPr>
            <a:lvl3pPr>
              <a:defRPr>
                <a:solidFill>
                  <a:schemeClr val="bg1"/>
                </a:solidFill>
              </a:defRPr>
            </a:lvl3pPr>
            <a:lvl4pPr>
              <a:buClr>
                <a:srgbClr val="606B8D"/>
              </a:buClr>
              <a:defRPr>
                <a:solidFill>
                  <a:schemeClr val="bg1"/>
                </a:solidFill>
              </a:defRPr>
            </a:lvl4pPr>
            <a:lvl5pPr>
              <a:buClr>
                <a:srgbClr val="606B8D"/>
              </a:buCl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8" name="Text Placeholder 8"/>
          <p:cNvSpPr>
            <a:spLocks noGrp="1"/>
          </p:cNvSpPr>
          <p:nvPr>
            <p:ph type="body" sz="quarter" idx="21" hasCustomPrompt="1"/>
          </p:nvPr>
        </p:nvSpPr>
        <p:spPr>
          <a:xfrm>
            <a:off x="498540" y="6254717"/>
            <a:ext cx="3980879" cy="388759"/>
          </a:xfrm>
        </p:spPr>
        <p:txBody>
          <a:bodyPr anchor="b"/>
          <a:lstStyle>
            <a:lvl1pPr marL="0" indent="0">
              <a:buFontTx/>
              <a:buNone/>
              <a:defRPr sz="900"/>
            </a:lvl1pPr>
          </a:lstStyle>
          <a:p>
            <a:pPr lvl="0"/>
            <a:r>
              <a:rPr lang="en-US" dirty="0" smtClean="0"/>
              <a:t>Source: Enter source here</a:t>
            </a:r>
            <a:endParaRPr lang="en-GB" dirty="0"/>
          </a:p>
        </p:txBody>
      </p:sp>
      <p:sp>
        <p:nvSpPr>
          <p:cNvPr id="11" name="Frame 10"/>
          <p:cNvSpPr/>
          <p:nvPr userDrawn="1"/>
        </p:nvSpPr>
        <p:spPr>
          <a:xfrm>
            <a:off x="0" y="0"/>
            <a:ext cx="9906000" cy="6858000"/>
          </a:xfrm>
          <a:prstGeom prst="frame">
            <a:avLst>
              <a:gd name="adj1" fmla="val 1841"/>
            </a:avLst>
          </a:prstGeom>
          <a:solidFill>
            <a:srgbClr val="606B8D"/>
          </a:solidFill>
          <a:ln>
            <a:noFill/>
          </a:ln>
        </p:spPr>
        <p:style>
          <a:lnRef idx="2">
            <a:schemeClr val="accent1">
              <a:shade val="50000"/>
            </a:schemeClr>
          </a:lnRef>
          <a:fillRef idx="1">
            <a:schemeClr val="accent1"/>
          </a:fillRef>
          <a:effectRef idx="0">
            <a:schemeClr val="accent1"/>
          </a:effectRef>
          <a:fontRef idx="minor">
            <a:schemeClr val="lt1"/>
          </a:fontRef>
        </p:style>
        <p:txBody>
          <a:bodyPr lIns="83890" tIns="41945" rIns="83890" bIns="41945" rtlCol="0" anchor="ctr"/>
          <a:lstStyle/>
          <a:p>
            <a:pPr algn="ctr" defTabSz="956963" fontAlgn="auto">
              <a:spcBef>
                <a:spcPts val="0"/>
              </a:spcBef>
              <a:spcAft>
                <a:spcPts val="0"/>
              </a:spcAft>
            </a:pPr>
            <a:endParaRPr lang="en-GB" sz="1900">
              <a:solidFill>
                <a:srgbClr val="002244"/>
              </a:solidFill>
            </a:endParaRPr>
          </a:p>
        </p:txBody>
      </p:sp>
      <p:pic>
        <p:nvPicPr>
          <p:cNvPr id="12" name="Picture 11" descr="logo.emf"/>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583170" y="414679"/>
            <a:ext cx="874296" cy="853109"/>
          </a:xfrm>
          <a:prstGeom prst="rect">
            <a:avLst/>
          </a:prstGeom>
        </p:spPr>
      </p:pic>
    </p:spTree>
    <p:extLst>
      <p:ext uri="{BB962C8B-B14F-4D97-AF65-F5344CB8AC3E}">
        <p14:creationId xmlns:p14="http://schemas.microsoft.com/office/powerpoint/2010/main" val="587498896"/>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20.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00B6CA34-6738-40AF-91D1-D098062861F9}" type="datetimeFigureOut">
              <a:rPr lang="en-GB" smtClean="0">
                <a:solidFill>
                  <a:srgbClr val="002244"/>
                </a:solidFill>
              </a:rPr>
              <a:pPr/>
              <a:t>07/03/2016</a:t>
            </a:fld>
            <a:endParaRPr lang="en-GB" dirty="0">
              <a:solidFill>
                <a:srgbClr val="002244"/>
              </a:solidFill>
            </a:endParaRPr>
          </a:p>
        </p:txBody>
      </p:sp>
      <p:sp>
        <p:nvSpPr>
          <p:cNvPr id="4" name="Footer Placeholder 3"/>
          <p:cNvSpPr>
            <a:spLocks noGrp="1"/>
          </p:cNvSpPr>
          <p:nvPr>
            <p:ph type="ftr" sz="quarter" idx="11"/>
          </p:nvPr>
        </p:nvSpPr>
        <p:spPr/>
        <p:txBody>
          <a:bodyPr/>
          <a:lstStyle/>
          <a:p>
            <a:endParaRPr lang="en-GB" dirty="0">
              <a:solidFill>
                <a:srgbClr val="002244"/>
              </a:solidFill>
            </a:endParaRPr>
          </a:p>
        </p:txBody>
      </p:sp>
      <p:sp>
        <p:nvSpPr>
          <p:cNvPr id="5" name="Slide Number Placeholder 4"/>
          <p:cNvSpPr>
            <a:spLocks noGrp="1"/>
          </p:cNvSpPr>
          <p:nvPr>
            <p:ph type="sldNum" sz="quarter" idx="12"/>
          </p:nvPr>
        </p:nvSpPr>
        <p:spPr/>
        <p:txBody>
          <a:bodyPr/>
          <a:lstStyle/>
          <a:p>
            <a:fld id="{B3D0B232-8F1E-405E-9C98-A855FD5493C3}" type="slidenum">
              <a:rPr lang="en-GB" smtClean="0">
                <a:solidFill>
                  <a:srgbClr val="002244"/>
                </a:solidFill>
              </a:rPr>
              <a:pPr/>
              <a:t>‹#›</a:t>
            </a:fld>
            <a:endParaRPr lang="en-GB">
              <a:solidFill>
                <a:srgbClr val="002244"/>
              </a:solidFill>
            </a:endParaRPr>
          </a:p>
        </p:txBody>
      </p:sp>
      <p:sp>
        <p:nvSpPr>
          <p:cNvPr id="6" name="Chart Placeholder 18"/>
          <p:cNvSpPr>
            <a:spLocks noGrp="1"/>
          </p:cNvSpPr>
          <p:nvPr>
            <p:ph type="chart" sz="quarter" idx="13"/>
          </p:nvPr>
        </p:nvSpPr>
        <p:spPr>
          <a:xfrm>
            <a:off x="491196" y="1616955"/>
            <a:ext cx="8988067" cy="4610396"/>
          </a:xfrm>
        </p:spPr>
        <p:txBody>
          <a:bodyPr/>
          <a:lstStyle/>
          <a:p>
            <a:r>
              <a:rPr lang="en-US" smtClean="0"/>
              <a:t>Click icon to add chart</a:t>
            </a:r>
            <a:endParaRPr lang="en-GB" dirty="0"/>
          </a:p>
        </p:txBody>
      </p:sp>
      <p:sp>
        <p:nvSpPr>
          <p:cNvPr id="7" name="Text Placeholder 8"/>
          <p:cNvSpPr>
            <a:spLocks noGrp="1"/>
          </p:cNvSpPr>
          <p:nvPr>
            <p:ph type="body" sz="quarter" idx="14" hasCustomPrompt="1"/>
          </p:nvPr>
        </p:nvSpPr>
        <p:spPr>
          <a:xfrm>
            <a:off x="498536" y="6254717"/>
            <a:ext cx="3952166" cy="388759"/>
          </a:xfrm>
        </p:spPr>
        <p:txBody>
          <a:bodyPr anchor="b"/>
          <a:lstStyle>
            <a:lvl1pPr marL="0" indent="0">
              <a:buFontTx/>
              <a:buNone/>
              <a:defRPr sz="900"/>
            </a:lvl1pPr>
          </a:lstStyle>
          <a:p>
            <a:pPr lvl="0"/>
            <a:r>
              <a:rPr lang="en-US" dirty="0" smtClean="0"/>
              <a:t>Source: Enter source here</a:t>
            </a:r>
            <a:endParaRPr lang="en-GB" dirty="0"/>
          </a:p>
        </p:txBody>
      </p:sp>
      <p:cxnSp>
        <p:nvCxnSpPr>
          <p:cNvPr id="8" name="Straight Connector 7"/>
          <p:cNvCxnSpPr/>
          <p:nvPr userDrawn="1"/>
        </p:nvCxnSpPr>
        <p:spPr>
          <a:xfrm flipV="1">
            <a:off x="579807" y="1491683"/>
            <a:ext cx="8904228" cy="0"/>
          </a:xfrm>
          <a:prstGeom prst="line">
            <a:avLst/>
          </a:prstGeom>
          <a:ln>
            <a:solidFill>
              <a:srgbClr val="606B8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00491922"/>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21. CONTENT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00B6CA34-6738-40AF-91D1-D098062861F9}" type="datetimeFigureOut">
              <a:rPr lang="en-GB" smtClean="0">
                <a:solidFill>
                  <a:srgbClr val="002244"/>
                </a:solidFill>
              </a:rPr>
              <a:pPr/>
              <a:t>07/03/2016</a:t>
            </a:fld>
            <a:endParaRPr lang="en-GB" dirty="0">
              <a:solidFill>
                <a:srgbClr val="002244"/>
              </a:solidFill>
            </a:endParaRPr>
          </a:p>
        </p:txBody>
      </p:sp>
      <p:sp>
        <p:nvSpPr>
          <p:cNvPr id="4" name="Footer Placeholder 3"/>
          <p:cNvSpPr>
            <a:spLocks noGrp="1"/>
          </p:cNvSpPr>
          <p:nvPr>
            <p:ph type="ftr" sz="quarter" idx="11"/>
          </p:nvPr>
        </p:nvSpPr>
        <p:spPr/>
        <p:txBody>
          <a:bodyPr/>
          <a:lstStyle/>
          <a:p>
            <a:endParaRPr lang="en-GB" dirty="0">
              <a:solidFill>
                <a:srgbClr val="002244"/>
              </a:solidFill>
            </a:endParaRPr>
          </a:p>
        </p:txBody>
      </p:sp>
      <p:sp>
        <p:nvSpPr>
          <p:cNvPr id="5" name="Slide Number Placeholder 4"/>
          <p:cNvSpPr>
            <a:spLocks noGrp="1"/>
          </p:cNvSpPr>
          <p:nvPr>
            <p:ph type="sldNum" sz="quarter" idx="12"/>
          </p:nvPr>
        </p:nvSpPr>
        <p:spPr/>
        <p:txBody>
          <a:bodyPr/>
          <a:lstStyle/>
          <a:p>
            <a:fld id="{B3D0B232-8F1E-405E-9C98-A855FD5493C3}" type="slidenum">
              <a:rPr lang="en-GB" smtClean="0">
                <a:solidFill>
                  <a:srgbClr val="002244"/>
                </a:solidFill>
              </a:rPr>
              <a:pPr/>
              <a:t>‹#›</a:t>
            </a:fld>
            <a:endParaRPr lang="en-GB">
              <a:solidFill>
                <a:srgbClr val="002244"/>
              </a:solidFill>
            </a:endParaRPr>
          </a:p>
        </p:txBody>
      </p:sp>
      <p:sp>
        <p:nvSpPr>
          <p:cNvPr id="7" name="Text Placeholder 6"/>
          <p:cNvSpPr>
            <a:spLocks noGrp="1"/>
          </p:cNvSpPr>
          <p:nvPr>
            <p:ph type="body" sz="quarter" idx="13"/>
          </p:nvPr>
        </p:nvSpPr>
        <p:spPr>
          <a:xfrm>
            <a:off x="620601" y="1616951"/>
            <a:ext cx="2639738" cy="4640632"/>
          </a:xfrm>
          <a:solidFill>
            <a:srgbClr val="A1A7C0"/>
          </a:solidFill>
        </p:spPr>
        <p:txBody>
          <a:bodyPr tIns="99087"/>
          <a:lstStyle>
            <a:lvl1pPr>
              <a:buClr>
                <a:schemeClr val="tx1"/>
              </a:buClr>
              <a:defRPr/>
            </a:lvl1pPr>
            <a:lvl4pPr>
              <a:buClr>
                <a:srgbClr val="606B8D"/>
              </a:buClr>
              <a:defRPr/>
            </a:lvl4pPr>
            <a:lvl5pPr>
              <a:buClr>
                <a:srgbClr val="606B8D"/>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9" name="Text Placeholder 8"/>
          <p:cNvSpPr>
            <a:spLocks noGrp="1"/>
          </p:cNvSpPr>
          <p:nvPr>
            <p:ph type="body" sz="quarter" idx="15" hasCustomPrompt="1"/>
          </p:nvPr>
        </p:nvSpPr>
        <p:spPr>
          <a:xfrm>
            <a:off x="498537" y="6254717"/>
            <a:ext cx="3995236" cy="388759"/>
          </a:xfrm>
        </p:spPr>
        <p:txBody>
          <a:bodyPr anchor="b"/>
          <a:lstStyle>
            <a:lvl1pPr marL="0" indent="0">
              <a:buFontTx/>
              <a:buNone/>
              <a:defRPr sz="900"/>
            </a:lvl1pPr>
          </a:lstStyle>
          <a:p>
            <a:pPr lvl="0"/>
            <a:r>
              <a:rPr lang="en-US" dirty="0" smtClean="0"/>
              <a:t>Source: Enter source here</a:t>
            </a:r>
            <a:endParaRPr lang="en-GB" dirty="0"/>
          </a:p>
        </p:txBody>
      </p:sp>
      <p:cxnSp>
        <p:nvCxnSpPr>
          <p:cNvPr id="10" name="Straight Connector 9"/>
          <p:cNvCxnSpPr/>
          <p:nvPr userDrawn="1"/>
        </p:nvCxnSpPr>
        <p:spPr>
          <a:xfrm flipV="1">
            <a:off x="579807" y="1491683"/>
            <a:ext cx="8904228" cy="0"/>
          </a:xfrm>
          <a:prstGeom prst="line">
            <a:avLst/>
          </a:prstGeom>
          <a:ln>
            <a:solidFill>
              <a:srgbClr val="606B8D"/>
            </a:solidFill>
          </a:ln>
        </p:spPr>
        <p:style>
          <a:lnRef idx="1">
            <a:schemeClr val="accent1"/>
          </a:lnRef>
          <a:fillRef idx="0">
            <a:schemeClr val="accent1"/>
          </a:fillRef>
          <a:effectRef idx="0">
            <a:schemeClr val="accent1"/>
          </a:effectRef>
          <a:fontRef idx="minor">
            <a:schemeClr val="tx1"/>
          </a:fontRef>
        </p:style>
      </p:cxnSp>
      <p:sp>
        <p:nvSpPr>
          <p:cNvPr id="14" name="Content Placeholder 13"/>
          <p:cNvSpPr>
            <a:spLocks noGrp="1"/>
          </p:cNvSpPr>
          <p:nvPr>
            <p:ph sz="quarter" idx="16"/>
          </p:nvPr>
        </p:nvSpPr>
        <p:spPr>
          <a:xfrm>
            <a:off x="3244938" y="1616951"/>
            <a:ext cx="6172931" cy="4610418"/>
          </a:xfrm>
        </p:spPr>
        <p:txBody>
          <a:bodyPr tIns="99087"/>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412483518"/>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22. TWO GRAPH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00B6CA34-6738-40AF-91D1-D098062861F9}" type="datetimeFigureOut">
              <a:rPr lang="en-GB" smtClean="0">
                <a:solidFill>
                  <a:srgbClr val="002244"/>
                </a:solidFill>
              </a:rPr>
              <a:pPr/>
              <a:t>07/03/2016</a:t>
            </a:fld>
            <a:endParaRPr lang="en-GB" dirty="0">
              <a:solidFill>
                <a:srgbClr val="002244"/>
              </a:solidFill>
            </a:endParaRPr>
          </a:p>
        </p:txBody>
      </p:sp>
      <p:sp>
        <p:nvSpPr>
          <p:cNvPr id="4" name="Footer Placeholder 3"/>
          <p:cNvSpPr>
            <a:spLocks noGrp="1"/>
          </p:cNvSpPr>
          <p:nvPr>
            <p:ph type="ftr" sz="quarter" idx="11"/>
          </p:nvPr>
        </p:nvSpPr>
        <p:spPr/>
        <p:txBody>
          <a:bodyPr/>
          <a:lstStyle/>
          <a:p>
            <a:endParaRPr lang="en-GB" dirty="0">
              <a:solidFill>
                <a:srgbClr val="002244"/>
              </a:solidFill>
            </a:endParaRPr>
          </a:p>
        </p:txBody>
      </p:sp>
      <p:sp>
        <p:nvSpPr>
          <p:cNvPr id="5" name="Slide Number Placeholder 4"/>
          <p:cNvSpPr>
            <a:spLocks noGrp="1"/>
          </p:cNvSpPr>
          <p:nvPr>
            <p:ph type="sldNum" sz="quarter" idx="12"/>
          </p:nvPr>
        </p:nvSpPr>
        <p:spPr/>
        <p:txBody>
          <a:bodyPr/>
          <a:lstStyle/>
          <a:p>
            <a:fld id="{B3D0B232-8F1E-405E-9C98-A855FD5493C3}" type="slidenum">
              <a:rPr lang="en-GB" smtClean="0">
                <a:solidFill>
                  <a:srgbClr val="002244"/>
                </a:solidFill>
              </a:rPr>
              <a:pPr/>
              <a:t>‹#›</a:t>
            </a:fld>
            <a:endParaRPr lang="en-GB">
              <a:solidFill>
                <a:srgbClr val="002244"/>
              </a:solidFill>
            </a:endParaRPr>
          </a:p>
        </p:txBody>
      </p:sp>
      <p:sp>
        <p:nvSpPr>
          <p:cNvPr id="6" name="Chart Placeholder 18"/>
          <p:cNvSpPr>
            <a:spLocks noGrp="1"/>
          </p:cNvSpPr>
          <p:nvPr>
            <p:ph type="chart" sz="quarter" idx="13"/>
          </p:nvPr>
        </p:nvSpPr>
        <p:spPr>
          <a:xfrm>
            <a:off x="604421" y="1686078"/>
            <a:ext cx="4361816" cy="4541283"/>
          </a:xfrm>
        </p:spPr>
        <p:txBody>
          <a:bodyPr/>
          <a:lstStyle/>
          <a:p>
            <a:r>
              <a:rPr lang="en-US" smtClean="0"/>
              <a:t>Click icon to add chart</a:t>
            </a:r>
            <a:endParaRPr lang="en-GB"/>
          </a:p>
        </p:txBody>
      </p:sp>
      <p:sp>
        <p:nvSpPr>
          <p:cNvPr id="7" name="Chart Placeholder 18"/>
          <p:cNvSpPr>
            <a:spLocks noGrp="1"/>
          </p:cNvSpPr>
          <p:nvPr>
            <p:ph type="chart" sz="quarter" idx="14"/>
          </p:nvPr>
        </p:nvSpPr>
        <p:spPr>
          <a:xfrm>
            <a:off x="5042708" y="1686078"/>
            <a:ext cx="4319168" cy="4541283"/>
          </a:xfrm>
        </p:spPr>
        <p:txBody>
          <a:bodyPr/>
          <a:lstStyle/>
          <a:p>
            <a:r>
              <a:rPr lang="en-US" smtClean="0"/>
              <a:t>Click icon to add chart</a:t>
            </a:r>
            <a:endParaRPr lang="en-GB"/>
          </a:p>
        </p:txBody>
      </p:sp>
      <p:sp>
        <p:nvSpPr>
          <p:cNvPr id="8" name="Text Placeholder 8"/>
          <p:cNvSpPr>
            <a:spLocks noGrp="1"/>
          </p:cNvSpPr>
          <p:nvPr>
            <p:ph type="body" sz="quarter" idx="15" hasCustomPrompt="1"/>
          </p:nvPr>
        </p:nvSpPr>
        <p:spPr>
          <a:xfrm>
            <a:off x="498537" y="6254717"/>
            <a:ext cx="3995236" cy="388759"/>
          </a:xfrm>
        </p:spPr>
        <p:txBody>
          <a:bodyPr anchor="b"/>
          <a:lstStyle>
            <a:lvl1pPr marL="0" indent="0">
              <a:buFontTx/>
              <a:buNone/>
              <a:defRPr sz="900"/>
            </a:lvl1pPr>
          </a:lstStyle>
          <a:p>
            <a:pPr lvl="0"/>
            <a:r>
              <a:rPr lang="en-US" dirty="0" smtClean="0"/>
              <a:t>Source: Enter source here</a:t>
            </a:r>
            <a:endParaRPr lang="en-GB" dirty="0"/>
          </a:p>
        </p:txBody>
      </p:sp>
      <p:cxnSp>
        <p:nvCxnSpPr>
          <p:cNvPr id="9" name="Straight Connector 8"/>
          <p:cNvCxnSpPr/>
          <p:nvPr userDrawn="1"/>
        </p:nvCxnSpPr>
        <p:spPr>
          <a:xfrm flipV="1">
            <a:off x="579807" y="1491683"/>
            <a:ext cx="8904228" cy="0"/>
          </a:xfrm>
          <a:prstGeom prst="line">
            <a:avLst/>
          </a:prstGeom>
          <a:ln>
            <a:solidFill>
              <a:srgbClr val="606B8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81640638"/>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23. CHART AND TAB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00B6CA34-6738-40AF-91D1-D098062861F9}" type="datetimeFigureOut">
              <a:rPr lang="en-GB" smtClean="0">
                <a:solidFill>
                  <a:srgbClr val="002244"/>
                </a:solidFill>
              </a:rPr>
              <a:pPr/>
              <a:t>07/03/2016</a:t>
            </a:fld>
            <a:endParaRPr lang="en-GB" dirty="0">
              <a:solidFill>
                <a:srgbClr val="002244"/>
              </a:solidFill>
            </a:endParaRPr>
          </a:p>
        </p:txBody>
      </p:sp>
      <p:sp>
        <p:nvSpPr>
          <p:cNvPr id="4" name="Footer Placeholder 3"/>
          <p:cNvSpPr>
            <a:spLocks noGrp="1"/>
          </p:cNvSpPr>
          <p:nvPr>
            <p:ph type="ftr" sz="quarter" idx="11"/>
          </p:nvPr>
        </p:nvSpPr>
        <p:spPr/>
        <p:txBody>
          <a:bodyPr/>
          <a:lstStyle/>
          <a:p>
            <a:endParaRPr lang="en-GB" dirty="0">
              <a:solidFill>
                <a:srgbClr val="002244"/>
              </a:solidFill>
            </a:endParaRPr>
          </a:p>
        </p:txBody>
      </p:sp>
      <p:sp>
        <p:nvSpPr>
          <p:cNvPr id="5" name="Slide Number Placeholder 4"/>
          <p:cNvSpPr>
            <a:spLocks noGrp="1"/>
          </p:cNvSpPr>
          <p:nvPr>
            <p:ph type="sldNum" sz="quarter" idx="12"/>
          </p:nvPr>
        </p:nvSpPr>
        <p:spPr/>
        <p:txBody>
          <a:bodyPr/>
          <a:lstStyle/>
          <a:p>
            <a:fld id="{B3D0B232-8F1E-405E-9C98-A855FD5493C3}" type="slidenum">
              <a:rPr lang="en-GB" smtClean="0">
                <a:solidFill>
                  <a:srgbClr val="002244"/>
                </a:solidFill>
              </a:rPr>
              <a:pPr/>
              <a:t>‹#›</a:t>
            </a:fld>
            <a:endParaRPr lang="en-GB">
              <a:solidFill>
                <a:srgbClr val="002244"/>
              </a:solidFill>
            </a:endParaRPr>
          </a:p>
        </p:txBody>
      </p:sp>
      <p:sp>
        <p:nvSpPr>
          <p:cNvPr id="6" name="Chart Placeholder 18"/>
          <p:cNvSpPr>
            <a:spLocks noGrp="1"/>
          </p:cNvSpPr>
          <p:nvPr>
            <p:ph type="chart" sz="quarter" idx="13"/>
          </p:nvPr>
        </p:nvSpPr>
        <p:spPr>
          <a:xfrm>
            <a:off x="604421" y="1686080"/>
            <a:ext cx="4361816" cy="4541281"/>
          </a:xfrm>
        </p:spPr>
        <p:txBody>
          <a:bodyPr/>
          <a:lstStyle/>
          <a:p>
            <a:r>
              <a:rPr lang="en-US" smtClean="0"/>
              <a:t>Click icon to add chart</a:t>
            </a:r>
            <a:endParaRPr lang="en-GB"/>
          </a:p>
        </p:txBody>
      </p:sp>
      <p:sp>
        <p:nvSpPr>
          <p:cNvPr id="7" name="Text Placeholder 8"/>
          <p:cNvSpPr>
            <a:spLocks noGrp="1"/>
          </p:cNvSpPr>
          <p:nvPr>
            <p:ph type="body" sz="quarter" idx="14" hasCustomPrompt="1"/>
          </p:nvPr>
        </p:nvSpPr>
        <p:spPr>
          <a:xfrm>
            <a:off x="498549" y="6254717"/>
            <a:ext cx="3923451" cy="388759"/>
          </a:xfrm>
        </p:spPr>
        <p:txBody>
          <a:bodyPr anchor="b"/>
          <a:lstStyle>
            <a:lvl1pPr marL="0" indent="0">
              <a:buFontTx/>
              <a:buNone/>
              <a:defRPr sz="900"/>
            </a:lvl1pPr>
          </a:lstStyle>
          <a:p>
            <a:pPr lvl="0"/>
            <a:r>
              <a:rPr lang="en-US" dirty="0" smtClean="0"/>
              <a:t>Source: Enter source here</a:t>
            </a:r>
            <a:endParaRPr lang="en-GB" dirty="0"/>
          </a:p>
        </p:txBody>
      </p:sp>
      <p:sp>
        <p:nvSpPr>
          <p:cNvPr id="8" name="Table Placeholder 10"/>
          <p:cNvSpPr>
            <a:spLocks noGrp="1"/>
          </p:cNvSpPr>
          <p:nvPr>
            <p:ph type="tbl" sz="quarter" idx="15"/>
          </p:nvPr>
        </p:nvSpPr>
        <p:spPr>
          <a:xfrm>
            <a:off x="5042711" y="1686065"/>
            <a:ext cx="4461818" cy="4541646"/>
          </a:xfrm>
        </p:spPr>
        <p:txBody>
          <a:bodyPr/>
          <a:lstStyle/>
          <a:p>
            <a:r>
              <a:rPr lang="en-US" smtClean="0"/>
              <a:t>Click icon to add table</a:t>
            </a:r>
            <a:endParaRPr lang="en-GB"/>
          </a:p>
        </p:txBody>
      </p:sp>
      <p:cxnSp>
        <p:nvCxnSpPr>
          <p:cNvPr id="10" name="Straight Connector 9"/>
          <p:cNvCxnSpPr/>
          <p:nvPr userDrawn="1"/>
        </p:nvCxnSpPr>
        <p:spPr>
          <a:xfrm flipV="1">
            <a:off x="579807" y="1491683"/>
            <a:ext cx="8904228" cy="0"/>
          </a:xfrm>
          <a:prstGeom prst="line">
            <a:avLst/>
          </a:prstGeom>
          <a:ln>
            <a:solidFill>
              <a:srgbClr val="606B8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575504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9. 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9727" y="2389660"/>
            <a:ext cx="8420100" cy="1785071"/>
          </a:xfrm>
        </p:spPr>
        <p:txBody>
          <a:bodyPr anchor="b">
            <a:normAutofit/>
          </a:bodyPr>
          <a:lstStyle>
            <a:lvl1pPr algn="l">
              <a:defRPr sz="2900" b="1" cap="none"/>
            </a:lvl1pPr>
          </a:lstStyle>
          <a:p>
            <a:r>
              <a:rPr lang="en-US" dirty="0" smtClean="0"/>
              <a:t>Click to edit master title style</a:t>
            </a:r>
            <a:endParaRPr lang="en-GB" dirty="0"/>
          </a:p>
        </p:txBody>
      </p:sp>
      <p:sp>
        <p:nvSpPr>
          <p:cNvPr id="3" name="Text Placeholder 2"/>
          <p:cNvSpPr>
            <a:spLocks noGrp="1"/>
          </p:cNvSpPr>
          <p:nvPr>
            <p:ph type="body" idx="1"/>
          </p:nvPr>
        </p:nvSpPr>
        <p:spPr>
          <a:xfrm>
            <a:off x="509727" y="4199933"/>
            <a:ext cx="8420100" cy="1500187"/>
          </a:xfrm>
        </p:spPr>
        <p:txBody>
          <a:bodyPr anchor="t"/>
          <a:lstStyle>
            <a:lvl1pPr marL="0" indent="0">
              <a:buNone/>
              <a:defRPr sz="2100">
                <a:solidFill>
                  <a:schemeClr val="tx1">
                    <a:tint val="75000"/>
                  </a:schemeClr>
                </a:solidFill>
              </a:defRPr>
            </a:lvl1pPr>
            <a:lvl2pPr marL="477989" indent="0">
              <a:buNone/>
              <a:defRPr sz="1900">
                <a:solidFill>
                  <a:schemeClr val="tx1">
                    <a:tint val="75000"/>
                  </a:schemeClr>
                </a:solidFill>
              </a:defRPr>
            </a:lvl2pPr>
            <a:lvl3pPr marL="955968" indent="0">
              <a:buNone/>
              <a:defRPr sz="1700">
                <a:solidFill>
                  <a:schemeClr val="tx1">
                    <a:tint val="75000"/>
                  </a:schemeClr>
                </a:solidFill>
              </a:defRPr>
            </a:lvl3pPr>
            <a:lvl4pPr marL="1433967" indent="0">
              <a:buNone/>
              <a:defRPr sz="1500">
                <a:solidFill>
                  <a:schemeClr val="tx1">
                    <a:tint val="75000"/>
                  </a:schemeClr>
                </a:solidFill>
              </a:defRPr>
            </a:lvl4pPr>
            <a:lvl5pPr marL="1911936" indent="0">
              <a:buNone/>
              <a:defRPr sz="1500">
                <a:solidFill>
                  <a:schemeClr val="tx1">
                    <a:tint val="75000"/>
                  </a:schemeClr>
                </a:solidFill>
              </a:defRPr>
            </a:lvl5pPr>
            <a:lvl6pPr marL="2389922" indent="0">
              <a:buNone/>
              <a:defRPr sz="1500">
                <a:solidFill>
                  <a:schemeClr val="tx1">
                    <a:tint val="75000"/>
                  </a:schemeClr>
                </a:solidFill>
              </a:defRPr>
            </a:lvl6pPr>
            <a:lvl7pPr marL="2867905" indent="0">
              <a:buNone/>
              <a:defRPr sz="1500">
                <a:solidFill>
                  <a:schemeClr val="tx1">
                    <a:tint val="75000"/>
                  </a:schemeClr>
                </a:solidFill>
              </a:defRPr>
            </a:lvl7pPr>
            <a:lvl8pPr marL="3345886" indent="0">
              <a:buNone/>
              <a:defRPr sz="1500">
                <a:solidFill>
                  <a:schemeClr val="tx1">
                    <a:tint val="75000"/>
                  </a:schemeClr>
                </a:solidFill>
              </a:defRPr>
            </a:lvl8pPr>
            <a:lvl9pPr marL="3823872" indent="0">
              <a:buNone/>
              <a:defRPr sz="15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6B64096-513A-4056-AD1A-8089F6AFE02D}" type="datetimeFigureOut">
              <a:rPr lang="en-GB" smtClean="0">
                <a:solidFill>
                  <a:srgbClr val="002244"/>
                </a:solidFill>
              </a:rPr>
              <a:pPr/>
              <a:t>07/03/2016</a:t>
            </a:fld>
            <a:endParaRPr lang="en-GB">
              <a:solidFill>
                <a:srgbClr val="002244"/>
              </a:solidFill>
            </a:endParaRPr>
          </a:p>
        </p:txBody>
      </p:sp>
      <p:sp>
        <p:nvSpPr>
          <p:cNvPr id="5" name="Footer Placeholder 4"/>
          <p:cNvSpPr>
            <a:spLocks noGrp="1"/>
          </p:cNvSpPr>
          <p:nvPr>
            <p:ph type="ftr" sz="quarter" idx="11"/>
          </p:nvPr>
        </p:nvSpPr>
        <p:spPr/>
        <p:txBody>
          <a:bodyPr/>
          <a:lstStyle/>
          <a:p>
            <a:endParaRPr lang="en-GB">
              <a:solidFill>
                <a:srgbClr val="002244"/>
              </a:solidFill>
            </a:endParaRPr>
          </a:p>
        </p:txBody>
      </p:sp>
      <p:sp>
        <p:nvSpPr>
          <p:cNvPr id="6" name="Slide Number Placeholder 5"/>
          <p:cNvSpPr>
            <a:spLocks noGrp="1"/>
          </p:cNvSpPr>
          <p:nvPr>
            <p:ph type="sldNum" sz="quarter" idx="12"/>
          </p:nvPr>
        </p:nvSpPr>
        <p:spPr/>
        <p:txBody>
          <a:bodyPr/>
          <a:lstStyle/>
          <a:p>
            <a:fld id="{AC5418B0-CB07-44CE-97FE-8A2F735695C7}" type="slidenum">
              <a:rPr lang="en-GB" smtClean="0">
                <a:solidFill>
                  <a:srgbClr val="002244"/>
                </a:solidFill>
              </a:rPr>
              <a:pPr/>
              <a:t>‹#›</a:t>
            </a:fld>
            <a:endParaRPr lang="en-GB">
              <a:solidFill>
                <a:srgbClr val="002244"/>
              </a:solidFill>
            </a:endParaRPr>
          </a:p>
        </p:txBody>
      </p:sp>
    </p:spTree>
    <p:extLst>
      <p:ext uri="{BB962C8B-B14F-4D97-AF65-F5344CB8AC3E}">
        <p14:creationId xmlns:p14="http://schemas.microsoft.com/office/powerpoint/2010/main" val="131576662"/>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24. THREE CHAR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00B6CA34-6738-40AF-91D1-D098062861F9}" type="datetimeFigureOut">
              <a:rPr lang="en-GB" smtClean="0">
                <a:solidFill>
                  <a:srgbClr val="002244"/>
                </a:solidFill>
              </a:rPr>
              <a:pPr/>
              <a:t>07/03/2016</a:t>
            </a:fld>
            <a:endParaRPr lang="en-GB" dirty="0">
              <a:solidFill>
                <a:srgbClr val="002244"/>
              </a:solidFill>
            </a:endParaRPr>
          </a:p>
        </p:txBody>
      </p:sp>
      <p:sp>
        <p:nvSpPr>
          <p:cNvPr id="4" name="Footer Placeholder 3"/>
          <p:cNvSpPr>
            <a:spLocks noGrp="1"/>
          </p:cNvSpPr>
          <p:nvPr>
            <p:ph type="ftr" sz="quarter" idx="11"/>
          </p:nvPr>
        </p:nvSpPr>
        <p:spPr/>
        <p:txBody>
          <a:bodyPr/>
          <a:lstStyle/>
          <a:p>
            <a:endParaRPr lang="en-GB" dirty="0">
              <a:solidFill>
                <a:srgbClr val="002244"/>
              </a:solidFill>
            </a:endParaRPr>
          </a:p>
        </p:txBody>
      </p:sp>
      <p:sp>
        <p:nvSpPr>
          <p:cNvPr id="5" name="Slide Number Placeholder 4"/>
          <p:cNvSpPr>
            <a:spLocks noGrp="1"/>
          </p:cNvSpPr>
          <p:nvPr>
            <p:ph type="sldNum" sz="quarter" idx="12"/>
          </p:nvPr>
        </p:nvSpPr>
        <p:spPr/>
        <p:txBody>
          <a:bodyPr/>
          <a:lstStyle/>
          <a:p>
            <a:fld id="{B3D0B232-8F1E-405E-9C98-A855FD5493C3}" type="slidenum">
              <a:rPr lang="en-GB" smtClean="0">
                <a:solidFill>
                  <a:srgbClr val="002244"/>
                </a:solidFill>
              </a:rPr>
              <a:pPr/>
              <a:t>‹#›</a:t>
            </a:fld>
            <a:endParaRPr lang="en-GB">
              <a:solidFill>
                <a:srgbClr val="002244"/>
              </a:solidFill>
            </a:endParaRPr>
          </a:p>
        </p:txBody>
      </p:sp>
      <p:sp>
        <p:nvSpPr>
          <p:cNvPr id="6" name="Chart Placeholder 18"/>
          <p:cNvSpPr>
            <a:spLocks noGrp="1"/>
          </p:cNvSpPr>
          <p:nvPr>
            <p:ph type="chart" sz="quarter" idx="13"/>
          </p:nvPr>
        </p:nvSpPr>
        <p:spPr>
          <a:xfrm>
            <a:off x="604422" y="1686078"/>
            <a:ext cx="2834679" cy="4541283"/>
          </a:xfrm>
        </p:spPr>
        <p:txBody>
          <a:bodyPr/>
          <a:lstStyle/>
          <a:p>
            <a:r>
              <a:rPr lang="en-US" smtClean="0"/>
              <a:t>Click icon to add chart</a:t>
            </a:r>
            <a:endParaRPr lang="en-GB"/>
          </a:p>
        </p:txBody>
      </p:sp>
      <p:sp>
        <p:nvSpPr>
          <p:cNvPr id="7" name="Text Placeholder 8"/>
          <p:cNvSpPr>
            <a:spLocks noGrp="1"/>
          </p:cNvSpPr>
          <p:nvPr>
            <p:ph type="body" sz="quarter" idx="14" hasCustomPrompt="1"/>
          </p:nvPr>
        </p:nvSpPr>
        <p:spPr>
          <a:xfrm>
            <a:off x="498550" y="6254717"/>
            <a:ext cx="3952165" cy="388759"/>
          </a:xfrm>
        </p:spPr>
        <p:txBody>
          <a:bodyPr anchor="b"/>
          <a:lstStyle>
            <a:lvl1pPr marL="0" indent="0">
              <a:buFontTx/>
              <a:buNone/>
              <a:defRPr sz="900"/>
            </a:lvl1pPr>
          </a:lstStyle>
          <a:p>
            <a:pPr lvl="0"/>
            <a:r>
              <a:rPr lang="en-US" dirty="0" smtClean="0"/>
              <a:t>Source: Enter source here</a:t>
            </a:r>
            <a:endParaRPr lang="en-GB" dirty="0"/>
          </a:p>
        </p:txBody>
      </p:sp>
      <p:sp>
        <p:nvSpPr>
          <p:cNvPr id="8" name="Chart Placeholder 18"/>
          <p:cNvSpPr>
            <a:spLocks noGrp="1"/>
          </p:cNvSpPr>
          <p:nvPr>
            <p:ph type="chart" sz="quarter" idx="15"/>
          </p:nvPr>
        </p:nvSpPr>
        <p:spPr>
          <a:xfrm>
            <a:off x="3560344" y="1686078"/>
            <a:ext cx="2834679" cy="4541283"/>
          </a:xfrm>
        </p:spPr>
        <p:txBody>
          <a:bodyPr/>
          <a:lstStyle/>
          <a:p>
            <a:r>
              <a:rPr lang="en-US" smtClean="0"/>
              <a:t>Click icon to add chart</a:t>
            </a:r>
            <a:endParaRPr lang="en-GB"/>
          </a:p>
        </p:txBody>
      </p:sp>
      <p:sp>
        <p:nvSpPr>
          <p:cNvPr id="9" name="Chart Placeholder 18"/>
          <p:cNvSpPr>
            <a:spLocks noGrp="1"/>
          </p:cNvSpPr>
          <p:nvPr>
            <p:ph type="chart" sz="quarter" idx="16"/>
          </p:nvPr>
        </p:nvSpPr>
        <p:spPr>
          <a:xfrm>
            <a:off x="6516255" y="1686078"/>
            <a:ext cx="2834679" cy="4541283"/>
          </a:xfrm>
        </p:spPr>
        <p:txBody>
          <a:bodyPr/>
          <a:lstStyle/>
          <a:p>
            <a:r>
              <a:rPr lang="en-US" smtClean="0"/>
              <a:t>Click icon to add chart</a:t>
            </a:r>
            <a:endParaRPr lang="en-GB"/>
          </a:p>
        </p:txBody>
      </p:sp>
      <p:cxnSp>
        <p:nvCxnSpPr>
          <p:cNvPr id="10" name="Straight Connector 9"/>
          <p:cNvCxnSpPr/>
          <p:nvPr userDrawn="1"/>
        </p:nvCxnSpPr>
        <p:spPr>
          <a:xfrm flipV="1">
            <a:off x="579807" y="1491683"/>
            <a:ext cx="8904228" cy="0"/>
          </a:xfrm>
          <a:prstGeom prst="line">
            <a:avLst/>
          </a:prstGeom>
          <a:ln>
            <a:solidFill>
              <a:srgbClr val="606B8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0985363"/>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25. FOUR CHAR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00B6CA34-6738-40AF-91D1-D098062861F9}" type="datetimeFigureOut">
              <a:rPr lang="en-GB" smtClean="0">
                <a:solidFill>
                  <a:srgbClr val="002244"/>
                </a:solidFill>
              </a:rPr>
              <a:pPr/>
              <a:t>07/03/2016</a:t>
            </a:fld>
            <a:endParaRPr lang="en-GB" dirty="0">
              <a:solidFill>
                <a:srgbClr val="002244"/>
              </a:solidFill>
            </a:endParaRPr>
          </a:p>
        </p:txBody>
      </p:sp>
      <p:sp>
        <p:nvSpPr>
          <p:cNvPr id="4" name="Footer Placeholder 3"/>
          <p:cNvSpPr>
            <a:spLocks noGrp="1"/>
          </p:cNvSpPr>
          <p:nvPr>
            <p:ph type="ftr" sz="quarter" idx="11"/>
          </p:nvPr>
        </p:nvSpPr>
        <p:spPr/>
        <p:txBody>
          <a:bodyPr/>
          <a:lstStyle/>
          <a:p>
            <a:endParaRPr lang="en-GB" dirty="0">
              <a:solidFill>
                <a:srgbClr val="002244"/>
              </a:solidFill>
            </a:endParaRPr>
          </a:p>
        </p:txBody>
      </p:sp>
      <p:sp>
        <p:nvSpPr>
          <p:cNvPr id="5" name="Slide Number Placeholder 4"/>
          <p:cNvSpPr>
            <a:spLocks noGrp="1"/>
          </p:cNvSpPr>
          <p:nvPr>
            <p:ph type="sldNum" sz="quarter" idx="12"/>
          </p:nvPr>
        </p:nvSpPr>
        <p:spPr/>
        <p:txBody>
          <a:bodyPr/>
          <a:lstStyle/>
          <a:p>
            <a:fld id="{B3D0B232-8F1E-405E-9C98-A855FD5493C3}" type="slidenum">
              <a:rPr lang="en-GB" smtClean="0">
                <a:solidFill>
                  <a:srgbClr val="002244"/>
                </a:solidFill>
              </a:rPr>
              <a:pPr/>
              <a:t>‹#›</a:t>
            </a:fld>
            <a:endParaRPr lang="en-GB">
              <a:solidFill>
                <a:srgbClr val="002244"/>
              </a:solidFill>
            </a:endParaRPr>
          </a:p>
        </p:txBody>
      </p:sp>
      <p:sp>
        <p:nvSpPr>
          <p:cNvPr id="6" name="Chart Placeholder 18"/>
          <p:cNvSpPr>
            <a:spLocks noGrp="1"/>
          </p:cNvSpPr>
          <p:nvPr>
            <p:ph type="chart" sz="quarter" idx="13"/>
          </p:nvPr>
        </p:nvSpPr>
        <p:spPr>
          <a:xfrm>
            <a:off x="604420" y="1669811"/>
            <a:ext cx="4268694" cy="2184250"/>
          </a:xfrm>
        </p:spPr>
        <p:txBody>
          <a:bodyPr/>
          <a:lstStyle/>
          <a:p>
            <a:r>
              <a:rPr lang="en-US" smtClean="0"/>
              <a:t>Click icon to add chart</a:t>
            </a:r>
            <a:endParaRPr lang="en-GB"/>
          </a:p>
        </p:txBody>
      </p:sp>
      <p:sp>
        <p:nvSpPr>
          <p:cNvPr id="7" name="Text Placeholder 8"/>
          <p:cNvSpPr>
            <a:spLocks noGrp="1"/>
          </p:cNvSpPr>
          <p:nvPr>
            <p:ph type="body" sz="quarter" idx="14" hasCustomPrompt="1"/>
          </p:nvPr>
        </p:nvSpPr>
        <p:spPr>
          <a:xfrm>
            <a:off x="498536" y="3828158"/>
            <a:ext cx="4177990" cy="388759"/>
          </a:xfrm>
        </p:spPr>
        <p:txBody>
          <a:bodyPr anchor="t"/>
          <a:lstStyle>
            <a:lvl1pPr marL="0" indent="0">
              <a:buFontTx/>
              <a:buNone/>
              <a:defRPr sz="900"/>
            </a:lvl1pPr>
          </a:lstStyle>
          <a:p>
            <a:pPr lvl="0"/>
            <a:r>
              <a:rPr lang="en-US" dirty="0" smtClean="0"/>
              <a:t>Source: Enter source here</a:t>
            </a:r>
            <a:endParaRPr lang="en-GB" dirty="0"/>
          </a:p>
        </p:txBody>
      </p:sp>
      <p:sp>
        <p:nvSpPr>
          <p:cNvPr id="8" name="Chart Placeholder 18"/>
          <p:cNvSpPr>
            <a:spLocks noGrp="1"/>
          </p:cNvSpPr>
          <p:nvPr>
            <p:ph type="chart" sz="quarter" idx="15"/>
          </p:nvPr>
        </p:nvSpPr>
        <p:spPr>
          <a:xfrm>
            <a:off x="5088297" y="1669811"/>
            <a:ext cx="4268694" cy="2184250"/>
          </a:xfrm>
        </p:spPr>
        <p:txBody>
          <a:bodyPr/>
          <a:lstStyle/>
          <a:p>
            <a:r>
              <a:rPr lang="en-US" smtClean="0"/>
              <a:t>Click icon to add chart</a:t>
            </a:r>
            <a:endParaRPr lang="en-GB"/>
          </a:p>
        </p:txBody>
      </p:sp>
      <p:sp>
        <p:nvSpPr>
          <p:cNvPr id="9" name="Text Placeholder 8"/>
          <p:cNvSpPr>
            <a:spLocks noGrp="1"/>
          </p:cNvSpPr>
          <p:nvPr>
            <p:ph type="body" sz="quarter" idx="16" hasCustomPrompt="1"/>
          </p:nvPr>
        </p:nvSpPr>
        <p:spPr>
          <a:xfrm>
            <a:off x="5007414" y="3828158"/>
            <a:ext cx="4177990" cy="388759"/>
          </a:xfrm>
        </p:spPr>
        <p:txBody>
          <a:bodyPr anchor="t"/>
          <a:lstStyle>
            <a:lvl1pPr marL="0" indent="0">
              <a:buFontTx/>
              <a:buNone/>
              <a:defRPr sz="900"/>
            </a:lvl1pPr>
          </a:lstStyle>
          <a:p>
            <a:pPr lvl="0"/>
            <a:r>
              <a:rPr lang="en-US" dirty="0" smtClean="0"/>
              <a:t>Source: Enter source here</a:t>
            </a:r>
            <a:endParaRPr lang="en-GB" dirty="0"/>
          </a:p>
        </p:txBody>
      </p:sp>
      <p:sp>
        <p:nvSpPr>
          <p:cNvPr id="10" name="Chart Placeholder 18"/>
          <p:cNvSpPr>
            <a:spLocks noGrp="1"/>
          </p:cNvSpPr>
          <p:nvPr>
            <p:ph type="chart" sz="quarter" idx="17"/>
          </p:nvPr>
        </p:nvSpPr>
        <p:spPr>
          <a:xfrm>
            <a:off x="604420" y="4225962"/>
            <a:ext cx="4268694" cy="2184250"/>
          </a:xfrm>
        </p:spPr>
        <p:txBody>
          <a:bodyPr/>
          <a:lstStyle/>
          <a:p>
            <a:r>
              <a:rPr lang="en-US" smtClean="0"/>
              <a:t>Click icon to add chart</a:t>
            </a:r>
            <a:endParaRPr lang="en-GB"/>
          </a:p>
        </p:txBody>
      </p:sp>
      <p:sp>
        <p:nvSpPr>
          <p:cNvPr id="12" name="Chart Placeholder 18"/>
          <p:cNvSpPr>
            <a:spLocks noGrp="1"/>
          </p:cNvSpPr>
          <p:nvPr>
            <p:ph type="chart" sz="quarter" idx="19"/>
          </p:nvPr>
        </p:nvSpPr>
        <p:spPr>
          <a:xfrm>
            <a:off x="5088297" y="4225962"/>
            <a:ext cx="4268694" cy="2184250"/>
          </a:xfrm>
        </p:spPr>
        <p:txBody>
          <a:bodyPr/>
          <a:lstStyle/>
          <a:p>
            <a:r>
              <a:rPr lang="en-US" smtClean="0"/>
              <a:t>Click icon to add chart</a:t>
            </a:r>
            <a:endParaRPr lang="en-GB"/>
          </a:p>
        </p:txBody>
      </p:sp>
      <p:sp>
        <p:nvSpPr>
          <p:cNvPr id="13" name="Text Placeholder 8"/>
          <p:cNvSpPr>
            <a:spLocks noGrp="1"/>
          </p:cNvSpPr>
          <p:nvPr>
            <p:ph type="body" sz="quarter" idx="20" hasCustomPrompt="1"/>
          </p:nvPr>
        </p:nvSpPr>
        <p:spPr>
          <a:xfrm>
            <a:off x="498550" y="6254717"/>
            <a:ext cx="3952165" cy="388759"/>
          </a:xfrm>
        </p:spPr>
        <p:txBody>
          <a:bodyPr anchor="b"/>
          <a:lstStyle>
            <a:lvl1pPr marL="0" indent="0">
              <a:buFontTx/>
              <a:buNone/>
              <a:defRPr sz="900"/>
            </a:lvl1pPr>
          </a:lstStyle>
          <a:p>
            <a:pPr lvl="0"/>
            <a:r>
              <a:rPr lang="en-US" dirty="0" smtClean="0"/>
              <a:t>Source: Enter source here</a:t>
            </a:r>
            <a:endParaRPr lang="en-GB" dirty="0"/>
          </a:p>
        </p:txBody>
      </p:sp>
      <p:cxnSp>
        <p:nvCxnSpPr>
          <p:cNvPr id="14" name="Straight Connector 13"/>
          <p:cNvCxnSpPr/>
          <p:nvPr userDrawn="1"/>
        </p:nvCxnSpPr>
        <p:spPr>
          <a:xfrm flipV="1">
            <a:off x="579807" y="1491683"/>
            <a:ext cx="8904228" cy="0"/>
          </a:xfrm>
          <a:prstGeom prst="line">
            <a:avLst/>
          </a:prstGeom>
          <a:ln>
            <a:solidFill>
              <a:srgbClr val="606B8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77938176"/>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06B64096-513A-4056-AD1A-8089F6AFE02D}" type="datetimeFigureOut">
              <a:rPr lang="en-GB" smtClean="0">
                <a:solidFill>
                  <a:srgbClr val="002244"/>
                </a:solidFill>
              </a:rPr>
              <a:pPr/>
              <a:t>07/03/2016</a:t>
            </a:fld>
            <a:endParaRPr lang="en-GB">
              <a:solidFill>
                <a:srgbClr val="002244"/>
              </a:solidFill>
            </a:endParaRPr>
          </a:p>
        </p:txBody>
      </p:sp>
      <p:sp>
        <p:nvSpPr>
          <p:cNvPr id="4" name="Footer Placeholder 3"/>
          <p:cNvSpPr>
            <a:spLocks noGrp="1"/>
          </p:cNvSpPr>
          <p:nvPr>
            <p:ph type="ftr" sz="quarter" idx="11"/>
          </p:nvPr>
        </p:nvSpPr>
        <p:spPr/>
        <p:txBody>
          <a:bodyPr/>
          <a:lstStyle/>
          <a:p>
            <a:endParaRPr lang="en-GB">
              <a:solidFill>
                <a:srgbClr val="002244"/>
              </a:solidFill>
            </a:endParaRPr>
          </a:p>
        </p:txBody>
      </p:sp>
      <p:sp>
        <p:nvSpPr>
          <p:cNvPr id="5" name="Slide Number Placeholder 4"/>
          <p:cNvSpPr>
            <a:spLocks noGrp="1"/>
          </p:cNvSpPr>
          <p:nvPr>
            <p:ph type="sldNum" sz="quarter" idx="12"/>
          </p:nvPr>
        </p:nvSpPr>
        <p:spPr/>
        <p:txBody>
          <a:bodyPr/>
          <a:lstStyle/>
          <a:p>
            <a:fld id="{AC5418B0-CB07-44CE-97FE-8A2F735695C7}" type="slidenum">
              <a:rPr lang="en-GB" smtClean="0">
                <a:solidFill>
                  <a:srgbClr val="002244"/>
                </a:solidFill>
              </a:rPr>
              <a:pPr/>
              <a:t>‹#›</a:t>
            </a:fld>
            <a:endParaRPr lang="en-GB">
              <a:solidFill>
                <a:srgbClr val="002244"/>
              </a:solidFill>
            </a:endParaRPr>
          </a:p>
        </p:txBody>
      </p:sp>
      <p:sp>
        <p:nvSpPr>
          <p:cNvPr id="6" name="Text Placeholder 7"/>
          <p:cNvSpPr>
            <a:spLocks noGrp="1"/>
          </p:cNvSpPr>
          <p:nvPr>
            <p:ph type="body" sz="quarter" idx="13" hasCustomPrompt="1"/>
          </p:nvPr>
        </p:nvSpPr>
        <p:spPr>
          <a:xfrm>
            <a:off x="488444" y="6128777"/>
            <a:ext cx="4105829" cy="533570"/>
          </a:xfrm>
        </p:spPr>
        <p:txBody>
          <a:bodyPr anchor="b">
            <a:noAutofit/>
          </a:bodyPr>
          <a:lstStyle>
            <a:lvl1pPr marL="0" indent="0">
              <a:buFontTx/>
              <a:buNone/>
              <a:defRPr sz="1000" baseline="0"/>
            </a:lvl1pPr>
          </a:lstStyle>
          <a:p>
            <a:pPr lvl="0"/>
            <a:r>
              <a:rPr lang="en-US" dirty="0" smtClean="0"/>
              <a:t>Insert source:</a:t>
            </a:r>
            <a:endParaRPr lang="en-GB" dirty="0"/>
          </a:p>
        </p:txBody>
      </p:sp>
      <p:cxnSp>
        <p:nvCxnSpPr>
          <p:cNvPr id="7" name="Straight Connector 6"/>
          <p:cNvCxnSpPr/>
          <p:nvPr userDrawn="1"/>
        </p:nvCxnSpPr>
        <p:spPr>
          <a:xfrm flipV="1">
            <a:off x="579807" y="1491683"/>
            <a:ext cx="8904228" cy="0"/>
          </a:xfrm>
          <a:prstGeom prst="line">
            <a:avLst/>
          </a:prstGeom>
          <a:ln>
            <a:solidFill>
              <a:srgbClr val="606B8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4853309"/>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B64096-513A-4056-AD1A-8089F6AFE02D}" type="datetimeFigureOut">
              <a:rPr lang="en-GB" smtClean="0">
                <a:solidFill>
                  <a:srgbClr val="002244"/>
                </a:solidFill>
              </a:rPr>
              <a:pPr/>
              <a:t>07/03/2016</a:t>
            </a:fld>
            <a:endParaRPr lang="en-GB">
              <a:solidFill>
                <a:srgbClr val="002244"/>
              </a:solidFill>
            </a:endParaRPr>
          </a:p>
        </p:txBody>
      </p:sp>
      <p:sp>
        <p:nvSpPr>
          <p:cNvPr id="3" name="Footer Placeholder 2"/>
          <p:cNvSpPr>
            <a:spLocks noGrp="1"/>
          </p:cNvSpPr>
          <p:nvPr>
            <p:ph type="ftr" sz="quarter" idx="11"/>
          </p:nvPr>
        </p:nvSpPr>
        <p:spPr/>
        <p:txBody>
          <a:bodyPr/>
          <a:lstStyle/>
          <a:p>
            <a:endParaRPr lang="en-GB">
              <a:solidFill>
                <a:srgbClr val="002244"/>
              </a:solidFill>
            </a:endParaRPr>
          </a:p>
        </p:txBody>
      </p:sp>
      <p:sp>
        <p:nvSpPr>
          <p:cNvPr id="4" name="Slide Number Placeholder 3"/>
          <p:cNvSpPr>
            <a:spLocks noGrp="1"/>
          </p:cNvSpPr>
          <p:nvPr>
            <p:ph type="sldNum" sz="quarter" idx="12"/>
          </p:nvPr>
        </p:nvSpPr>
        <p:spPr/>
        <p:txBody>
          <a:bodyPr/>
          <a:lstStyle/>
          <a:p>
            <a:fld id="{AC5418B0-CB07-44CE-97FE-8A2F735695C7}" type="slidenum">
              <a:rPr lang="en-GB" smtClean="0">
                <a:solidFill>
                  <a:srgbClr val="002244"/>
                </a:solidFill>
              </a:rPr>
              <a:pPr/>
              <a:t>‹#›</a:t>
            </a:fld>
            <a:endParaRPr lang="en-GB">
              <a:solidFill>
                <a:srgbClr val="002244"/>
              </a:solidFill>
            </a:endParaRPr>
          </a:p>
        </p:txBody>
      </p:sp>
      <p:sp>
        <p:nvSpPr>
          <p:cNvPr id="5" name="Text Placeholder 7"/>
          <p:cNvSpPr>
            <a:spLocks noGrp="1"/>
          </p:cNvSpPr>
          <p:nvPr>
            <p:ph type="body" sz="quarter" idx="13" hasCustomPrompt="1"/>
          </p:nvPr>
        </p:nvSpPr>
        <p:spPr>
          <a:xfrm>
            <a:off x="488444" y="6128777"/>
            <a:ext cx="4105829" cy="533570"/>
          </a:xfrm>
        </p:spPr>
        <p:txBody>
          <a:bodyPr anchor="b">
            <a:noAutofit/>
          </a:bodyPr>
          <a:lstStyle>
            <a:lvl1pPr marL="0" indent="0">
              <a:buFontTx/>
              <a:buNone/>
              <a:defRPr sz="1000" baseline="0"/>
            </a:lvl1pPr>
          </a:lstStyle>
          <a:p>
            <a:pPr lvl="0"/>
            <a:r>
              <a:rPr lang="en-US" dirty="0" smtClean="0"/>
              <a:t>Insert source:</a:t>
            </a:r>
            <a:endParaRPr lang="en-GB" dirty="0"/>
          </a:p>
        </p:txBody>
      </p:sp>
    </p:spTree>
    <p:extLst>
      <p:ext uri="{BB962C8B-B14F-4D97-AF65-F5344CB8AC3E}">
        <p14:creationId xmlns:p14="http://schemas.microsoft.com/office/powerpoint/2010/main" val="1881834489"/>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B64096-513A-4056-AD1A-8089F6AFE02D}" type="datetimeFigureOut">
              <a:rPr lang="en-GB" smtClean="0">
                <a:solidFill>
                  <a:srgbClr val="002244"/>
                </a:solidFill>
              </a:rPr>
              <a:pPr/>
              <a:t>07/03/2016</a:t>
            </a:fld>
            <a:endParaRPr lang="en-GB">
              <a:solidFill>
                <a:srgbClr val="002244"/>
              </a:solidFill>
            </a:endParaRPr>
          </a:p>
        </p:txBody>
      </p:sp>
      <p:sp>
        <p:nvSpPr>
          <p:cNvPr id="3" name="Footer Placeholder 2"/>
          <p:cNvSpPr>
            <a:spLocks noGrp="1"/>
          </p:cNvSpPr>
          <p:nvPr>
            <p:ph type="ftr" sz="quarter" idx="11"/>
          </p:nvPr>
        </p:nvSpPr>
        <p:spPr/>
        <p:txBody>
          <a:bodyPr/>
          <a:lstStyle/>
          <a:p>
            <a:endParaRPr lang="en-GB">
              <a:solidFill>
                <a:srgbClr val="002244"/>
              </a:solidFill>
            </a:endParaRPr>
          </a:p>
        </p:txBody>
      </p:sp>
      <p:sp>
        <p:nvSpPr>
          <p:cNvPr id="4" name="Slide Number Placeholder 3"/>
          <p:cNvSpPr>
            <a:spLocks noGrp="1"/>
          </p:cNvSpPr>
          <p:nvPr>
            <p:ph type="sldNum" sz="quarter" idx="12"/>
          </p:nvPr>
        </p:nvSpPr>
        <p:spPr/>
        <p:txBody>
          <a:bodyPr/>
          <a:lstStyle/>
          <a:p>
            <a:fld id="{AC5418B0-CB07-44CE-97FE-8A2F735695C7}" type="slidenum">
              <a:rPr lang="en-GB" smtClean="0">
                <a:solidFill>
                  <a:srgbClr val="002244"/>
                </a:solidFill>
              </a:rPr>
              <a:pPr/>
              <a:t>‹#›</a:t>
            </a:fld>
            <a:endParaRPr lang="en-GB">
              <a:solidFill>
                <a:srgbClr val="002244"/>
              </a:solidFill>
            </a:endParaRPr>
          </a:p>
        </p:txBody>
      </p:sp>
      <p:sp>
        <p:nvSpPr>
          <p:cNvPr id="5" name="Text Placeholder 7"/>
          <p:cNvSpPr>
            <a:spLocks noGrp="1"/>
          </p:cNvSpPr>
          <p:nvPr>
            <p:ph type="body" sz="quarter" idx="13" hasCustomPrompt="1"/>
          </p:nvPr>
        </p:nvSpPr>
        <p:spPr>
          <a:xfrm>
            <a:off x="488444" y="6128777"/>
            <a:ext cx="4105829" cy="533570"/>
          </a:xfrm>
        </p:spPr>
        <p:txBody>
          <a:bodyPr anchor="b">
            <a:noAutofit/>
          </a:bodyPr>
          <a:lstStyle>
            <a:lvl1pPr marL="0" indent="0">
              <a:buFontTx/>
              <a:buNone/>
              <a:defRPr sz="1000" baseline="0"/>
            </a:lvl1pPr>
          </a:lstStyle>
          <a:p>
            <a:pPr lvl="0"/>
            <a:r>
              <a:rPr lang="en-US" dirty="0" smtClean="0"/>
              <a:t>Insert source:</a:t>
            </a:r>
            <a:endParaRPr lang="en-GB" dirty="0"/>
          </a:p>
        </p:txBody>
      </p:sp>
    </p:spTree>
    <p:extLst>
      <p:ext uri="{BB962C8B-B14F-4D97-AF65-F5344CB8AC3E}">
        <p14:creationId xmlns:p14="http://schemas.microsoft.com/office/powerpoint/2010/main" val="1481419531"/>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6512" y="764706"/>
            <a:ext cx="7475956" cy="713096"/>
          </a:xfrm>
        </p:spPr>
        <p:txBody>
          <a:bodyPr>
            <a:noAutofit/>
          </a:bodyPr>
          <a:lstStyle>
            <a:lvl1pPr>
              <a:lnSpc>
                <a:spcPct val="90000"/>
              </a:lnSpc>
              <a:defRPr sz="3000">
                <a:latin typeface="Arial" pitchFamily="34" charset="0"/>
                <a:cs typeface="Arial" pitchFamily="34" charset="0"/>
              </a:defRPr>
            </a:lvl1pPr>
          </a:lstStyle>
          <a:p>
            <a:r>
              <a:rPr lang="en-US" dirty="0" smtClean="0"/>
              <a:t>Click to edit Master title style</a:t>
            </a:r>
            <a:endParaRPr lang="en-GB" dirty="0"/>
          </a:p>
        </p:txBody>
      </p:sp>
      <p:sp>
        <p:nvSpPr>
          <p:cNvPr id="3" name="Content Placeholder 2"/>
          <p:cNvSpPr>
            <a:spLocks noGrp="1"/>
          </p:cNvSpPr>
          <p:nvPr>
            <p:ph idx="1"/>
          </p:nvPr>
        </p:nvSpPr>
        <p:spPr>
          <a:xfrm>
            <a:off x="495302" y="1928817"/>
            <a:ext cx="7475956" cy="4197361"/>
          </a:xfrm>
        </p:spPr>
        <p:txBody>
          <a:bodyPr>
            <a:normAutofit/>
          </a:bodyPr>
          <a:lstStyle>
            <a:lvl1pPr>
              <a:spcBef>
                <a:spcPts val="0"/>
              </a:spcBef>
              <a:spcAft>
                <a:spcPts val="0"/>
              </a:spcAft>
              <a:defRPr sz="1800"/>
            </a:lvl1pPr>
            <a:lvl2pPr>
              <a:spcBef>
                <a:spcPts val="0"/>
              </a:spcBef>
              <a:defRPr sz="1800"/>
            </a:lvl2pPr>
            <a:lvl3pPr>
              <a:spcBef>
                <a:spcPts val="0"/>
              </a:spcBef>
              <a:defRPr sz="1800"/>
            </a:lvl3pPr>
            <a:lvl4pPr>
              <a:spcBef>
                <a:spcPts val="0"/>
              </a:spcBef>
              <a:defRPr sz="1800"/>
            </a:lvl4pPr>
            <a:lvl5pPr>
              <a:spcBef>
                <a:spcPts val="0"/>
              </a:spcBef>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514301286"/>
      </p:ext>
    </p:extLst>
  </p:cSld>
  <p:clrMapOvr>
    <a:masterClrMapping/>
  </p:clrMapOvr>
  <p:transition spd="med">
    <p:wipe dir="r"/>
  </p:transition>
  <p:timing>
    <p:tnLst>
      <p:par>
        <p:cTn id="1" dur="indefinite" restart="never" nodeType="tmRoot"/>
      </p:par>
    </p:tnLst>
  </p:timing>
</p:sldLayout>
</file>

<file path=ppt/slideLayouts/slideLayout2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34607" y="1928817"/>
            <a:ext cx="4170494" cy="450859"/>
          </a:xfrm>
        </p:spPr>
        <p:txBody>
          <a:bodyPr lIns="0" rtlCol="0" anchor="t">
            <a:noAutofit/>
          </a:bodyPr>
          <a:lstStyle>
            <a:lvl1pPr algn="l" defTabSz="913564" rtl="0" eaLnBrk="1" latinLnBrk="0" hangingPunct="1">
              <a:spcBef>
                <a:spcPct val="0"/>
              </a:spcBef>
              <a:buNone/>
              <a:defRPr lang="en-GB" sz="2000" kern="1200" dirty="0" smtClean="0">
                <a:solidFill>
                  <a:srgbClr val="2F5626"/>
                </a:solidFill>
                <a:latin typeface="Arial" pitchFamily="34" charset="0"/>
                <a:ea typeface="+mj-ea"/>
                <a:cs typeface="Times New Roman" pitchFamily="18" charset="0"/>
              </a:defRPr>
            </a:lvl1pPr>
          </a:lstStyle>
          <a:p>
            <a:r>
              <a:rPr lang="en-US" smtClean="0"/>
              <a:t>Click to edit Master title style</a:t>
            </a:r>
            <a:endParaRPr lang="en-GB" dirty="0"/>
          </a:p>
        </p:txBody>
      </p:sp>
      <p:sp>
        <p:nvSpPr>
          <p:cNvPr id="3" name="Text Placeholder 2"/>
          <p:cNvSpPr>
            <a:spLocks noGrp="1"/>
          </p:cNvSpPr>
          <p:nvPr>
            <p:ph type="body" idx="1"/>
          </p:nvPr>
        </p:nvSpPr>
        <p:spPr>
          <a:xfrm>
            <a:off x="634607" y="5470546"/>
            <a:ext cx="4170494" cy="406396"/>
          </a:xfrm>
        </p:spPr>
        <p:txBody>
          <a:bodyPr lIns="0" rtlCol="0">
            <a:noAutofit/>
          </a:bodyPr>
          <a:lstStyle>
            <a:lvl1pPr marL="0" indent="0" algn="l" defTabSz="913564" rtl="0" eaLnBrk="1" latinLnBrk="0" hangingPunct="1">
              <a:lnSpc>
                <a:spcPct val="85000"/>
              </a:lnSpc>
              <a:spcBef>
                <a:spcPts val="0"/>
              </a:spcBef>
              <a:buFont typeface="Arial" pitchFamily="34" charset="0"/>
              <a:buNone/>
              <a:defRPr lang="en-US" sz="1600" b="1" kern="1200" baseline="0" smtClean="0">
                <a:solidFill>
                  <a:srgbClr val="003300"/>
                </a:solidFill>
                <a:latin typeface="Arial" pitchFamily="34" charset="0"/>
                <a:ea typeface="+mn-ea"/>
                <a:cs typeface="Arial" pitchFamily="34" charset="0"/>
              </a:defRPr>
            </a:lvl1pPr>
            <a:lvl2pPr marL="456782" indent="0">
              <a:buNone/>
              <a:defRPr sz="1800">
                <a:solidFill>
                  <a:schemeClr val="tx1">
                    <a:tint val="75000"/>
                  </a:schemeClr>
                </a:solidFill>
              </a:defRPr>
            </a:lvl2pPr>
            <a:lvl3pPr marL="913564" indent="0">
              <a:buNone/>
              <a:defRPr sz="1600">
                <a:solidFill>
                  <a:schemeClr val="tx1">
                    <a:tint val="75000"/>
                  </a:schemeClr>
                </a:solidFill>
              </a:defRPr>
            </a:lvl3pPr>
            <a:lvl4pPr marL="1370346" indent="0">
              <a:buNone/>
              <a:defRPr sz="1400">
                <a:solidFill>
                  <a:schemeClr val="tx1">
                    <a:tint val="75000"/>
                  </a:schemeClr>
                </a:solidFill>
              </a:defRPr>
            </a:lvl4pPr>
            <a:lvl5pPr marL="1827128" indent="0">
              <a:buNone/>
              <a:defRPr sz="1400">
                <a:solidFill>
                  <a:schemeClr val="tx1">
                    <a:tint val="75000"/>
                  </a:schemeClr>
                </a:solidFill>
              </a:defRPr>
            </a:lvl5pPr>
            <a:lvl6pPr marL="2283909" indent="0">
              <a:buNone/>
              <a:defRPr sz="1400">
                <a:solidFill>
                  <a:schemeClr val="tx1">
                    <a:tint val="75000"/>
                  </a:schemeClr>
                </a:solidFill>
              </a:defRPr>
            </a:lvl6pPr>
            <a:lvl7pPr marL="2740690" indent="0">
              <a:buNone/>
              <a:defRPr sz="1400">
                <a:solidFill>
                  <a:schemeClr val="tx1">
                    <a:tint val="75000"/>
                  </a:schemeClr>
                </a:solidFill>
              </a:defRPr>
            </a:lvl7pPr>
            <a:lvl8pPr marL="3197472" indent="0">
              <a:buNone/>
              <a:defRPr sz="1400">
                <a:solidFill>
                  <a:schemeClr val="tx1">
                    <a:tint val="75000"/>
                  </a:schemeClr>
                </a:solidFill>
              </a:defRPr>
            </a:lvl8pPr>
            <a:lvl9pPr marL="3654255"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3375568190"/>
      </p:ext>
    </p:extLst>
  </p:cSld>
  <p:clrMapOvr>
    <a:masterClrMapping/>
  </p:clrMapOvr>
  <p:transition spd="med">
    <p:wipe dir="r"/>
  </p:transition>
  <p:timing>
    <p:tnLst>
      <p:par>
        <p:cTn id="1" dur="indefinite" restart="never" nodeType="tmRoot"/>
      </p:par>
    </p:tnLst>
  </p:timing>
</p:sldLayout>
</file>

<file path=ppt/slideLayouts/slideLayout2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dirty="0"/>
          </a:p>
        </p:txBody>
      </p:sp>
      <p:sp>
        <p:nvSpPr>
          <p:cNvPr id="3" name="Content Placeholder 2"/>
          <p:cNvSpPr>
            <a:spLocks noGrp="1"/>
          </p:cNvSpPr>
          <p:nvPr>
            <p:ph sz="half" idx="1"/>
          </p:nvPr>
        </p:nvSpPr>
        <p:spPr>
          <a:xfrm>
            <a:off x="495300" y="2114543"/>
            <a:ext cx="4375150" cy="4054485"/>
          </a:xfrm>
        </p:spPr>
        <p:txBody>
          <a:bodyPr>
            <a:normAutofit/>
          </a:bodyPr>
          <a:lstStyle>
            <a:lvl1pPr>
              <a:spcBef>
                <a:spcPts val="0"/>
              </a:spcBef>
              <a:defRPr sz="1800"/>
            </a:lvl1pPr>
            <a:lvl2pPr>
              <a:spcBef>
                <a:spcPts val="0"/>
              </a:spcBef>
              <a:defRPr sz="1800"/>
            </a:lvl2pPr>
            <a:lvl3pPr>
              <a:spcBef>
                <a:spcPts val="0"/>
              </a:spcBef>
              <a:defRPr sz="1800"/>
            </a:lvl3pPr>
            <a:lvl4pPr>
              <a:spcBef>
                <a:spcPts val="0"/>
              </a:spcBef>
              <a:defRPr sz="1800"/>
            </a:lvl4pPr>
            <a:lvl5pPr>
              <a:spcBef>
                <a:spcPts val="0"/>
              </a:spcBef>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Content Placeholder 3"/>
          <p:cNvSpPr>
            <a:spLocks noGrp="1"/>
          </p:cNvSpPr>
          <p:nvPr>
            <p:ph sz="half" idx="2"/>
          </p:nvPr>
        </p:nvSpPr>
        <p:spPr>
          <a:xfrm>
            <a:off x="5035550" y="2114543"/>
            <a:ext cx="4375150" cy="4054485"/>
          </a:xfrm>
        </p:spPr>
        <p:txBody>
          <a:bodyPr>
            <a:normAutofit/>
          </a:bodyPr>
          <a:lstStyle>
            <a:lvl1pPr>
              <a:spcBef>
                <a:spcPts val="0"/>
              </a:spcBef>
              <a:defRPr sz="1800"/>
            </a:lvl1pPr>
            <a:lvl2pPr>
              <a:spcBef>
                <a:spcPts val="0"/>
              </a:spcBef>
              <a:defRPr sz="1800"/>
            </a:lvl2pPr>
            <a:lvl3pPr>
              <a:spcBef>
                <a:spcPts val="0"/>
              </a:spcBef>
              <a:defRPr sz="1800"/>
            </a:lvl3pPr>
            <a:lvl4pPr>
              <a:spcBef>
                <a:spcPts val="0"/>
              </a:spcBef>
              <a:defRPr sz="1800"/>
            </a:lvl4pPr>
            <a:lvl5pPr>
              <a:spcBef>
                <a:spcPts val="0"/>
              </a:spcBef>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1181393936"/>
      </p:ext>
    </p:extLst>
  </p:cSld>
  <p:clrMapOvr>
    <a:masterClrMapping/>
  </p:clrMapOvr>
  <p:transition spd="med">
    <p:wipe dir="r"/>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6511" y="334800"/>
            <a:ext cx="7500012" cy="1143000"/>
          </a:xfrm>
        </p:spPr>
        <p:txBody>
          <a:bodyPr/>
          <a:lstStyle/>
          <a:p>
            <a:r>
              <a:rPr lang="en-US" smtClean="0"/>
              <a:t>Click to edit Master title style</a:t>
            </a:r>
            <a:endParaRPr lang="en-GB" dirty="0"/>
          </a:p>
        </p:txBody>
      </p:sp>
    </p:spTree>
    <p:extLst>
      <p:ext uri="{BB962C8B-B14F-4D97-AF65-F5344CB8AC3E}">
        <p14:creationId xmlns:p14="http://schemas.microsoft.com/office/powerpoint/2010/main" val="3480716493"/>
      </p:ext>
    </p:extLst>
  </p:cSld>
  <p:clrMapOvr>
    <a:masterClrMapping/>
  </p:clrMapOvr>
  <p:transition spd="med">
    <p:wipe dir="r"/>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1_Title Only WITH SUBTITLE">
    <p:spTree>
      <p:nvGrpSpPr>
        <p:cNvPr id="1" name=""/>
        <p:cNvGrpSpPr/>
        <p:nvPr/>
      </p:nvGrpSpPr>
      <p:grpSpPr>
        <a:xfrm>
          <a:off x="0" y="0"/>
          <a:ext cx="0" cy="0"/>
          <a:chOff x="0" y="0"/>
          <a:chExt cx="0" cy="0"/>
        </a:xfrm>
      </p:grpSpPr>
      <p:sp>
        <p:nvSpPr>
          <p:cNvPr id="2" name="Title 1"/>
          <p:cNvSpPr>
            <a:spLocks noGrp="1"/>
          </p:cNvSpPr>
          <p:nvPr>
            <p:ph type="title"/>
          </p:nvPr>
        </p:nvSpPr>
        <p:spPr>
          <a:xfrm>
            <a:off x="603684" y="766752"/>
            <a:ext cx="7391630" cy="590546"/>
          </a:xfrm>
        </p:spPr>
        <p:txBody>
          <a:bodyPr lIns="0" rtlCol="0" anchor="t">
            <a:noAutofit/>
          </a:bodyPr>
          <a:lstStyle>
            <a:lvl1pPr algn="l" defTabSz="913564" rtl="0" eaLnBrk="1" latinLnBrk="0" hangingPunct="1">
              <a:spcBef>
                <a:spcPct val="0"/>
              </a:spcBef>
              <a:buNone/>
              <a:defRPr lang="en-GB" sz="5400" kern="1200" dirty="0" smtClean="0">
                <a:solidFill>
                  <a:srgbClr val="969118"/>
                </a:solidFill>
                <a:latin typeface="Arial" pitchFamily="34" charset="0"/>
                <a:ea typeface="+mj-ea"/>
                <a:cs typeface="Times New Roman" pitchFamily="18" charset="0"/>
              </a:defRPr>
            </a:lvl1pPr>
          </a:lstStyle>
          <a:p>
            <a:r>
              <a:rPr lang="en-US" smtClean="0"/>
              <a:t>Click to edit Master title style</a:t>
            </a:r>
            <a:endParaRPr lang="en-GB" dirty="0"/>
          </a:p>
        </p:txBody>
      </p:sp>
      <p:sp>
        <p:nvSpPr>
          <p:cNvPr id="7" name="Content Placeholder 6"/>
          <p:cNvSpPr>
            <a:spLocks noGrp="1"/>
          </p:cNvSpPr>
          <p:nvPr>
            <p:ph sz="quarter" idx="13"/>
          </p:nvPr>
        </p:nvSpPr>
        <p:spPr>
          <a:xfrm>
            <a:off x="536589" y="1819266"/>
            <a:ext cx="4256485" cy="333377"/>
          </a:xfrm>
        </p:spPr>
        <p:txBody>
          <a:bodyPr/>
          <a:lstStyle>
            <a:lvl1pPr>
              <a:defRPr sz="1800" b="0"/>
            </a:lvl1pPr>
          </a:lstStyle>
          <a:p>
            <a:pPr lvl="0"/>
            <a:r>
              <a:rPr lang="en-US" smtClean="0"/>
              <a:t>Click to edit Master text styles</a:t>
            </a:r>
          </a:p>
        </p:txBody>
      </p:sp>
    </p:spTree>
    <p:extLst>
      <p:ext uri="{BB962C8B-B14F-4D97-AF65-F5344CB8AC3E}">
        <p14:creationId xmlns:p14="http://schemas.microsoft.com/office/powerpoint/2010/main" val="2354034017"/>
      </p:ext>
    </p:extLst>
  </p:cSld>
  <p:clrMapOvr>
    <a:masterClrMapping/>
  </p:clrMapOvr>
  <p:transition spd="med">
    <p:wipe dir="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0. TEAM SLIDE 1- 9 PEOPLE">
    <p:spTree>
      <p:nvGrpSpPr>
        <p:cNvPr id="1" name=""/>
        <p:cNvGrpSpPr/>
        <p:nvPr/>
      </p:nvGrpSpPr>
      <p:grpSpPr>
        <a:xfrm>
          <a:off x="0" y="0"/>
          <a:ext cx="0" cy="0"/>
          <a:chOff x="0" y="0"/>
          <a:chExt cx="0" cy="0"/>
        </a:xfrm>
      </p:grpSpPr>
      <p:sp>
        <p:nvSpPr>
          <p:cNvPr id="38" name="Text Placeholder 21"/>
          <p:cNvSpPr>
            <a:spLocks noGrp="1"/>
          </p:cNvSpPr>
          <p:nvPr>
            <p:ph type="body" sz="quarter" idx="31" hasCustomPrompt="1"/>
          </p:nvPr>
        </p:nvSpPr>
        <p:spPr>
          <a:xfrm>
            <a:off x="3592691" y="3193519"/>
            <a:ext cx="2788268" cy="1474405"/>
          </a:xfrm>
          <a:solidFill>
            <a:srgbClr val="A1A7C0"/>
          </a:solidFill>
        </p:spPr>
        <p:txBody>
          <a:bodyPr lIns="1484740" tIns="0" rIns="16498" bIns="65991" anchor="b"/>
          <a:lstStyle>
            <a:lvl1pPr marL="0" indent="0">
              <a:spcBef>
                <a:spcPts val="0"/>
              </a:spcBef>
              <a:buFontTx/>
              <a:buNone/>
              <a:defRPr sz="900" b="1">
                <a:solidFill>
                  <a:schemeClr val="tx1"/>
                </a:solidFill>
              </a:defRPr>
            </a:lvl1pPr>
            <a:lvl2pPr marL="0" indent="0">
              <a:spcBef>
                <a:spcPts val="0"/>
              </a:spcBef>
              <a:buFontTx/>
              <a:buNone/>
              <a:defRPr sz="900">
                <a:solidFill>
                  <a:schemeClr val="tx1"/>
                </a:solidFill>
              </a:defRPr>
            </a:lvl2pPr>
            <a:lvl3pPr marL="0" indent="0">
              <a:spcBef>
                <a:spcPts val="184"/>
              </a:spcBef>
              <a:buFontTx/>
              <a:buNone/>
              <a:defRPr sz="900">
                <a:solidFill>
                  <a:schemeClr val="tx1"/>
                </a:solidFill>
              </a:defRPr>
            </a:lvl3pPr>
            <a:lvl4pPr>
              <a:buFontTx/>
              <a:buNone/>
              <a:defRPr/>
            </a:lvl4pPr>
            <a:lvl5pPr>
              <a:buFontTx/>
              <a:buNone/>
              <a:defRPr/>
            </a:lvl5pPr>
          </a:lstStyle>
          <a:p>
            <a:pPr lvl="0"/>
            <a:r>
              <a:rPr lang="en-US" dirty="0" smtClean="0"/>
              <a:t>Name: </a:t>
            </a:r>
          </a:p>
          <a:p>
            <a:pPr lvl="1"/>
            <a:r>
              <a:rPr lang="en-US" dirty="0" smtClean="0"/>
              <a:t>Job Title:</a:t>
            </a:r>
          </a:p>
          <a:p>
            <a:pPr lvl="2"/>
            <a:r>
              <a:rPr lang="en-US" dirty="0" smtClean="0"/>
              <a:t>Tel:</a:t>
            </a:r>
          </a:p>
          <a:p>
            <a:pPr lvl="2"/>
            <a:r>
              <a:rPr lang="en-US" dirty="0" smtClean="0"/>
              <a:t>Mob:</a:t>
            </a:r>
          </a:p>
          <a:p>
            <a:pPr lvl="2"/>
            <a:r>
              <a:rPr lang="en-US" dirty="0" smtClean="0"/>
              <a:t>Email:</a:t>
            </a:r>
            <a:endParaRPr lang="en-GB" dirty="0"/>
          </a:p>
        </p:txBody>
      </p:sp>
      <p:sp>
        <p:nvSpPr>
          <p:cNvPr id="41" name="Text Placeholder 21"/>
          <p:cNvSpPr>
            <a:spLocks noGrp="1"/>
          </p:cNvSpPr>
          <p:nvPr>
            <p:ph type="body" sz="quarter" idx="32" hasCustomPrompt="1"/>
          </p:nvPr>
        </p:nvSpPr>
        <p:spPr>
          <a:xfrm>
            <a:off x="3592691" y="4765305"/>
            <a:ext cx="2788268" cy="1474405"/>
          </a:xfrm>
          <a:solidFill>
            <a:srgbClr val="A1A7C0"/>
          </a:solidFill>
        </p:spPr>
        <p:txBody>
          <a:bodyPr lIns="1484740" tIns="0" rIns="16498" bIns="65991" anchor="b"/>
          <a:lstStyle>
            <a:lvl1pPr marL="0" indent="0">
              <a:spcBef>
                <a:spcPts val="0"/>
              </a:spcBef>
              <a:buFontTx/>
              <a:buNone/>
              <a:defRPr sz="900" b="1">
                <a:solidFill>
                  <a:schemeClr val="tx1"/>
                </a:solidFill>
              </a:defRPr>
            </a:lvl1pPr>
            <a:lvl2pPr marL="0" indent="0">
              <a:spcBef>
                <a:spcPts val="0"/>
              </a:spcBef>
              <a:buFontTx/>
              <a:buNone/>
              <a:defRPr sz="900">
                <a:solidFill>
                  <a:schemeClr val="tx1"/>
                </a:solidFill>
              </a:defRPr>
            </a:lvl2pPr>
            <a:lvl3pPr marL="0" indent="0">
              <a:spcBef>
                <a:spcPts val="184"/>
              </a:spcBef>
              <a:buFontTx/>
              <a:buNone/>
              <a:defRPr sz="900">
                <a:solidFill>
                  <a:schemeClr val="tx1"/>
                </a:solidFill>
              </a:defRPr>
            </a:lvl3pPr>
            <a:lvl4pPr>
              <a:buFontTx/>
              <a:buNone/>
              <a:defRPr/>
            </a:lvl4pPr>
            <a:lvl5pPr>
              <a:buFontTx/>
              <a:buNone/>
              <a:defRPr/>
            </a:lvl5pPr>
          </a:lstStyle>
          <a:p>
            <a:pPr lvl="0"/>
            <a:r>
              <a:rPr lang="en-US" dirty="0" smtClean="0"/>
              <a:t>Name: </a:t>
            </a:r>
          </a:p>
          <a:p>
            <a:pPr lvl="1"/>
            <a:r>
              <a:rPr lang="en-US" dirty="0" smtClean="0"/>
              <a:t>Job Title:</a:t>
            </a:r>
          </a:p>
          <a:p>
            <a:pPr lvl="2"/>
            <a:r>
              <a:rPr lang="en-US" dirty="0" smtClean="0"/>
              <a:t>Tel:</a:t>
            </a:r>
          </a:p>
          <a:p>
            <a:pPr lvl="2"/>
            <a:r>
              <a:rPr lang="en-US" dirty="0" smtClean="0"/>
              <a:t>Mob:</a:t>
            </a:r>
          </a:p>
          <a:p>
            <a:pPr lvl="2"/>
            <a:r>
              <a:rPr lang="en-US" dirty="0" smtClean="0"/>
              <a:t>Email:</a:t>
            </a:r>
            <a:endParaRPr lang="en-GB" dirty="0"/>
          </a:p>
        </p:txBody>
      </p:sp>
      <p:sp>
        <p:nvSpPr>
          <p:cNvPr id="44" name="Text Placeholder 21"/>
          <p:cNvSpPr>
            <a:spLocks noGrp="1"/>
          </p:cNvSpPr>
          <p:nvPr>
            <p:ph type="body" sz="quarter" idx="33" hasCustomPrompt="1"/>
          </p:nvPr>
        </p:nvSpPr>
        <p:spPr>
          <a:xfrm>
            <a:off x="3592691" y="1614087"/>
            <a:ext cx="2788268" cy="1474405"/>
          </a:xfrm>
          <a:solidFill>
            <a:srgbClr val="A1A7C0"/>
          </a:solidFill>
        </p:spPr>
        <p:txBody>
          <a:bodyPr lIns="1484740" tIns="0" rIns="16498" bIns="65991" anchor="b"/>
          <a:lstStyle>
            <a:lvl1pPr marL="0" indent="0">
              <a:spcBef>
                <a:spcPts val="0"/>
              </a:spcBef>
              <a:buFontTx/>
              <a:buNone/>
              <a:defRPr sz="900" b="1">
                <a:solidFill>
                  <a:schemeClr val="tx1"/>
                </a:solidFill>
              </a:defRPr>
            </a:lvl1pPr>
            <a:lvl2pPr marL="0" indent="0">
              <a:spcBef>
                <a:spcPts val="0"/>
              </a:spcBef>
              <a:buFontTx/>
              <a:buNone/>
              <a:defRPr sz="900">
                <a:solidFill>
                  <a:schemeClr val="tx1"/>
                </a:solidFill>
              </a:defRPr>
            </a:lvl2pPr>
            <a:lvl3pPr marL="0" indent="0">
              <a:spcBef>
                <a:spcPts val="184"/>
              </a:spcBef>
              <a:buFontTx/>
              <a:buNone/>
              <a:defRPr sz="900">
                <a:solidFill>
                  <a:schemeClr val="tx1"/>
                </a:solidFill>
              </a:defRPr>
            </a:lvl3pPr>
            <a:lvl4pPr>
              <a:buFontTx/>
              <a:buNone/>
              <a:defRPr/>
            </a:lvl4pPr>
            <a:lvl5pPr>
              <a:buFontTx/>
              <a:buNone/>
              <a:defRPr/>
            </a:lvl5pPr>
          </a:lstStyle>
          <a:p>
            <a:pPr lvl="0"/>
            <a:r>
              <a:rPr lang="en-US" dirty="0" smtClean="0"/>
              <a:t>Name: </a:t>
            </a:r>
          </a:p>
          <a:p>
            <a:pPr lvl="1"/>
            <a:r>
              <a:rPr lang="en-US" dirty="0" smtClean="0"/>
              <a:t>Job Title:</a:t>
            </a:r>
          </a:p>
          <a:p>
            <a:pPr lvl="2"/>
            <a:r>
              <a:rPr lang="en-US" dirty="0" smtClean="0"/>
              <a:t>Tel:</a:t>
            </a:r>
          </a:p>
          <a:p>
            <a:pPr lvl="2"/>
            <a:r>
              <a:rPr lang="en-US" dirty="0" smtClean="0"/>
              <a:t>Mob:</a:t>
            </a:r>
          </a:p>
          <a:p>
            <a:pPr lvl="2"/>
            <a:r>
              <a:rPr lang="en-US" dirty="0" smtClean="0"/>
              <a:t>Email:</a:t>
            </a:r>
            <a:endParaRPr lang="en-GB" dirty="0"/>
          </a:p>
        </p:txBody>
      </p:sp>
      <p:sp>
        <p:nvSpPr>
          <p:cNvPr id="57" name="Text Placeholder 21"/>
          <p:cNvSpPr>
            <a:spLocks noGrp="1"/>
          </p:cNvSpPr>
          <p:nvPr>
            <p:ph type="body" sz="quarter" idx="34" hasCustomPrompt="1"/>
          </p:nvPr>
        </p:nvSpPr>
        <p:spPr>
          <a:xfrm>
            <a:off x="6595667" y="3193519"/>
            <a:ext cx="2788268" cy="1474405"/>
          </a:xfrm>
          <a:solidFill>
            <a:srgbClr val="A1A7C0"/>
          </a:solidFill>
        </p:spPr>
        <p:txBody>
          <a:bodyPr lIns="1484740" tIns="0" rIns="16498" bIns="65991" anchor="b"/>
          <a:lstStyle>
            <a:lvl1pPr marL="0" indent="0">
              <a:spcBef>
                <a:spcPts val="0"/>
              </a:spcBef>
              <a:buFontTx/>
              <a:buNone/>
              <a:defRPr sz="900" b="1">
                <a:solidFill>
                  <a:schemeClr val="tx1"/>
                </a:solidFill>
              </a:defRPr>
            </a:lvl1pPr>
            <a:lvl2pPr marL="0" indent="0">
              <a:spcBef>
                <a:spcPts val="0"/>
              </a:spcBef>
              <a:buFontTx/>
              <a:buNone/>
              <a:defRPr sz="900">
                <a:solidFill>
                  <a:schemeClr val="tx1"/>
                </a:solidFill>
              </a:defRPr>
            </a:lvl2pPr>
            <a:lvl3pPr marL="0" indent="0">
              <a:spcBef>
                <a:spcPts val="184"/>
              </a:spcBef>
              <a:buFontTx/>
              <a:buNone/>
              <a:defRPr sz="900">
                <a:solidFill>
                  <a:schemeClr val="tx1"/>
                </a:solidFill>
              </a:defRPr>
            </a:lvl3pPr>
            <a:lvl4pPr>
              <a:buFontTx/>
              <a:buNone/>
              <a:defRPr/>
            </a:lvl4pPr>
            <a:lvl5pPr>
              <a:buFontTx/>
              <a:buNone/>
              <a:defRPr/>
            </a:lvl5pPr>
          </a:lstStyle>
          <a:p>
            <a:pPr lvl="0"/>
            <a:r>
              <a:rPr lang="en-US" dirty="0" smtClean="0"/>
              <a:t>Name: </a:t>
            </a:r>
          </a:p>
          <a:p>
            <a:pPr lvl="1"/>
            <a:r>
              <a:rPr lang="en-US" dirty="0" smtClean="0"/>
              <a:t>Job Title:</a:t>
            </a:r>
          </a:p>
          <a:p>
            <a:pPr lvl="2"/>
            <a:r>
              <a:rPr lang="en-US" dirty="0" smtClean="0"/>
              <a:t>Tel:</a:t>
            </a:r>
          </a:p>
          <a:p>
            <a:pPr lvl="2"/>
            <a:r>
              <a:rPr lang="en-US" dirty="0" smtClean="0"/>
              <a:t>Mob:</a:t>
            </a:r>
          </a:p>
          <a:p>
            <a:pPr lvl="2"/>
            <a:r>
              <a:rPr lang="en-US" dirty="0" smtClean="0"/>
              <a:t>Email:</a:t>
            </a:r>
            <a:endParaRPr lang="en-GB" dirty="0"/>
          </a:p>
        </p:txBody>
      </p:sp>
      <p:sp>
        <p:nvSpPr>
          <p:cNvPr id="58" name="Text Placeholder 21"/>
          <p:cNvSpPr>
            <a:spLocks noGrp="1"/>
          </p:cNvSpPr>
          <p:nvPr>
            <p:ph type="body" sz="quarter" idx="35" hasCustomPrompt="1"/>
          </p:nvPr>
        </p:nvSpPr>
        <p:spPr>
          <a:xfrm>
            <a:off x="6595667" y="4765305"/>
            <a:ext cx="2788268" cy="1474405"/>
          </a:xfrm>
          <a:solidFill>
            <a:srgbClr val="A1A7C0"/>
          </a:solidFill>
        </p:spPr>
        <p:txBody>
          <a:bodyPr lIns="1484740" tIns="0" rIns="16498" bIns="65991" anchor="b"/>
          <a:lstStyle>
            <a:lvl1pPr marL="0" indent="0">
              <a:spcBef>
                <a:spcPts val="0"/>
              </a:spcBef>
              <a:buFontTx/>
              <a:buNone/>
              <a:defRPr sz="900" b="1">
                <a:solidFill>
                  <a:schemeClr val="tx1"/>
                </a:solidFill>
              </a:defRPr>
            </a:lvl1pPr>
            <a:lvl2pPr marL="0" indent="0">
              <a:spcBef>
                <a:spcPts val="0"/>
              </a:spcBef>
              <a:buFontTx/>
              <a:buNone/>
              <a:defRPr sz="900">
                <a:solidFill>
                  <a:schemeClr val="tx1"/>
                </a:solidFill>
              </a:defRPr>
            </a:lvl2pPr>
            <a:lvl3pPr marL="0" indent="0">
              <a:spcBef>
                <a:spcPts val="184"/>
              </a:spcBef>
              <a:buFontTx/>
              <a:buNone/>
              <a:defRPr sz="900">
                <a:solidFill>
                  <a:schemeClr val="tx1"/>
                </a:solidFill>
              </a:defRPr>
            </a:lvl3pPr>
            <a:lvl4pPr>
              <a:buFontTx/>
              <a:buNone/>
              <a:defRPr/>
            </a:lvl4pPr>
            <a:lvl5pPr>
              <a:buFontTx/>
              <a:buNone/>
              <a:defRPr/>
            </a:lvl5pPr>
          </a:lstStyle>
          <a:p>
            <a:pPr lvl="0"/>
            <a:r>
              <a:rPr lang="en-US" dirty="0" smtClean="0"/>
              <a:t>Name: </a:t>
            </a:r>
          </a:p>
          <a:p>
            <a:pPr lvl="1"/>
            <a:r>
              <a:rPr lang="en-US" dirty="0" smtClean="0"/>
              <a:t>Job Title:</a:t>
            </a:r>
          </a:p>
          <a:p>
            <a:pPr lvl="2"/>
            <a:r>
              <a:rPr lang="en-US" dirty="0" smtClean="0"/>
              <a:t>Tel:</a:t>
            </a:r>
          </a:p>
          <a:p>
            <a:pPr lvl="2"/>
            <a:r>
              <a:rPr lang="en-US" dirty="0" smtClean="0"/>
              <a:t>Mob:</a:t>
            </a:r>
          </a:p>
          <a:p>
            <a:pPr lvl="2"/>
            <a:r>
              <a:rPr lang="en-US" dirty="0" smtClean="0"/>
              <a:t>Email:</a:t>
            </a:r>
            <a:endParaRPr lang="en-GB" dirty="0"/>
          </a:p>
        </p:txBody>
      </p:sp>
      <p:sp>
        <p:nvSpPr>
          <p:cNvPr id="59" name="Text Placeholder 21"/>
          <p:cNvSpPr>
            <a:spLocks noGrp="1"/>
          </p:cNvSpPr>
          <p:nvPr>
            <p:ph type="body" sz="quarter" idx="36" hasCustomPrompt="1"/>
          </p:nvPr>
        </p:nvSpPr>
        <p:spPr>
          <a:xfrm>
            <a:off x="6595667" y="1614087"/>
            <a:ext cx="2788268" cy="1474405"/>
          </a:xfrm>
          <a:solidFill>
            <a:srgbClr val="A1A7C0"/>
          </a:solidFill>
        </p:spPr>
        <p:txBody>
          <a:bodyPr lIns="1484740" tIns="0" rIns="16498" bIns="65991" anchor="b"/>
          <a:lstStyle>
            <a:lvl1pPr marL="0" indent="0">
              <a:spcBef>
                <a:spcPts val="0"/>
              </a:spcBef>
              <a:buFontTx/>
              <a:buNone/>
              <a:defRPr sz="900" b="1">
                <a:solidFill>
                  <a:schemeClr val="tx1"/>
                </a:solidFill>
              </a:defRPr>
            </a:lvl1pPr>
            <a:lvl2pPr marL="0" indent="0">
              <a:spcBef>
                <a:spcPts val="0"/>
              </a:spcBef>
              <a:buFontTx/>
              <a:buNone/>
              <a:defRPr sz="900">
                <a:solidFill>
                  <a:schemeClr val="tx1"/>
                </a:solidFill>
              </a:defRPr>
            </a:lvl2pPr>
            <a:lvl3pPr marL="0" indent="0">
              <a:spcBef>
                <a:spcPts val="184"/>
              </a:spcBef>
              <a:buFontTx/>
              <a:buNone/>
              <a:defRPr sz="900">
                <a:solidFill>
                  <a:schemeClr val="tx1"/>
                </a:solidFill>
              </a:defRPr>
            </a:lvl3pPr>
            <a:lvl4pPr>
              <a:buFontTx/>
              <a:buNone/>
              <a:defRPr/>
            </a:lvl4pPr>
            <a:lvl5pPr>
              <a:buFontTx/>
              <a:buNone/>
              <a:defRPr/>
            </a:lvl5pPr>
          </a:lstStyle>
          <a:p>
            <a:pPr lvl="0"/>
            <a:r>
              <a:rPr lang="en-US" dirty="0" smtClean="0"/>
              <a:t>Name: </a:t>
            </a:r>
          </a:p>
          <a:p>
            <a:pPr lvl="1"/>
            <a:r>
              <a:rPr lang="en-US" dirty="0" smtClean="0"/>
              <a:t>Job Title:</a:t>
            </a:r>
          </a:p>
          <a:p>
            <a:pPr lvl="2"/>
            <a:r>
              <a:rPr lang="en-US" dirty="0" smtClean="0"/>
              <a:t>Tel:</a:t>
            </a:r>
          </a:p>
          <a:p>
            <a:pPr lvl="2"/>
            <a:r>
              <a:rPr lang="en-US" dirty="0" smtClean="0"/>
              <a:t>Mob:</a:t>
            </a:r>
          </a:p>
          <a:p>
            <a:pPr lvl="2"/>
            <a:r>
              <a:rPr lang="en-US" dirty="0" smtClean="0"/>
              <a:t>Email:</a:t>
            </a:r>
            <a:endParaRPr lang="en-GB" dirty="0"/>
          </a:p>
        </p:txBody>
      </p:sp>
      <p:sp>
        <p:nvSpPr>
          <p:cNvPr id="32" name="Text Placeholder 21"/>
          <p:cNvSpPr>
            <a:spLocks noGrp="1"/>
          </p:cNvSpPr>
          <p:nvPr>
            <p:ph type="body" sz="quarter" idx="29" hasCustomPrompt="1"/>
          </p:nvPr>
        </p:nvSpPr>
        <p:spPr>
          <a:xfrm>
            <a:off x="600009" y="3193519"/>
            <a:ext cx="2788268" cy="1474405"/>
          </a:xfrm>
          <a:solidFill>
            <a:srgbClr val="A1A7C0"/>
          </a:solidFill>
        </p:spPr>
        <p:txBody>
          <a:bodyPr lIns="1484740" tIns="0" rIns="16498" bIns="65991" anchor="b"/>
          <a:lstStyle>
            <a:lvl1pPr marL="0" indent="0">
              <a:spcBef>
                <a:spcPts val="0"/>
              </a:spcBef>
              <a:buFontTx/>
              <a:buNone/>
              <a:defRPr sz="900" b="1">
                <a:solidFill>
                  <a:schemeClr val="tx1"/>
                </a:solidFill>
              </a:defRPr>
            </a:lvl1pPr>
            <a:lvl2pPr marL="0" indent="0">
              <a:spcBef>
                <a:spcPts val="0"/>
              </a:spcBef>
              <a:buFontTx/>
              <a:buNone/>
              <a:defRPr sz="900">
                <a:solidFill>
                  <a:schemeClr val="tx1"/>
                </a:solidFill>
              </a:defRPr>
            </a:lvl2pPr>
            <a:lvl3pPr marL="0" indent="0">
              <a:spcBef>
                <a:spcPts val="184"/>
              </a:spcBef>
              <a:buFontTx/>
              <a:buNone/>
              <a:defRPr sz="900">
                <a:solidFill>
                  <a:schemeClr val="tx1"/>
                </a:solidFill>
              </a:defRPr>
            </a:lvl3pPr>
            <a:lvl4pPr>
              <a:buFontTx/>
              <a:buNone/>
              <a:defRPr/>
            </a:lvl4pPr>
            <a:lvl5pPr>
              <a:buFontTx/>
              <a:buNone/>
              <a:defRPr/>
            </a:lvl5pPr>
          </a:lstStyle>
          <a:p>
            <a:pPr lvl="0"/>
            <a:r>
              <a:rPr lang="en-US" dirty="0" smtClean="0"/>
              <a:t>Name: </a:t>
            </a:r>
          </a:p>
          <a:p>
            <a:pPr lvl="1"/>
            <a:r>
              <a:rPr lang="en-US" dirty="0" smtClean="0"/>
              <a:t>Job Title:</a:t>
            </a:r>
          </a:p>
          <a:p>
            <a:pPr lvl="2"/>
            <a:r>
              <a:rPr lang="en-US" dirty="0" smtClean="0"/>
              <a:t>Tel:</a:t>
            </a:r>
          </a:p>
          <a:p>
            <a:pPr lvl="2"/>
            <a:r>
              <a:rPr lang="en-US" dirty="0" smtClean="0"/>
              <a:t>Mob:</a:t>
            </a:r>
          </a:p>
          <a:p>
            <a:pPr lvl="2"/>
            <a:r>
              <a:rPr lang="en-US" dirty="0" smtClean="0"/>
              <a:t>Email:</a:t>
            </a:r>
            <a:endParaRPr lang="en-GB" dirty="0"/>
          </a:p>
        </p:txBody>
      </p:sp>
      <p:sp>
        <p:nvSpPr>
          <p:cNvPr id="35" name="Text Placeholder 21"/>
          <p:cNvSpPr>
            <a:spLocks noGrp="1"/>
          </p:cNvSpPr>
          <p:nvPr>
            <p:ph type="body" sz="quarter" idx="30" hasCustomPrompt="1"/>
          </p:nvPr>
        </p:nvSpPr>
        <p:spPr>
          <a:xfrm>
            <a:off x="600009" y="4765305"/>
            <a:ext cx="2788268" cy="1474405"/>
          </a:xfrm>
          <a:solidFill>
            <a:srgbClr val="A1A7C0"/>
          </a:solidFill>
        </p:spPr>
        <p:txBody>
          <a:bodyPr lIns="1484740" tIns="0" rIns="16498" bIns="65991" anchor="b"/>
          <a:lstStyle>
            <a:lvl1pPr marL="0" indent="0">
              <a:spcBef>
                <a:spcPts val="0"/>
              </a:spcBef>
              <a:buFontTx/>
              <a:buNone/>
              <a:defRPr sz="900" b="1">
                <a:solidFill>
                  <a:schemeClr val="tx1"/>
                </a:solidFill>
              </a:defRPr>
            </a:lvl1pPr>
            <a:lvl2pPr marL="0" indent="0">
              <a:spcBef>
                <a:spcPts val="0"/>
              </a:spcBef>
              <a:buFontTx/>
              <a:buNone/>
              <a:defRPr sz="900">
                <a:solidFill>
                  <a:schemeClr val="tx1"/>
                </a:solidFill>
              </a:defRPr>
            </a:lvl2pPr>
            <a:lvl3pPr marL="0" indent="0">
              <a:spcBef>
                <a:spcPts val="184"/>
              </a:spcBef>
              <a:buFontTx/>
              <a:buNone/>
              <a:defRPr sz="900">
                <a:solidFill>
                  <a:schemeClr val="tx1"/>
                </a:solidFill>
              </a:defRPr>
            </a:lvl3pPr>
            <a:lvl4pPr>
              <a:buFontTx/>
              <a:buNone/>
              <a:defRPr/>
            </a:lvl4pPr>
            <a:lvl5pPr>
              <a:buFontTx/>
              <a:buNone/>
              <a:defRPr/>
            </a:lvl5pPr>
          </a:lstStyle>
          <a:p>
            <a:pPr lvl="0"/>
            <a:r>
              <a:rPr lang="en-US" dirty="0" smtClean="0"/>
              <a:t>Name: </a:t>
            </a:r>
          </a:p>
          <a:p>
            <a:pPr lvl="1"/>
            <a:r>
              <a:rPr lang="en-US" dirty="0" smtClean="0"/>
              <a:t>Job Title:</a:t>
            </a:r>
          </a:p>
          <a:p>
            <a:pPr lvl="2"/>
            <a:r>
              <a:rPr lang="en-US" dirty="0" smtClean="0"/>
              <a:t>Tel:</a:t>
            </a:r>
          </a:p>
          <a:p>
            <a:pPr lvl="2"/>
            <a:r>
              <a:rPr lang="en-US" dirty="0" smtClean="0"/>
              <a:t>Mob:</a:t>
            </a:r>
          </a:p>
          <a:p>
            <a:pPr lvl="2"/>
            <a:r>
              <a:rPr lang="en-US" dirty="0" smtClean="0"/>
              <a:t>Email:</a:t>
            </a:r>
            <a:endParaRPr lang="en-GB" dirty="0"/>
          </a:p>
        </p:txBody>
      </p:sp>
      <p:sp>
        <p:nvSpPr>
          <p:cNvPr id="22" name="Text Placeholder 21"/>
          <p:cNvSpPr>
            <a:spLocks noGrp="1"/>
          </p:cNvSpPr>
          <p:nvPr>
            <p:ph type="body" sz="quarter" idx="12" hasCustomPrompt="1"/>
          </p:nvPr>
        </p:nvSpPr>
        <p:spPr>
          <a:xfrm>
            <a:off x="600009" y="1614087"/>
            <a:ext cx="2788268" cy="1474405"/>
          </a:xfrm>
          <a:solidFill>
            <a:srgbClr val="A1A7C0"/>
          </a:solidFill>
        </p:spPr>
        <p:txBody>
          <a:bodyPr lIns="1484740" tIns="0" rIns="16498" bIns="65991" anchor="b"/>
          <a:lstStyle>
            <a:lvl1pPr marL="0" indent="0">
              <a:spcBef>
                <a:spcPts val="0"/>
              </a:spcBef>
              <a:buFontTx/>
              <a:buNone/>
              <a:defRPr sz="900" b="1">
                <a:solidFill>
                  <a:schemeClr val="tx1"/>
                </a:solidFill>
              </a:defRPr>
            </a:lvl1pPr>
            <a:lvl2pPr marL="0" indent="0">
              <a:spcBef>
                <a:spcPts val="0"/>
              </a:spcBef>
              <a:buFontTx/>
              <a:buNone/>
              <a:defRPr sz="900">
                <a:solidFill>
                  <a:schemeClr val="tx1"/>
                </a:solidFill>
              </a:defRPr>
            </a:lvl2pPr>
            <a:lvl3pPr marL="0" indent="0">
              <a:spcBef>
                <a:spcPts val="184"/>
              </a:spcBef>
              <a:buFontTx/>
              <a:buNone/>
              <a:defRPr sz="900">
                <a:solidFill>
                  <a:schemeClr val="tx1"/>
                </a:solidFill>
              </a:defRPr>
            </a:lvl3pPr>
            <a:lvl4pPr>
              <a:buFontTx/>
              <a:buNone/>
              <a:defRPr/>
            </a:lvl4pPr>
            <a:lvl5pPr>
              <a:buFontTx/>
              <a:buNone/>
              <a:defRPr/>
            </a:lvl5pPr>
          </a:lstStyle>
          <a:p>
            <a:pPr lvl="0"/>
            <a:r>
              <a:rPr lang="en-US" dirty="0" smtClean="0"/>
              <a:t>Name: </a:t>
            </a:r>
          </a:p>
          <a:p>
            <a:pPr lvl="1"/>
            <a:r>
              <a:rPr lang="en-US" dirty="0" smtClean="0"/>
              <a:t>Job Title:</a:t>
            </a:r>
          </a:p>
          <a:p>
            <a:pPr lvl="2"/>
            <a:r>
              <a:rPr lang="en-US" dirty="0" smtClean="0"/>
              <a:t>Tel:</a:t>
            </a:r>
          </a:p>
          <a:p>
            <a:pPr lvl="2"/>
            <a:r>
              <a:rPr lang="en-US" dirty="0" smtClean="0"/>
              <a:t>Mob:</a:t>
            </a:r>
          </a:p>
          <a:p>
            <a:pPr lvl="2"/>
            <a:r>
              <a:rPr lang="en-US" dirty="0" smtClean="0"/>
              <a:t>Email:</a:t>
            </a:r>
            <a:endParaRPr lang="en-GB" dirty="0"/>
          </a:p>
        </p:txBody>
      </p:sp>
      <p:sp>
        <p:nvSpPr>
          <p:cNvPr id="2" name="Title 1"/>
          <p:cNvSpPr>
            <a:spLocks noGrp="1"/>
          </p:cNvSpPr>
          <p:nvPr>
            <p:ph type="title"/>
          </p:nvPr>
        </p:nvSpPr>
        <p:spPr/>
        <p:txBody>
          <a:bodyPr/>
          <a:lstStyle/>
          <a:p>
            <a:r>
              <a:rPr lang="en-US" smtClean="0"/>
              <a:t>Click to edit Master title style</a:t>
            </a:r>
            <a:endParaRPr lang="en-GB"/>
          </a:p>
        </p:txBody>
      </p:sp>
      <p:sp>
        <p:nvSpPr>
          <p:cNvPr id="3" name="Slide Number Placeholder 2"/>
          <p:cNvSpPr>
            <a:spLocks noGrp="1"/>
          </p:cNvSpPr>
          <p:nvPr>
            <p:ph type="sldNum" sz="quarter" idx="10"/>
          </p:nvPr>
        </p:nvSpPr>
        <p:spPr/>
        <p:txBody>
          <a:bodyPr/>
          <a:lstStyle/>
          <a:p>
            <a:pPr>
              <a:defRPr/>
            </a:pPr>
            <a:fld id="{9E3FD055-00A3-4E1F-830A-86C1BE1F854C}" type="slidenum">
              <a:rPr lang="en-GB" smtClean="0">
                <a:solidFill>
                  <a:srgbClr val="002244"/>
                </a:solidFill>
              </a:rPr>
              <a:pPr>
                <a:defRPr/>
              </a:pPr>
              <a:t>‹#›</a:t>
            </a:fld>
            <a:endParaRPr lang="en-GB" dirty="0">
              <a:solidFill>
                <a:srgbClr val="002244"/>
              </a:solidFill>
            </a:endParaRPr>
          </a:p>
        </p:txBody>
      </p:sp>
      <p:sp>
        <p:nvSpPr>
          <p:cNvPr id="20" name="Picture Placeholder 19"/>
          <p:cNvSpPr>
            <a:spLocks noGrp="1"/>
          </p:cNvSpPr>
          <p:nvPr>
            <p:ph type="pic" sz="quarter" idx="11"/>
          </p:nvPr>
        </p:nvSpPr>
        <p:spPr>
          <a:xfrm>
            <a:off x="665901" y="1681930"/>
            <a:ext cx="1367316" cy="1338719"/>
          </a:xfrm>
        </p:spPr>
        <p:txBody>
          <a:bodyPr/>
          <a:lstStyle>
            <a:lvl1pPr>
              <a:defRPr>
                <a:solidFill>
                  <a:schemeClr val="tx1"/>
                </a:solidFill>
              </a:defRPr>
            </a:lvl1pPr>
          </a:lstStyle>
          <a:p>
            <a:r>
              <a:rPr lang="en-US" smtClean="0"/>
              <a:t>Click icon to add picture</a:t>
            </a:r>
            <a:endParaRPr lang="en-GB"/>
          </a:p>
        </p:txBody>
      </p:sp>
      <p:sp>
        <p:nvSpPr>
          <p:cNvPr id="24" name="Picture Placeholder 19"/>
          <p:cNvSpPr>
            <a:spLocks noGrp="1"/>
          </p:cNvSpPr>
          <p:nvPr>
            <p:ph type="pic" sz="quarter" idx="13"/>
          </p:nvPr>
        </p:nvSpPr>
        <p:spPr>
          <a:xfrm>
            <a:off x="3663044" y="1681930"/>
            <a:ext cx="1367316" cy="1338719"/>
          </a:xfrm>
        </p:spPr>
        <p:txBody>
          <a:bodyPr/>
          <a:lstStyle>
            <a:lvl1pPr>
              <a:defRPr>
                <a:solidFill>
                  <a:schemeClr val="tx1"/>
                </a:solidFill>
              </a:defRPr>
            </a:lvl1pPr>
          </a:lstStyle>
          <a:p>
            <a:r>
              <a:rPr lang="en-US" smtClean="0"/>
              <a:t>Click icon to add picture</a:t>
            </a:r>
            <a:endParaRPr lang="en-GB" dirty="0"/>
          </a:p>
        </p:txBody>
      </p:sp>
      <p:sp>
        <p:nvSpPr>
          <p:cNvPr id="27" name="Picture Placeholder 19"/>
          <p:cNvSpPr>
            <a:spLocks noGrp="1"/>
          </p:cNvSpPr>
          <p:nvPr>
            <p:ph type="pic" sz="quarter" idx="15"/>
          </p:nvPr>
        </p:nvSpPr>
        <p:spPr>
          <a:xfrm>
            <a:off x="6675962" y="1681930"/>
            <a:ext cx="1367316" cy="1338719"/>
          </a:xfrm>
        </p:spPr>
        <p:txBody>
          <a:bodyPr/>
          <a:lstStyle>
            <a:lvl1pPr>
              <a:defRPr>
                <a:solidFill>
                  <a:schemeClr val="tx1"/>
                </a:solidFill>
              </a:defRPr>
            </a:lvl1pPr>
          </a:lstStyle>
          <a:p>
            <a:r>
              <a:rPr lang="en-US" smtClean="0"/>
              <a:t>Click icon to add picture</a:t>
            </a:r>
            <a:endParaRPr lang="en-GB"/>
          </a:p>
        </p:txBody>
      </p:sp>
      <p:sp>
        <p:nvSpPr>
          <p:cNvPr id="30" name="Picture Placeholder 19"/>
          <p:cNvSpPr>
            <a:spLocks noGrp="1"/>
          </p:cNvSpPr>
          <p:nvPr>
            <p:ph type="pic" sz="quarter" idx="17"/>
          </p:nvPr>
        </p:nvSpPr>
        <p:spPr>
          <a:xfrm>
            <a:off x="665901" y="3261362"/>
            <a:ext cx="1367316" cy="1338719"/>
          </a:xfrm>
        </p:spPr>
        <p:txBody>
          <a:bodyPr/>
          <a:lstStyle>
            <a:lvl1pPr>
              <a:defRPr>
                <a:solidFill>
                  <a:schemeClr val="tx1"/>
                </a:solidFill>
              </a:defRPr>
            </a:lvl1pPr>
          </a:lstStyle>
          <a:p>
            <a:r>
              <a:rPr lang="en-US" smtClean="0"/>
              <a:t>Click icon to add picture</a:t>
            </a:r>
            <a:endParaRPr lang="en-GB"/>
          </a:p>
        </p:txBody>
      </p:sp>
      <p:sp>
        <p:nvSpPr>
          <p:cNvPr id="33" name="Picture Placeholder 19"/>
          <p:cNvSpPr>
            <a:spLocks noGrp="1"/>
          </p:cNvSpPr>
          <p:nvPr>
            <p:ph type="pic" sz="quarter" idx="19"/>
          </p:nvPr>
        </p:nvSpPr>
        <p:spPr>
          <a:xfrm>
            <a:off x="3663044" y="3261362"/>
            <a:ext cx="1367316" cy="1338719"/>
          </a:xfrm>
        </p:spPr>
        <p:txBody>
          <a:bodyPr/>
          <a:lstStyle>
            <a:lvl1pPr>
              <a:defRPr>
                <a:solidFill>
                  <a:schemeClr val="tx1"/>
                </a:solidFill>
              </a:defRPr>
            </a:lvl1pPr>
          </a:lstStyle>
          <a:p>
            <a:r>
              <a:rPr lang="en-US" smtClean="0"/>
              <a:t>Click icon to add picture</a:t>
            </a:r>
            <a:endParaRPr lang="en-GB"/>
          </a:p>
        </p:txBody>
      </p:sp>
      <p:sp>
        <p:nvSpPr>
          <p:cNvPr id="36" name="Picture Placeholder 19"/>
          <p:cNvSpPr>
            <a:spLocks noGrp="1"/>
          </p:cNvSpPr>
          <p:nvPr>
            <p:ph type="pic" sz="quarter" idx="21"/>
          </p:nvPr>
        </p:nvSpPr>
        <p:spPr>
          <a:xfrm>
            <a:off x="6675962" y="3261362"/>
            <a:ext cx="1367316" cy="1338719"/>
          </a:xfrm>
        </p:spPr>
        <p:txBody>
          <a:bodyPr/>
          <a:lstStyle>
            <a:lvl1pPr>
              <a:defRPr>
                <a:solidFill>
                  <a:schemeClr val="tx1"/>
                </a:solidFill>
              </a:defRPr>
            </a:lvl1pPr>
          </a:lstStyle>
          <a:p>
            <a:r>
              <a:rPr lang="en-US" smtClean="0"/>
              <a:t>Click icon to add picture</a:t>
            </a:r>
            <a:endParaRPr lang="en-GB"/>
          </a:p>
        </p:txBody>
      </p:sp>
      <p:sp>
        <p:nvSpPr>
          <p:cNvPr id="39" name="Picture Placeholder 19"/>
          <p:cNvSpPr>
            <a:spLocks noGrp="1"/>
          </p:cNvSpPr>
          <p:nvPr>
            <p:ph type="pic" sz="quarter" idx="23"/>
          </p:nvPr>
        </p:nvSpPr>
        <p:spPr>
          <a:xfrm>
            <a:off x="665901" y="4833148"/>
            <a:ext cx="1367316" cy="1338719"/>
          </a:xfrm>
        </p:spPr>
        <p:txBody>
          <a:bodyPr/>
          <a:lstStyle>
            <a:lvl1pPr>
              <a:defRPr>
                <a:solidFill>
                  <a:schemeClr val="tx1"/>
                </a:solidFill>
              </a:defRPr>
            </a:lvl1pPr>
          </a:lstStyle>
          <a:p>
            <a:r>
              <a:rPr lang="en-US" smtClean="0"/>
              <a:t>Click icon to add picture</a:t>
            </a:r>
            <a:endParaRPr lang="en-GB"/>
          </a:p>
        </p:txBody>
      </p:sp>
      <p:sp>
        <p:nvSpPr>
          <p:cNvPr id="42" name="Picture Placeholder 19"/>
          <p:cNvSpPr>
            <a:spLocks noGrp="1"/>
          </p:cNvSpPr>
          <p:nvPr>
            <p:ph type="pic" sz="quarter" idx="25"/>
          </p:nvPr>
        </p:nvSpPr>
        <p:spPr>
          <a:xfrm>
            <a:off x="3663044" y="4833148"/>
            <a:ext cx="1367316" cy="1338719"/>
          </a:xfrm>
        </p:spPr>
        <p:txBody>
          <a:bodyPr/>
          <a:lstStyle>
            <a:lvl1pPr>
              <a:defRPr>
                <a:solidFill>
                  <a:schemeClr val="tx1"/>
                </a:solidFill>
              </a:defRPr>
            </a:lvl1pPr>
          </a:lstStyle>
          <a:p>
            <a:r>
              <a:rPr lang="en-US" smtClean="0"/>
              <a:t>Click icon to add picture</a:t>
            </a:r>
            <a:endParaRPr lang="en-GB"/>
          </a:p>
        </p:txBody>
      </p:sp>
      <p:sp>
        <p:nvSpPr>
          <p:cNvPr id="45" name="Picture Placeholder 19"/>
          <p:cNvSpPr>
            <a:spLocks noGrp="1"/>
          </p:cNvSpPr>
          <p:nvPr>
            <p:ph type="pic" sz="quarter" idx="27"/>
          </p:nvPr>
        </p:nvSpPr>
        <p:spPr>
          <a:xfrm>
            <a:off x="6675962" y="4833148"/>
            <a:ext cx="1367316" cy="1338719"/>
          </a:xfrm>
        </p:spPr>
        <p:txBody>
          <a:bodyPr/>
          <a:lstStyle>
            <a:lvl1pPr>
              <a:defRPr>
                <a:solidFill>
                  <a:schemeClr val="tx1"/>
                </a:solidFill>
              </a:defRPr>
            </a:lvl1pPr>
          </a:lstStyle>
          <a:p>
            <a:r>
              <a:rPr lang="en-US" smtClean="0"/>
              <a:t>Click icon to add picture</a:t>
            </a:r>
            <a:endParaRPr lang="en-GB"/>
          </a:p>
        </p:txBody>
      </p:sp>
      <p:cxnSp>
        <p:nvCxnSpPr>
          <p:cNvPr id="23" name="Straight Connector 22"/>
          <p:cNvCxnSpPr/>
          <p:nvPr userDrawn="1"/>
        </p:nvCxnSpPr>
        <p:spPr>
          <a:xfrm flipV="1">
            <a:off x="579810" y="1491683"/>
            <a:ext cx="8904228" cy="0"/>
          </a:xfrm>
          <a:prstGeom prst="line">
            <a:avLst/>
          </a:prstGeom>
          <a:ln>
            <a:solidFill>
              <a:srgbClr val="606B8D"/>
            </a:solidFill>
          </a:ln>
        </p:spPr>
        <p:style>
          <a:lnRef idx="1">
            <a:schemeClr val="accent1"/>
          </a:lnRef>
          <a:fillRef idx="0">
            <a:schemeClr val="accent1"/>
          </a:fillRef>
          <a:effectRef idx="0">
            <a:schemeClr val="accent1"/>
          </a:effectRef>
          <a:fontRef idx="minor">
            <a:schemeClr val="tx1"/>
          </a:fontRef>
        </p:style>
      </p:cxnSp>
      <p:sp>
        <p:nvSpPr>
          <p:cNvPr id="25" name="Text Placeholder 8"/>
          <p:cNvSpPr>
            <a:spLocks noGrp="1"/>
          </p:cNvSpPr>
          <p:nvPr>
            <p:ph type="body" sz="quarter" idx="37" hasCustomPrompt="1"/>
          </p:nvPr>
        </p:nvSpPr>
        <p:spPr>
          <a:xfrm>
            <a:off x="498568" y="6254742"/>
            <a:ext cx="4038307" cy="388759"/>
          </a:xfrm>
        </p:spPr>
        <p:txBody>
          <a:bodyPr anchor="b"/>
          <a:lstStyle>
            <a:lvl1pPr marL="0" indent="0">
              <a:buFontTx/>
              <a:buNone/>
              <a:defRPr sz="900"/>
            </a:lvl1pPr>
          </a:lstStyle>
          <a:p>
            <a:pPr lvl="0"/>
            <a:r>
              <a:rPr lang="en-US" dirty="0" smtClean="0"/>
              <a:t>Source: Enter source here</a:t>
            </a:r>
            <a:endParaRPr lang="en-GB" dirty="0"/>
          </a:p>
        </p:txBody>
      </p:sp>
    </p:spTree>
    <p:extLst>
      <p:ext uri="{BB962C8B-B14F-4D97-AF65-F5344CB8AC3E}">
        <p14:creationId xmlns:p14="http://schemas.microsoft.com/office/powerpoint/2010/main" val="4003975511"/>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Tree>
    <p:extLst>
      <p:ext uri="{BB962C8B-B14F-4D97-AF65-F5344CB8AC3E}">
        <p14:creationId xmlns:p14="http://schemas.microsoft.com/office/powerpoint/2010/main" val="840030520"/>
      </p:ext>
    </p:extLst>
  </p:cSld>
  <p:clrMapOvr>
    <a:masterClrMapping/>
  </p:clrMapOvr>
  <p:transition spd="med">
    <p:wipe dir="r"/>
  </p:transition>
  <p:timing>
    <p:tnLst>
      <p:par>
        <p:cTn id="1" dur="indefinite" restart="never" nodeType="tmRoot"/>
      </p:par>
    </p:tnLst>
  </p:timing>
</p:sldLayout>
</file>

<file path=ppt/slideLayouts/slideLayout2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560" y="2129984"/>
            <a:ext cx="8420880" cy="1470394"/>
          </a:xfrm>
        </p:spPr>
        <p:txBody>
          <a:bodyPr/>
          <a:lstStyle/>
          <a:p>
            <a:r>
              <a:rPr lang="en-US" smtClean="0"/>
              <a:t>Click to edit Master title style</a:t>
            </a:r>
            <a:endParaRPr lang="en-GB"/>
          </a:p>
        </p:txBody>
      </p:sp>
      <p:sp>
        <p:nvSpPr>
          <p:cNvPr id="3" name="Subtitle 2"/>
          <p:cNvSpPr>
            <a:spLocks noGrp="1"/>
          </p:cNvSpPr>
          <p:nvPr>
            <p:ph type="subTitle" idx="1"/>
          </p:nvPr>
        </p:nvSpPr>
        <p:spPr>
          <a:xfrm>
            <a:off x="1486681" y="3885528"/>
            <a:ext cx="6934200" cy="1752664"/>
          </a:xfrm>
        </p:spPr>
        <p:txBody>
          <a:bodyPr/>
          <a:lstStyle>
            <a:lvl1pPr marL="0" indent="0" algn="ctr">
              <a:buNone/>
              <a:defRPr>
                <a:solidFill>
                  <a:schemeClr val="tx1">
                    <a:tint val="75000"/>
                  </a:schemeClr>
                </a:solidFill>
              </a:defRPr>
            </a:lvl1pPr>
            <a:lvl2pPr marL="434079" indent="0" algn="ctr">
              <a:buNone/>
              <a:defRPr>
                <a:solidFill>
                  <a:schemeClr val="tx1">
                    <a:tint val="75000"/>
                  </a:schemeClr>
                </a:solidFill>
              </a:defRPr>
            </a:lvl2pPr>
            <a:lvl3pPr marL="868158" indent="0" algn="ctr">
              <a:buNone/>
              <a:defRPr>
                <a:solidFill>
                  <a:schemeClr val="tx1">
                    <a:tint val="75000"/>
                  </a:schemeClr>
                </a:solidFill>
              </a:defRPr>
            </a:lvl3pPr>
            <a:lvl4pPr marL="1302239" indent="0" algn="ctr">
              <a:buNone/>
              <a:defRPr>
                <a:solidFill>
                  <a:schemeClr val="tx1">
                    <a:tint val="75000"/>
                  </a:schemeClr>
                </a:solidFill>
              </a:defRPr>
            </a:lvl4pPr>
            <a:lvl5pPr marL="1736320" indent="0" algn="ctr">
              <a:buNone/>
              <a:defRPr>
                <a:solidFill>
                  <a:schemeClr val="tx1">
                    <a:tint val="75000"/>
                  </a:schemeClr>
                </a:solidFill>
              </a:defRPr>
            </a:lvl5pPr>
            <a:lvl6pPr marL="2170400" indent="0" algn="ctr">
              <a:buNone/>
              <a:defRPr>
                <a:solidFill>
                  <a:schemeClr val="tx1">
                    <a:tint val="75000"/>
                  </a:schemeClr>
                </a:solidFill>
              </a:defRPr>
            </a:lvl6pPr>
            <a:lvl7pPr marL="2604478" indent="0" algn="ctr">
              <a:buNone/>
              <a:defRPr>
                <a:solidFill>
                  <a:schemeClr val="tx1">
                    <a:tint val="75000"/>
                  </a:schemeClr>
                </a:solidFill>
              </a:defRPr>
            </a:lvl7pPr>
            <a:lvl8pPr marL="3038557" indent="0" algn="ctr">
              <a:buNone/>
              <a:defRPr>
                <a:solidFill>
                  <a:schemeClr val="tx1">
                    <a:tint val="75000"/>
                  </a:schemeClr>
                </a:solidFill>
              </a:defRPr>
            </a:lvl8pPr>
            <a:lvl9pPr marL="3472641"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lvl1pPr>
              <a:defRPr/>
            </a:lvl1pPr>
          </a:lstStyle>
          <a:p>
            <a:pPr>
              <a:defRPr/>
            </a:pPr>
            <a:fld id="{F0DEB2F7-883D-4DF4-B898-1F2E6E269984}" type="datetimeFigureOut">
              <a:rPr lang="en-GB">
                <a:solidFill>
                  <a:prstClr val="black">
                    <a:tint val="75000"/>
                  </a:prstClr>
                </a:solidFill>
              </a:rPr>
              <a:pPr>
                <a:defRPr/>
              </a:pPr>
              <a:t>07/03/2016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07B1E74-C515-4919-A6C2-2D3B8B8965BC}"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2922849150"/>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4B313D84-7752-4A5C-A960-501AFA626C86}" type="datetimeFigureOut">
              <a:rPr lang="en-GB">
                <a:solidFill>
                  <a:prstClr val="black">
                    <a:tint val="75000"/>
                  </a:prstClr>
                </a:solidFill>
              </a:rPr>
              <a:pPr>
                <a:defRPr/>
              </a:pPr>
              <a:t>07/03/2016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577E9F2-08F3-4D9E-AD2B-B6D75AB14053}"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22424096"/>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83120" y="4406868"/>
            <a:ext cx="8419320" cy="1362383"/>
          </a:xfrm>
        </p:spPr>
        <p:txBody>
          <a:bodyPr anchor="t"/>
          <a:lstStyle>
            <a:lvl1pPr algn="l">
              <a:defRPr sz="3800" b="1" cap="all"/>
            </a:lvl1pPr>
          </a:lstStyle>
          <a:p>
            <a:r>
              <a:rPr lang="en-US" smtClean="0"/>
              <a:t>Click to edit Master title style</a:t>
            </a:r>
            <a:endParaRPr lang="en-GB"/>
          </a:p>
        </p:txBody>
      </p:sp>
      <p:sp>
        <p:nvSpPr>
          <p:cNvPr id="3" name="Text Placeholder 2"/>
          <p:cNvSpPr>
            <a:spLocks noGrp="1"/>
          </p:cNvSpPr>
          <p:nvPr>
            <p:ph type="body" idx="1"/>
          </p:nvPr>
        </p:nvSpPr>
        <p:spPr>
          <a:xfrm>
            <a:off x="783120" y="2906227"/>
            <a:ext cx="8419320" cy="1500638"/>
          </a:xfrm>
        </p:spPr>
        <p:txBody>
          <a:bodyPr anchor="b"/>
          <a:lstStyle>
            <a:lvl1pPr marL="0" indent="0">
              <a:buNone/>
              <a:defRPr sz="1900">
                <a:solidFill>
                  <a:schemeClr val="tx1">
                    <a:tint val="75000"/>
                  </a:schemeClr>
                </a:solidFill>
              </a:defRPr>
            </a:lvl1pPr>
            <a:lvl2pPr marL="434079" indent="0">
              <a:buNone/>
              <a:defRPr sz="1700">
                <a:solidFill>
                  <a:schemeClr val="tx1">
                    <a:tint val="75000"/>
                  </a:schemeClr>
                </a:solidFill>
              </a:defRPr>
            </a:lvl2pPr>
            <a:lvl3pPr marL="868158" indent="0">
              <a:buNone/>
              <a:defRPr sz="1500">
                <a:solidFill>
                  <a:schemeClr val="tx1">
                    <a:tint val="75000"/>
                  </a:schemeClr>
                </a:solidFill>
              </a:defRPr>
            </a:lvl3pPr>
            <a:lvl4pPr marL="1302239" indent="0">
              <a:buNone/>
              <a:defRPr sz="1300">
                <a:solidFill>
                  <a:schemeClr val="tx1">
                    <a:tint val="75000"/>
                  </a:schemeClr>
                </a:solidFill>
              </a:defRPr>
            </a:lvl4pPr>
            <a:lvl5pPr marL="1736320" indent="0">
              <a:buNone/>
              <a:defRPr sz="1300">
                <a:solidFill>
                  <a:schemeClr val="tx1">
                    <a:tint val="75000"/>
                  </a:schemeClr>
                </a:solidFill>
              </a:defRPr>
            </a:lvl5pPr>
            <a:lvl6pPr marL="2170400" indent="0">
              <a:buNone/>
              <a:defRPr sz="1300">
                <a:solidFill>
                  <a:schemeClr val="tx1">
                    <a:tint val="75000"/>
                  </a:schemeClr>
                </a:solidFill>
              </a:defRPr>
            </a:lvl6pPr>
            <a:lvl7pPr marL="2604478" indent="0">
              <a:buNone/>
              <a:defRPr sz="1300">
                <a:solidFill>
                  <a:schemeClr val="tx1">
                    <a:tint val="75000"/>
                  </a:schemeClr>
                </a:solidFill>
              </a:defRPr>
            </a:lvl7pPr>
            <a:lvl8pPr marL="3038557" indent="0">
              <a:buNone/>
              <a:defRPr sz="1300">
                <a:solidFill>
                  <a:schemeClr val="tx1">
                    <a:tint val="75000"/>
                  </a:schemeClr>
                </a:solidFill>
              </a:defRPr>
            </a:lvl8pPr>
            <a:lvl9pPr marL="3472641" indent="0">
              <a:buNone/>
              <a:defRPr sz="13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AF3E9A23-66D2-48BA-993A-CABAC01E01D9}" type="datetimeFigureOut">
              <a:rPr lang="en-GB">
                <a:solidFill>
                  <a:prstClr val="black">
                    <a:tint val="75000"/>
                  </a:prstClr>
                </a:solidFill>
              </a:rPr>
              <a:pPr>
                <a:defRPr/>
              </a:pPr>
              <a:t>07/03/2016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745A24A-64E4-4C29-B042-DAAC2CFD6E3D}"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2297587444"/>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96080" y="1600011"/>
            <a:ext cx="4382040" cy="4526395"/>
          </a:xfrm>
        </p:spPr>
        <p:txBody>
          <a:bodyPr/>
          <a:lstStyle>
            <a:lvl1pPr>
              <a:defRPr sz="2700"/>
            </a:lvl1pPr>
            <a:lvl2pPr>
              <a:defRPr sz="2300"/>
            </a:lvl2pPr>
            <a:lvl3pPr>
              <a:defRPr sz="1900"/>
            </a:lvl3pPr>
            <a:lvl4pPr>
              <a:defRPr sz="1700"/>
            </a:lvl4pPr>
            <a:lvl5pPr>
              <a:defRPr sz="1700"/>
            </a:lvl5pPr>
            <a:lvl6pPr>
              <a:defRPr sz="1700"/>
            </a:lvl6pPr>
            <a:lvl7pPr>
              <a:defRPr sz="1700"/>
            </a:lvl7pPr>
            <a:lvl8pPr>
              <a:defRPr sz="1700"/>
            </a:lvl8pPr>
            <a:lvl9pPr>
              <a:defRPr sz="1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5027882" y="1600011"/>
            <a:ext cx="4383600" cy="4526395"/>
          </a:xfrm>
        </p:spPr>
        <p:txBody>
          <a:bodyPr/>
          <a:lstStyle>
            <a:lvl1pPr>
              <a:defRPr sz="2700"/>
            </a:lvl1pPr>
            <a:lvl2pPr>
              <a:defRPr sz="2300"/>
            </a:lvl2pPr>
            <a:lvl3pPr>
              <a:defRPr sz="1900"/>
            </a:lvl3pPr>
            <a:lvl4pPr>
              <a:defRPr sz="1700"/>
            </a:lvl4pPr>
            <a:lvl5pPr>
              <a:defRPr sz="1700"/>
            </a:lvl5pPr>
            <a:lvl6pPr>
              <a:defRPr sz="1700"/>
            </a:lvl6pPr>
            <a:lvl7pPr>
              <a:defRPr sz="1700"/>
            </a:lvl7pPr>
            <a:lvl8pPr>
              <a:defRPr sz="1700"/>
            </a:lvl8pPr>
            <a:lvl9pPr>
              <a:defRPr sz="1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3"/>
          <p:cNvSpPr>
            <a:spLocks noGrp="1"/>
          </p:cNvSpPr>
          <p:nvPr>
            <p:ph type="dt" sz="half" idx="10"/>
          </p:nvPr>
        </p:nvSpPr>
        <p:spPr/>
        <p:txBody>
          <a:bodyPr/>
          <a:lstStyle>
            <a:lvl1pPr>
              <a:defRPr/>
            </a:lvl1pPr>
          </a:lstStyle>
          <a:p>
            <a:pPr>
              <a:defRPr/>
            </a:pPr>
            <a:fld id="{38AE6C53-8A55-4735-B8EA-069DD8DDA4C3}" type="datetimeFigureOut">
              <a:rPr lang="en-GB">
                <a:solidFill>
                  <a:prstClr val="black">
                    <a:tint val="75000"/>
                  </a:prstClr>
                </a:solidFill>
              </a:rPr>
              <a:pPr>
                <a:defRPr/>
              </a:pPr>
              <a:t>07/03/2016</a:t>
            </a:fld>
            <a:endParaRPr lang="en-GB">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AC9DCB4-4826-46C1-9E39-2BDCA9E8EB71}"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2263983029"/>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96080" y="1535203"/>
            <a:ext cx="4375800" cy="639427"/>
          </a:xfrm>
        </p:spPr>
        <p:txBody>
          <a:bodyPr anchor="b"/>
          <a:lstStyle>
            <a:lvl1pPr marL="0" indent="0">
              <a:buNone/>
              <a:defRPr sz="2300" b="1"/>
            </a:lvl1pPr>
            <a:lvl2pPr marL="434079" indent="0">
              <a:buNone/>
              <a:defRPr sz="1900" b="1"/>
            </a:lvl2pPr>
            <a:lvl3pPr marL="868158" indent="0">
              <a:buNone/>
              <a:defRPr sz="1700" b="1"/>
            </a:lvl3pPr>
            <a:lvl4pPr marL="1302239" indent="0">
              <a:buNone/>
              <a:defRPr sz="1500" b="1"/>
            </a:lvl4pPr>
            <a:lvl5pPr marL="1736320" indent="0">
              <a:buNone/>
              <a:defRPr sz="1500" b="1"/>
            </a:lvl5pPr>
            <a:lvl6pPr marL="2170400" indent="0">
              <a:buNone/>
              <a:defRPr sz="1500" b="1"/>
            </a:lvl6pPr>
            <a:lvl7pPr marL="2604478" indent="0">
              <a:buNone/>
              <a:defRPr sz="1500" b="1"/>
            </a:lvl7pPr>
            <a:lvl8pPr marL="3038557" indent="0">
              <a:buNone/>
              <a:defRPr sz="1500" b="1"/>
            </a:lvl8pPr>
            <a:lvl9pPr marL="3472641" indent="0">
              <a:buNone/>
              <a:defRPr sz="1500" b="1"/>
            </a:lvl9pPr>
          </a:lstStyle>
          <a:p>
            <a:pPr lvl="0"/>
            <a:r>
              <a:rPr lang="en-US" smtClean="0"/>
              <a:t>Click to edit Master text styles</a:t>
            </a:r>
          </a:p>
        </p:txBody>
      </p:sp>
      <p:sp>
        <p:nvSpPr>
          <p:cNvPr id="4" name="Content Placeholder 3"/>
          <p:cNvSpPr>
            <a:spLocks noGrp="1"/>
          </p:cNvSpPr>
          <p:nvPr>
            <p:ph sz="half" idx="2"/>
          </p:nvPr>
        </p:nvSpPr>
        <p:spPr>
          <a:xfrm>
            <a:off x="496080" y="2174641"/>
            <a:ext cx="4375800" cy="3951775"/>
          </a:xfrm>
        </p:spPr>
        <p:txBody>
          <a:bodyPr/>
          <a:lstStyle>
            <a:lvl1pPr>
              <a:defRPr sz="2300"/>
            </a:lvl1pPr>
            <a:lvl2pPr>
              <a:defRPr sz="1900"/>
            </a:lvl2pPr>
            <a:lvl3pPr>
              <a:defRPr sz="17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5032562" y="1535203"/>
            <a:ext cx="4378920" cy="639427"/>
          </a:xfrm>
        </p:spPr>
        <p:txBody>
          <a:bodyPr anchor="b"/>
          <a:lstStyle>
            <a:lvl1pPr marL="0" indent="0">
              <a:buNone/>
              <a:defRPr sz="2300" b="1"/>
            </a:lvl1pPr>
            <a:lvl2pPr marL="434079" indent="0">
              <a:buNone/>
              <a:defRPr sz="1900" b="1"/>
            </a:lvl2pPr>
            <a:lvl3pPr marL="868158" indent="0">
              <a:buNone/>
              <a:defRPr sz="1700" b="1"/>
            </a:lvl3pPr>
            <a:lvl4pPr marL="1302239" indent="0">
              <a:buNone/>
              <a:defRPr sz="1500" b="1"/>
            </a:lvl4pPr>
            <a:lvl5pPr marL="1736320" indent="0">
              <a:buNone/>
              <a:defRPr sz="1500" b="1"/>
            </a:lvl5pPr>
            <a:lvl6pPr marL="2170400" indent="0">
              <a:buNone/>
              <a:defRPr sz="1500" b="1"/>
            </a:lvl6pPr>
            <a:lvl7pPr marL="2604478" indent="0">
              <a:buNone/>
              <a:defRPr sz="1500" b="1"/>
            </a:lvl7pPr>
            <a:lvl8pPr marL="3038557" indent="0">
              <a:buNone/>
              <a:defRPr sz="1500" b="1"/>
            </a:lvl8pPr>
            <a:lvl9pPr marL="3472641" indent="0">
              <a:buNone/>
              <a:defRPr sz="1500" b="1"/>
            </a:lvl9pPr>
          </a:lstStyle>
          <a:p>
            <a:pPr lvl="0"/>
            <a:r>
              <a:rPr lang="en-US" smtClean="0"/>
              <a:t>Click to edit Master text styles</a:t>
            </a:r>
          </a:p>
        </p:txBody>
      </p:sp>
      <p:sp>
        <p:nvSpPr>
          <p:cNvPr id="6" name="Content Placeholder 5"/>
          <p:cNvSpPr>
            <a:spLocks noGrp="1"/>
          </p:cNvSpPr>
          <p:nvPr>
            <p:ph sz="quarter" idx="4"/>
          </p:nvPr>
        </p:nvSpPr>
        <p:spPr>
          <a:xfrm>
            <a:off x="5032562" y="2174641"/>
            <a:ext cx="4378920" cy="3951775"/>
          </a:xfrm>
        </p:spPr>
        <p:txBody>
          <a:bodyPr/>
          <a:lstStyle>
            <a:lvl1pPr>
              <a:defRPr sz="2300"/>
            </a:lvl1pPr>
            <a:lvl2pPr>
              <a:defRPr sz="1900"/>
            </a:lvl2pPr>
            <a:lvl3pPr>
              <a:defRPr sz="17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3"/>
          <p:cNvSpPr>
            <a:spLocks noGrp="1"/>
          </p:cNvSpPr>
          <p:nvPr>
            <p:ph type="dt" sz="half" idx="10"/>
          </p:nvPr>
        </p:nvSpPr>
        <p:spPr/>
        <p:txBody>
          <a:bodyPr/>
          <a:lstStyle>
            <a:lvl1pPr>
              <a:defRPr/>
            </a:lvl1pPr>
          </a:lstStyle>
          <a:p>
            <a:pPr>
              <a:defRPr/>
            </a:pPr>
            <a:fld id="{E3B6EBB9-387A-4D06-9CE3-CF8FD88790E1}" type="datetimeFigureOut">
              <a:rPr lang="en-GB">
                <a:solidFill>
                  <a:prstClr val="black">
                    <a:tint val="75000"/>
                  </a:prstClr>
                </a:solidFill>
              </a:rPr>
              <a:pPr>
                <a:defRPr/>
              </a:pPr>
              <a:t>07/03/2016</a:t>
            </a:fld>
            <a:endParaRPr lang="en-GB">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36A3E146-F2D2-4C2B-8C8B-800DC73BCF1B}"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1529472064"/>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3"/>
          <p:cNvSpPr>
            <a:spLocks noGrp="1"/>
          </p:cNvSpPr>
          <p:nvPr>
            <p:ph type="dt" sz="half" idx="10"/>
          </p:nvPr>
        </p:nvSpPr>
        <p:spPr/>
        <p:txBody>
          <a:bodyPr/>
          <a:lstStyle>
            <a:lvl1pPr>
              <a:defRPr/>
            </a:lvl1pPr>
          </a:lstStyle>
          <a:p>
            <a:pPr>
              <a:defRPr/>
            </a:pPr>
            <a:fld id="{D6304812-DCA0-443A-8590-33BDB0EB948F}" type="datetimeFigureOut">
              <a:rPr lang="en-GB">
                <a:solidFill>
                  <a:prstClr val="black">
                    <a:tint val="75000"/>
                  </a:prstClr>
                </a:solidFill>
              </a:rPr>
              <a:pPr>
                <a:defRPr/>
              </a:pPr>
              <a:t>07/03/2016</a:t>
            </a:fld>
            <a:endParaRPr lang="en-GB">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CF08D9F3-B80E-4FF5-8660-8B77205BBB60}"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2958484782"/>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B4029A89-8913-453C-8B08-25B764D4C34B}" type="datetimeFigureOut">
              <a:rPr lang="en-GB">
                <a:solidFill>
                  <a:prstClr val="black">
                    <a:tint val="75000"/>
                  </a:prstClr>
                </a:solidFill>
              </a:rPr>
              <a:pPr>
                <a:defRPr/>
              </a:pPr>
              <a:t>07/03/2016</a:t>
            </a:fld>
            <a:endParaRPr lang="en-GB">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14FC9B3D-6876-4C26-81BF-24591DECDA53}"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1021507033"/>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6080" y="273629"/>
            <a:ext cx="3258840" cy="1160762"/>
          </a:xfrm>
        </p:spPr>
        <p:txBody>
          <a:bodyPr anchor="b"/>
          <a:lstStyle>
            <a:lvl1pPr algn="l">
              <a:defRPr sz="1900" b="1"/>
            </a:lvl1pPr>
          </a:lstStyle>
          <a:p>
            <a:r>
              <a:rPr lang="en-US" smtClean="0"/>
              <a:t>Click to edit Master title style</a:t>
            </a:r>
            <a:endParaRPr lang="en-GB"/>
          </a:p>
        </p:txBody>
      </p:sp>
      <p:sp>
        <p:nvSpPr>
          <p:cNvPr id="3" name="Content Placeholder 2"/>
          <p:cNvSpPr>
            <a:spLocks noGrp="1"/>
          </p:cNvSpPr>
          <p:nvPr>
            <p:ph idx="1"/>
          </p:nvPr>
        </p:nvSpPr>
        <p:spPr>
          <a:xfrm>
            <a:off x="3873482" y="273634"/>
            <a:ext cx="5538000" cy="5852774"/>
          </a:xfrm>
        </p:spPr>
        <p:txBody>
          <a:bodyPr/>
          <a:lstStyle>
            <a:lvl1pPr>
              <a:defRPr sz="3000"/>
            </a:lvl1pPr>
            <a:lvl2pPr>
              <a:defRPr sz="2700"/>
            </a:lvl2pPr>
            <a:lvl3pPr>
              <a:defRPr sz="23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96080" y="1434392"/>
            <a:ext cx="3258840" cy="4692013"/>
          </a:xfrm>
        </p:spPr>
        <p:txBody>
          <a:bodyPr/>
          <a:lstStyle>
            <a:lvl1pPr marL="0" indent="0">
              <a:buNone/>
              <a:defRPr sz="1300"/>
            </a:lvl1pPr>
            <a:lvl2pPr marL="434079" indent="0">
              <a:buNone/>
              <a:defRPr sz="1100"/>
            </a:lvl2pPr>
            <a:lvl3pPr marL="868158" indent="0">
              <a:buNone/>
              <a:defRPr sz="1000"/>
            </a:lvl3pPr>
            <a:lvl4pPr marL="1302239" indent="0">
              <a:buNone/>
              <a:defRPr sz="900"/>
            </a:lvl4pPr>
            <a:lvl5pPr marL="1736320" indent="0">
              <a:buNone/>
              <a:defRPr sz="900"/>
            </a:lvl5pPr>
            <a:lvl6pPr marL="2170400" indent="0">
              <a:buNone/>
              <a:defRPr sz="900"/>
            </a:lvl6pPr>
            <a:lvl7pPr marL="2604478" indent="0">
              <a:buNone/>
              <a:defRPr sz="900"/>
            </a:lvl7pPr>
            <a:lvl8pPr marL="3038557" indent="0">
              <a:buNone/>
              <a:defRPr sz="900"/>
            </a:lvl8pPr>
            <a:lvl9pPr marL="3472641"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6DCC3C86-9276-4750-8EF6-8B2B3D6352EA}" type="datetimeFigureOut">
              <a:rPr lang="en-GB">
                <a:solidFill>
                  <a:prstClr val="black">
                    <a:tint val="75000"/>
                  </a:prstClr>
                </a:solidFill>
              </a:rPr>
              <a:pPr>
                <a:defRPr/>
              </a:pPr>
              <a:t>07/03/2016</a:t>
            </a:fld>
            <a:endParaRPr lang="en-GB">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EB33DC2A-D355-4DE0-ABBE-878C7FD00518}"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2891435217"/>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2202" y="4800026"/>
            <a:ext cx="5943600" cy="567420"/>
          </a:xfrm>
        </p:spPr>
        <p:txBody>
          <a:bodyPr anchor="b"/>
          <a:lstStyle>
            <a:lvl1pPr algn="l">
              <a:defRPr sz="1900" b="1"/>
            </a:lvl1pPr>
          </a:lstStyle>
          <a:p>
            <a:r>
              <a:rPr lang="en-US" smtClean="0"/>
              <a:t>Click to edit Master title style</a:t>
            </a:r>
            <a:endParaRPr lang="en-GB"/>
          </a:p>
        </p:txBody>
      </p:sp>
      <p:sp>
        <p:nvSpPr>
          <p:cNvPr id="3" name="Picture Placeholder 2"/>
          <p:cNvSpPr>
            <a:spLocks noGrp="1"/>
          </p:cNvSpPr>
          <p:nvPr>
            <p:ph type="pic" idx="1"/>
          </p:nvPr>
        </p:nvSpPr>
        <p:spPr>
          <a:xfrm>
            <a:off x="1942202" y="612065"/>
            <a:ext cx="5943600" cy="4115952"/>
          </a:xfrm>
        </p:spPr>
        <p:txBody>
          <a:bodyPr rtlCol="0">
            <a:normAutofit/>
          </a:bodyPr>
          <a:lstStyle>
            <a:lvl1pPr marL="0" indent="0">
              <a:buNone/>
              <a:defRPr sz="3000"/>
            </a:lvl1pPr>
            <a:lvl2pPr marL="434079" indent="0">
              <a:buNone/>
              <a:defRPr sz="2700"/>
            </a:lvl2pPr>
            <a:lvl3pPr marL="868158" indent="0">
              <a:buNone/>
              <a:defRPr sz="2300"/>
            </a:lvl3pPr>
            <a:lvl4pPr marL="1302239" indent="0">
              <a:buNone/>
              <a:defRPr sz="1900"/>
            </a:lvl4pPr>
            <a:lvl5pPr marL="1736320" indent="0">
              <a:buNone/>
              <a:defRPr sz="1900"/>
            </a:lvl5pPr>
            <a:lvl6pPr marL="2170400" indent="0">
              <a:buNone/>
              <a:defRPr sz="1900"/>
            </a:lvl6pPr>
            <a:lvl7pPr marL="2604478" indent="0">
              <a:buNone/>
              <a:defRPr sz="1900"/>
            </a:lvl7pPr>
            <a:lvl8pPr marL="3038557" indent="0">
              <a:buNone/>
              <a:defRPr sz="1900"/>
            </a:lvl8pPr>
            <a:lvl9pPr marL="3472641" indent="0">
              <a:buNone/>
              <a:defRPr sz="1900"/>
            </a:lvl9pPr>
          </a:lstStyle>
          <a:p>
            <a:pPr lvl="0"/>
            <a:endParaRPr lang="en-GB" noProof="0" smtClean="0"/>
          </a:p>
        </p:txBody>
      </p:sp>
      <p:sp>
        <p:nvSpPr>
          <p:cNvPr id="4" name="Text Placeholder 3"/>
          <p:cNvSpPr>
            <a:spLocks noGrp="1"/>
          </p:cNvSpPr>
          <p:nvPr>
            <p:ph type="body" sz="half" idx="2"/>
          </p:nvPr>
        </p:nvSpPr>
        <p:spPr>
          <a:xfrm>
            <a:off x="1942202" y="5367444"/>
            <a:ext cx="5943600" cy="805044"/>
          </a:xfrm>
        </p:spPr>
        <p:txBody>
          <a:bodyPr/>
          <a:lstStyle>
            <a:lvl1pPr marL="0" indent="0">
              <a:buNone/>
              <a:defRPr sz="1300"/>
            </a:lvl1pPr>
            <a:lvl2pPr marL="434079" indent="0">
              <a:buNone/>
              <a:defRPr sz="1100"/>
            </a:lvl2pPr>
            <a:lvl3pPr marL="868158" indent="0">
              <a:buNone/>
              <a:defRPr sz="1000"/>
            </a:lvl3pPr>
            <a:lvl4pPr marL="1302239" indent="0">
              <a:buNone/>
              <a:defRPr sz="900"/>
            </a:lvl4pPr>
            <a:lvl5pPr marL="1736320" indent="0">
              <a:buNone/>
              <a:defRPr sz="900"/>
            </a:lvl5pPr>
            <a:lvl6pPr marL="2170400" indent="0">
              <a:buNone/>
              <a:defRPr sz="900"/>
            </a:lvl6pPr>
            <a:lvl7pPr marL="2604478" indent="0">
              <a:buNone/>
              <a:defRPr sz="900"/>
            </a:lvl7pPr>
            <a:lvl8pPr marL="3038557" indent="0">
              <a:buNone/>
              <a:defRPr sz="900"/>
            </a:lvl8pPr>
            <a:lvl9pPr marL="3472641"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D9BFD06C-E848-4DBA-ACBE-1DD416A61E33}" type="datetimeFigureOut">
              <a:rPr lang="en-GB">
                <a:solidFill>
                  <a:prstClr val="black">
                    <a:tint val="75000"/>
                  </a:prstClr>
                </a:solidFill>
              </a:rPr>
              <a:pPr>
                <a:defRPr/>
              </a:pPr>
              <a:t>07/03/2016</a:t>
            </a:fld>
            <a:endParaRPr lang="en-GB">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B7338068-41A2-4D27-B105-1654E81A21FD}"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127580805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1. TEAM 3 PEOPLE AND BIOG">
    <p:spTree>
      <p:nvGrpSpPr>
        <p:cNvPr id="1" name=""/>
        <p:cNvGrpSpPr/>
        <p:nvPr/>
      </p:nvGrpSpPr>
      <p:grpSpPr>
        <a:xfrm>
          <a:off x="0" y="0"/>
          <a:ext cx="0" cy="0"/>
          <a:chOff x="0" y="0"/>
          <a:chExt cx="0" cy="0"/>
        </a:xfrm>
      </p:grpSpPr>
      <p:sp>
        <p:nvSpPr>
          <p:cNvPr id="21" name="Rectangle 20"/>
          <p:cNvSpPr/>
          <p:nvPr userDrawn="1"/>
        </p:nvSpPr>
        <p:spPr>
          <a:xfrm>
            <a:off x="585495" y="1614075"/>
            <a:ext cx="2866710" cy="4689011"/>
          </a:xfrm>
          <a:prstGeom prst="rect">
            <a:avLst/>
          </a:prstGeom>
          <a:solidFill>
            <a:srgbClr val="A1A7C0"/>
          </a:solidFill>
          <a:ln>
            <a:noFill/>
          </a:ln>
        </p:spPr>
        <p:style>
          <a:lnRef idx="2">
            <a:schemeClr val="accent1">
              <a:shade val="50000"/>
            </a:schemeClr>
          </a:lnRef>
          <a:fillRef idx="1">
            <a:schemeClr val="accent1"/>
          </a:fillRef>
          <a:effectRef idx="0">
            <a:schemeClr val="accent1"/>
          </a:effectRef>
          <a:fontRef idx="minor">
            <a:schemeClr val="lt1"/>
          </a:fontRef>
        </p:style>
        <p:txBody>
          <a:bodyPr lIns="83800" tIns="41900" rIns="83800" bIns="41900" rtlCol="0" anchor="ctr"/>
          <a:lstStyle/>
          <a:p>
            <a:pPr algn="ctr" defTabSz="955968" fontAlgn="auto">
              <a:spcBef>
                <a:spcPts val="0"/>
              </a:spcBef>
              <a:spcAft>
                <a:spcPts val="0"/>
              </a:spcAft>
            </a:pPr>
            <a:endParaRPr lang="en-GB" sz="1900">
              <a:solidFill>
                <a:srgbClr val="002244"/>
              </a:solidFill>
            </a:endParaRPr>
          </a:p>
        </p:txBody>
      </p:sp>
      <p:sp>
        <p:nvSpPr>
          <p:cNvPr id="22" name="Rectangle 21"/>
          <p:cNvSpPr/>
          <p:nvPr userDrawn="1"/>
        </p:nvSpPr>
        <p:spPr>
          <a:xfrm>
            <a:off x="3582644" y="1614075"/>
            <a:ext cx="2866710" cy="4689011"/>
          </a:xfrm>
          <a:prstGeom prst="rect">
            <a:avLst/>
          </a:prstGeom>
          <a:solidFill>
            <a:srgbClr val="A1A7C0"/>
          </a:solidFill>
          <a:ln>
            <a:noFill/>
          </a:ln>
        </p:spPr>
        <p:style>
          <a:lnRef idx="2">
            <a:schemeClr val="accent1">
              <a:shade val="50000"/>
            </a:schemeClr>
          </a:lnRef>
          <a:fillRef idx="1">
            <a:schemeClr val="accent1"/>
          </a:fillRef>
          <a:effectRef idx="0">
            <a:schemeClr val="accent1"/>
          </a:effectRef>
          <a:fontRef idx="minor">
            <a:schemeClr val="lt1"/>
          </a:fontRef>
        </p:style>
        <p:txBody>
          <a:bodyPr lIns="83800" tIns="41900" rIns="83800" bIns="41900" rtlCol="0" anchor="ctr"/>
          <a:lstStyle/>
          <a:p>
            <a:pPr algn="ctr" defTabSz="955968" fontAlgn="auto">
              <a:spcBef>
                <a:spcPts val="0"/>
              </a:spcBef>
              <a:spcAft>
                <a:spcPts val="0"/>
              </a:spcAft>
            </a:pPr>
            <a:endParaRPr lang="en-GB" sz="1900">
              <a:solidFill>
                <a:srgbClr val="002244"/>
              </a:solidFill>
            </a:endParaRPr>
          </a:p>
        </p:txBody>
      </p:sp>
      <p:sp>
        <p:nvSpPr>
          <p:cNvPr id="23" name="Rectangle 22"/>
          <p:cNvSpPr/>
          <p:nvPr userDrawn="1"/>
        </p:nvSpPr>
        <p:spPr>
          <a:xfrm>
            <a:off x="6595557" y="1614075"/>
            <a:ext cx="2866710" cy="4689011"/>
          </a:xfrm>
          <a:prstGeom prst="rect">
            <a:avLst/>
          </a:prstGeom>
          <a:solidFill>
            <a:srgbClr val="A1A7C0"/>
          </a:solidFill>
          <a:ln>
            <a:noFill/>
          </a:ln>
        </p:spPr>
        <p:style>
          <a:lnRef idx="2">
            <a:schemeClr val="accent1">
              <a:shade val="50000"/>
            </a:schemeClr>
          </a:lnRef>
          <a:fillRef idx="1">
            <a:schemeClr val="accent1"/>
          </a:fillRef>
          <a:effectRef idx="0">
            <a:schemeClr val="accent1"/>
          </a:effectRef>
          <a:fontRef idx="minor">
            <a:schemeClr val="lt1"/>
          </a:fontRef>
        </p:style>
        <p:txBody>
          <a:bodyPr lIns="83800" tIns="41900" rIns="83800" bIns="41900" rtlCol="0" anchor="ctr"/>
          <a:lstStyle/>
          <a:p>
            <a:pPr algn="ctr" defTabSz="955968" fontAlgn="auto">
              <a:spcBef>
                <a:spcPts val="0"/>
              </a:spcBef>
              <a:spcAft>
                <a:spcPts val="0"/>
              </a:spcAft>
            </a:pPr>
            <a:endParaRPr lang="en-GB" sz="1900">
              <a:solidFill>
                <a:srgbClr val="002244"/>
              </a:solidFill>
            </a:endParaRPr>
          </a:p>
        </p:txBody>
      </p:sp>
      <p:cxnSp>
        <p:nvCxnSpPr>
          <p:cNvPr id="24" name="Straight Connector 23"/>
          <p:cNvCxnSpPr/>
          <p:nvPr userDrawn="1"/>
        </p:nvCxnSpPr>
        <p:spPr>
          <a:xfrm>
            <a:off x="652187" y="3100686"/>
            <a:ext cx="2719149"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userDrawn="1"/>
        </p:nvCxnSpPr>
        <p:spPr>
          <a:xfrm>
            <a:off x="3643409" y="3100686"/>
            <a:ext cx="2719149"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userDrawn="1"/>
        </p:nvCxnSpPr>
        <p:spPr>
          <a:xfrm>
            <a:off x="6665499" y="3100686"/>
            <a:ext cx="2719149"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GB"/>
          </a:p>
        </p:txBody>
      </p:sp>
      <p:sp>
        <p:nvSpPr>
          <p:cNvPr id="3" name="Slide Number Placeholder 2"/>
          <p:cNvSpPr>
            <a:spLocks noGrp="1"/>
          </p:cNvSpPr>
          <p:nvPr>
            <p:ph type="sldNum" sz="quarter" idx="10"/>
          </p:nvPr>
        </p:nvSpPr>
        <p:spPr/>
        <p:txBody>
          <a:bodyPr/>
          <a:lstStyle/>
          <a:p>
            <a:pPr>
              <a:defRPr/>
            </a:pPr>
            <a:fld id="{9E3FD055-00A3-4E1F-830A-86C1BE1F854C}" type="slidenum">
              <a:rPr lang="en-GB" smtClean="0">
                <a:solidFill>
                  <a:srgbClr val="002244"/>
                </a:solidFill>
              </a:rPr>
              <a:pPr>
                <a:defRPr/>
              </a:pPr>
              <a:t>‹#›</a:t>
            </a:fld>
            <a:endParaRPr lang="en-GB" dirty="0">
              <a:solidFill>
                <a:srgbClr val="002244"/>
              </a:solidFill>
            </a:endParaRPr>
          </a:p>
        </p:txBody>
      </p:sp>
      <p:sp>
        <p:nvSpPr>
          <p:cNvPr id="7" name="Picture Placeholder 19"/>
          <p:cNvSpPr>
            <a:spLocks noGrp="1"/>
          </p:cNvSpPr>
          <p:nvPr>
            <p:ph type="pic" sz="quarter" idx="11"/>
          </p:nvPr>
        </p:nvSpPr>
        <p:spPr>
          <a:xfrm>
            <a:off x="665901" y="1687156"/>
            <a:ext cx="1367316" cy="1338719"/>
          </a:xfrm>
        </p:spPr>
        <p:txBody>
          <a:bodyPr/>
          <a:lstStyle>
            <a:lvl1pPr>
              <a:defRPr>
                <a:solidFill>
                  <a:schemeClr val="tx1"/>
                </a:solidFill>
              </a:defRPr>
            </a:lvl1pPr>
          </a:lstStyle>
          <a:p>
            <a:r>
              <a:rPr lang="en-US" smtClean="0"/>
              <a:t>Click icon to add picture</a:t>
            </a:r>
            <a:endParaRPr lang="en-GB"/>
          </a:p>
        </p:txBody>
      </p:sp>
      <p:sp>
        <p:nvSpPr>
          <p:cNvPr id="8" name="Text Placeholder 21"/>
          <p:cNvSpPr>
            <a:spLocks noGrp="1"/>
          </p:cNvSpPr>
          <p:nvPr>
            <p:ph type="body" sz="quarter" idx="12" hasCustomPrompt="1"/>
          </p:nvPr>
        </p:nvSpPr>
        <p:spPr>
          <a:xfrm>
            <a:off x="2086211" y="1688981"/>
            <a:ext cx="1310892" cy="1352017"/>
          </a:xfrm>
        </p:spPr>
        <p:txBody>
          <a:bodyPr lIns="0" tIns="0" rIns="0" bIns="0" anchor="b"/>
          <a:lstStyle>
            <a:lvl1pPr marL="0" indent="0">
              <a:spcBef>
                <a:spcPts val="0"/>
              </a:spcBef>
              <a:buFontTx/>
              <a:buNone/>
              <a:defRPr sz="900" b="1">
                <a:solidFill>
                  <a:schemeClr val="tx1"/>
                </a:solidFill>
              </a:defRPr>
            </a:lvl1pPr>
            <a:lvl2pPr marL="0" indent="0">
              <a:spcBef>
                <a:spcPts val="0"/>
              </a:spcBef>
              <a:buFontTx/>
              <a:buNone/>
              <a:defRPr sz="900">
                <a:solidFill>
                  <a:schemeClr val="tx1"/>
                </a:solidFill>
              </a:defRPr>
            </a:lvl2pPr>
            <a:lvl3pPr marL="0" indent="0">
              <a:spcBef>
                <a:spcPts val="184"/>
              </a:spcBef>
              <a:buFontTx/>
              <a:buNone/>
              <a:defRPr sz="900">
                <a:solidFill>
                  <a:schemeClr val="tx1"/>
                </a:solidFill>
              </a:defRPr>
            </a:lvl3pPr>
            <a:lvl4pPr>
              <a:buFontTx/>
              <a:buNone/>
              <a:defRPr/>
            </a:lvl4pPr>
            <a:lvl5pPr>
              <a:buFontTx/>
              <a:buNone/>
              <a:defRPr/>
            </a:lvl5pPr>
          </a:lstStyle>
          <a:p>
            <a:pPr lvl="0"/>
            <a:r>
              <a:rPr lang="en-US" dirty="0" smtClean="0"/>
              <a:t>Name:</a:t>
            </a:r>
          </a:p>
          <a:p>
            <a:pPr lvl="1"/>
            <a:r>
              <a:rPr lang="en-US" dirty="0" smtClean="0"/>
              <a:t>Job Title:</a:t>
            </a:r>
          </a:p>
          <a:p>
            <a:pPr lvl="2"/>
            <a:r>
              <a:rPr lang="en-US" dirty="0" smtClean="0"/>
              <a:t>Tel:</a:t>
            </a:r>
          </a:p>
          <a:p>
            <a:pPr lvl="2"/>
            <a:r>
              <a:rPr lang="en-US" dirty="0" smtClean="0"/>
              <a:t>Mob:</a:t>
            </a:r>
          </a:p>
          <a:p>
            <a:pPr lvl="2"/>
            <a:r>
              <a:rPr lang="en-US" dirty="0" smtClean="0"/>
              <a:t>Email:</a:t>
            </a:r>
            <a:endParaRPr lang="en-GB" dirty="0"/>
          </a:p>
        </p:txBody>
      </p:sp>
      <p:sp>
        <p:nvSpPr>
          <p:cNvPr id="9" name="Picture Placeholder 19"/>
          <p:cNvSpPr>
            <a:spLocks noGrp="1"/>
          </p:cNvSpPr>
          <p:nvPr>
            <p:ph type="pic" sz="quarter" idx="13"/>
          </p:nvPr>
        </p:nvSpPr>
        <p:spPr>
          <a:xfrm>
            <a:off x="3663044" y="1687156"/>
            <a:ext cx="1367316" cy="1338719"/>
          </a:xfrm>
        </p:spPr>
        <p:txBody>
          <a:bodyPr/>
          <a:lstStyle>
            <a:lvl1pPr>
              <a:defRPr>
                <a:solidFill>
                  <a:schemeClr val="tx1"/>
                </a:solidFill>
              </a:defRPr>
            </a:lvl1pPr>
          </a:lstStyle>
          <a:p>
            <a:r>
              <a:rPr lang="en-US" smtClean="0"/>
              <a:t>Click icon to add picture</a:t>
            </a:r>
            <a:endParaRPr lang="en-GB"/>
          </a:p>
        </p:txBody>
      </p:sp>
      <p:sp>
        <p:nvSpPr>
          <p:cNvPr id="10" name="Text Placeholder 21"/>
          <p:cNvSpPr>
            <a:spLocks noGrp="1"/>
          </p:cNvSpPr>
          <p:nvPr>
            <p:ph type="body" sz="quarter" idx="14" hasCustomPrompt="1"/>
          </p:nvPr>
        </p:nvSpPr>
        <p:spPr>
          <a:xfrm>
            <a:off x="5083352" y="1688981"/>
            <a:ext cx="1310892" cy="1352017"/>
          </a:xfrm>
        </p:spPr>
        <p:txBody>
          <a:bodyPr lIns="0" tIns="0" rIns="0" bIns="0" anchor="b"/>
          <a:lstStyle>
            <a:lvl1pPr marL="0" indent="0">
              <a:spcBef>
                <a:spcPts val="0"/>
              </a:spcBef>
              <a:buFontTx/>
              <a:buNone/>
              <a:defRPr sz="900" b="1">
                <a:solidFill>
                  <a:schemeClr val="tx1"/>
                </a:solidFill>
              </a:defRPr>
            </a:lvl1pPr>
            <a:lvl2pPr marL="0" indent="0">
              <a:spcBef>
                <a:spcPts val="0"/>
              </a:spcBef>
              <a:buFontTx/>
              <a:buNone/>
              <a:defRPr sz="900">
                <a:solidFill>
                  <a:schemeClr val="tx1"/>
                </a:solidFill>
              </a:defRPr>
            </a:lvl2pPr>
            <a:lvl3pPr marL="0" indent="0">
              <a:spcBef>
                <a:spcPts val="184"/>
              </a:spcBef>
              <a:buFontTx/>
              <a:buNone/>
              <a:defRPr sz="900">
                <a:solidFill>
                  <a:schemeClr val="tx1"/>
                </a:solidFill>
              </a:defRPr>
            </a:lvl3pPr>
            <a:lvl4pPr>
              <a:buFontTx/>
              <a:buNone/>
              <a:defRPr/>
            </a:lvl4pPr>
            <a:lvl5pPr>
              <a:buFontTx/>
              <a:buNone/>
              <a:defRPr/>
            </a:lvl5pPr>
          </a:lstStyle>
          <a:p>
            <a:pPr lvl="0"/>
            <a:r>
              <a:rPr lang="en-US" dirty="0" smtClean="0"/>
              <a:t>Name:</a:t>
            </a:r>
          </a:p>
          <a:p>
            <a:pPr lvl="1"/>
            <a:r>
              <a:rPr lang="en-US" dirty="0" smtClean="0"/>
              <a:t>Job Title:</a:t>
            </a:r>
          </a:p>
          <a:p>
            <a:pPr lvl="2"/>
            <a:r>
              <a:rPr lang="en-US" dirty="0" smtClean="0"/>
              <a:t>Tel:</a:t>
            </a:r>
          </a:p>
          <a:p>
            <a:pPr lvl="2"/>
            <a:r>
              <a:rPr lang="en-US" dirty="0" smtClean="0"/>
              <a:t>Mob:</a:t>
            </a:r>
          </a:p>
          <a:p>
            <a:pPr lvl="2"/>
            <a:r>
              <a:rPr lang="en-US" dirty="0" smtClean="0"/>
              <a:t>Email:</a:t>
            </a:r>
            <a:endParaRPr lang="en-GB" dirty="0"/>
          </a:p>
        </p:txBody>
      </p:sp>
      <p:sp>
        <p:nvSpPr>
          <p:cNvPr id="11" name="Picture Placeholder 19"/>
          <p:cNvSpPr>
            <a:spLocks noGrp="1"/>
          </p:cNvSpPr>
          <p:nvPr>
            <p:ph type="pic" sz="quarter" idx="15"/>
          </p:nvPr>
        </p:nvSpPr>
        <p:spPr>
          <a:xfrm>
            <a:off x="6675962" y="1687156"/>
            <a:ext cx="1367316" cy="1338719"/>
          </a:xfrm>
        </p:spPr>
        <p:txBody>
          <a:bodyPr/>
          <a:lstStyle>
            <a:lvl1pPr>
              <a:defRPr>
                <a:solidFill>
                  <a:schemeClr val="tx1"/>
                </a:solidFill>
              </a:defRPr>
            </a:lvl1pPr>
          </a:lstStyle>
          <a:p>
            <a:r>
              <a:rPr lang="en-US" smtClean="0"/>
              <a:t>Click icon to add picture</a:t>
            </a:r>
            <a:endParaRPr lang="en-GB"/>
          </a:p>
        </p:txBody>
      </p:sp>
      <p:sp>
        <p:nvSpPr>
          <p:cNvPr id="12" name="Text Placeholder 21"/>
          <p:cNvSpPr>
            <a:spLocks noGrp="1"/>
          </p:cNvSpPr>
          <p:nvPr>
            <p:ph type="body" sz="quarter" idx="16" hasCustomPrompt="1"/>
          </p:nvPr>
        </p:nvSpPr>
        <p:spPr>
          <a:xfrm>
            <a:off x="8096275" y="1688981"/>
            <a:ext cx="1310892" cy="1352017"/>
          </a:xfrm>
        </p:spPr>
        <p:txBody>
          <a:bodyPr lIns="0" tIns="0" rIns="0" bIns="0" anchor="b"/>
          <a:lstStyle>
            <a:lvl1pPr marL="0" indent="0">
              <a:spcBef>
                <a:spcPts val="0"/>
              </a:spcBef>
              <a:buFontTx/>
              <a:buNone/>
              <a:defRPr sz="900" b="1">
                <a:solidFill>
                  <a:schemeClr val="tx1"/>
                </a:solidFill>
              </a:defRPr>
            </a:lvl1pPr>
            <a:lvl2pPr marL="0" indent="0">
              <a:spcBef>
                <a:spcPts val="0"/>
              </a:spcBef>
              <a:buFontTx/>
              <a:buNone/>
              <a:defRPr sz="900">
                <a:solidFill>
                  <a:schemeClr val="tx1"/>
                </a:solidFill>
              </a:defRPr>
            </a:lvl2pPr>
            <a:lvl3pPr marL="0" indent="0">
              <a:spcBef>
                <a:spcPts val="184"/>
              </a:spcBef>
              <a:buFontTx/>
              <a:buNone/>
              <a:defRPr sz="900">
                <a:solidFill>
                  <a:schemeClr val="tx1"/>
                </a:solidFill>
              </a:defRPr>
            </a:lvl3pPr>
            <a:lvl4pPr>
              <a:buFontTx/>
              <a:buNone/>
              <a:defRPr/>
            </a:lvl4pPr>
            <a:lvl5pPr>
              <a:buFontTx/>
              <a:buNone/>
              <a:defRPr/>
            </a:lvl5pPr>
          </a:lstStyle>
          <a:p>
            <a:pPr lvl="0"/>
            <a:r>
              <a:rPr lang="en-US" dirty="0" smtClean="0"/>
              <a:t>Name:</a:t>
            </a:r>
          </a:p>
          <a:p>
            <a:pPr lvl="1"/>
            <a:r>
              <a:rPr lang="en-US" dirty="0" smtClean="0"/>
              <a:t>Job Title:</a:t>
            </a:r>
          </a:p>
          <a:p>
            <a:pPr lvl="2"/>
            <a:r>
              <a:rPr lang="en-US" dirty="0" smtClean="0"/>
              <a:t>Tel:</a:t>
            </a:r>
          </a:p>
          <a:p>
            <a:pPr lvl="2"/>
            <a:r>
              <a:rPr lang="en-US" dirty="0" smtClean="0"/>
              <a:t>Mob:</a:t>
            </a:r>
          </a:p>
          <a:p>
            <a:pPr lvl="2"/>
            <a:r>
              <a:rPr lang="en-US" dirty="0" smtClean="0"/>
              <a:t>Email:</a:t>
            </a:r>
            <a:endParaRPr lang="en-GB" dirty="0"/>
          </a:p>
        </p:txBody>
      </p:sp>
      <p:sp>
        <p:nvSpPr>
          <p:cNvPr id="14" name="Text Placeholder 13"/>
          <p:cNvSpPr>
            <a:spLocks noGrp="1"/>
          </p:cNvSpPr>
          <p:nvPr>
            <p:ph type="body" sz="quarter" idx="17" hasCustomPrompt="1"/>
          </p:nvPr>
        </p:nvSpPr>
        <p:spPr>
          <a:xfrm>
            <a:off x="568375" y="3171724"/>
            <a:ext cx="2851233" cy="3087581"/>
          </a:xfrm>
        </p:spPr>
        <p:txBody>
          <a:bodyPr/>
          <a:lstStyle>
            <a:lvl1pPr marL="0" indent="0">
              <a:buFontTx/>
              <a:buNone/>
              <a:defRPr sz="1700">
                <a:solidFill>
                  <a:schemeClr val="tx1"/>
                </a:solidFill>
              </a:defRPr>
            </a:lvl1pPr>
            <a:lvl2pPr marL="386034" indent="-197973">
              <a:buClr>
                <a:schemeClr val="tx1"/>
              </a:buClr>
              <a:buFont typeface="Wingdings" pitchFamily="2" charset="2"/>
              <a:buChar char="§"/>
              <a:defRPr sz="1700">
                <a:solidFill>
                  <a:schemeClr val="tx1"/>
                </a:solidFill>
              </a:defRPr>
            </a:lvl2pPr>
            <a:lvl3pPr marL="616901" indent="-221152">
              <a:buClr>
                <a:srgbClr val="606B8D"/>
              </a:buClr>
              <a:buFont typeface="Wingdings" pitchFamily="2" charset="2"/>
              <a:buChar char="§"/>
              <a:defRPr sz="1700">
                <a:solidFill>
                  <a:schemeClr val="tx1"/>
                </a:solidFill>
              </a:defRPr>
            </a:lvl3pPr>
            <a:lvl4pPr marL="887548" indent="-224363">
              <a:buClr>
                <a:srgbClr val="606B8D"/>
              </a:buClr>
              <a:buFont typeface="Wingdings" pitchFamily="2" charset="2"/>
              <a:buChar char="§"/>
              <a:defRPr sz="1700">
                <a:solidFill>
                  <a:schemeClr val="tx1"/>
                </a:solidFill>
              </a:defRPr>
            </a:lvl4pPr>
            <a:lvl5pPr marL="1121803" indent="-224363">
              <a:buClr>
                <a:srgbClr val="606B8D"/>
              </a:buClr>
              <a:buFont typeface="Wingdings" pitchFamily="2" charset="2"/>
              <a:buChar char="§"/>
              <a:defRPr sz="1700">
                <a:solidFill>
                  <a:schemeClr val="tx1"/>
                </a:solidFill>
              </a:defRPr>
            </a:lvl5pPr>
          </a:lstStyle>
          <a:p>
            <a:pPr lvl="0"/>
            <a:r>
              <a:rPr lang="en-US" dirty="0" smtClean="0"/>
              <a:t>Insert Biography</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15" name="Text Placeholder 13"/>
          <p:cNvSpPr>
            <a:spLocks noGrp="1"/>
          </p:cNvSpPr>
          <p:nvPr>
            <p:ph type="body" sz="quarter" idx="18" hasCustomPrompt="1"/>
          </p:nvPr>
        </p:nvSpPr>
        <p:spPr>
          <a:xfrm>
            <a:off x="3549537" y="3171724"/>
            <a:ext cx="2851233" cy="3087581"/>
          </a:xfrm>
        </p:spPr>
        <p:txBody>
          <a:bodyPr/>
          <a:lstStyle>
            <a:lvl1pPr marL="0" indent="0">
              <a:buFontTx/>
              <a:buNone/>
              <a:defRPr sz="1700">
                <a:solidFill>
                  <a:schemeClr val="tx1"/>
                </a:solidFill>
              </a:defRPr>
            </a:lvl1pPr>
            <a:lvl2pPr marL="386034" indent="-197973">
              <a:buClr>
                <a:schemeClr val="tx1"/>
              </a:buClr>
              <a:buFont typeface="Wingdings" pitchFamily="2" charset="2"/>
              <a:buChar char="§"/>
              <a:defRPr sz="1700">
                <a:solidFill>
                  <a:schemeClr val="tx1"/>
                </a:solidFill>
              </a:defRPr>
            </a:lvl2pPr>
            <a:lvl3pPr marL="616901" indent="-221152">
              <a:buClr>
                <a:srgbClr val="606B8D"/>
              </a:buClr>
              <a:buFont typeface="Wingdings" pitchFamily="2" charset="2"/>
              <a:buChar char="§"/>
              <a:defRPr sz="1700">
                <a:solidFill>
                  <a:schemeClr val="tx1"/>
                </a:solidFill>
              </a:defRPr>
            </a:lvl3pPr>
            <a:lvl4pPr marL="887548" indent="-224363">
              <a:buClr>
                <a:srgbClr val="606B8D"/>
              </a:buClr>
              <a:buFont typeface="Wingdings" pitchFamily="2" charset="2"/>
              <a:buChar char="§"/>
              <a:defRPr sz="1700">
                <a:solidFill>
                  <a:schemeClr val="tx1"/>
                </a:solidFill>
              </a:defRPr>
            </a:lvl4pPr>
            <a:lvl5pPr marL="1121803" indent="-224363">
              <a:buClr>
                <a:srgbClr val="606B8D"/>
              </a:buClr>
              <a:buFont typeface="Wingdings" pitchFamily="2" charset="2"/>
              <a:buChar char="§"/>
              <a:defRPr sz="1700">
                <a:solidFill>
                  <a:schemeClr val="tx1"/>
                </a:solidFill>
              </a:defRPr>
            </a:lvl5pPr>
          </a:lstStyle>
          <a:p>
            <a:pPr lvl="0"/>
            <a:r>
              <a:rPr lang="en-US" dirty="0" smtClean="0"/>
              <a:t>Insert Biography</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16" name="Text Placeholder 13"/>
          <p:cNvSpPr>
            <a:spLocks noGrp="1"/>
          </p:cNvSpPr>
          <p:nvPr>
            <p:ph type="body" sz="quarter" idx="19" hasCustomPrompt="1"/>
          </p:nvPr>
        </p:nvSpPr>
        <p:spPr>
          <a:xfrm>
            <a:off x="6578437" y="3171724"/>
            <a:ext cx="2851233" cy="3087581"/>
          </a:xfrm>
        </p:spPr>
        <p:txBody>
          <a:bodyPr/>
          <a:lstStyle>
            <a:lvl1pPr marL="0" indent="0">
              <a:buFontTx/>
              <a:buNone/>
              <a:defRPr sz="1700">
                <a:solidFill>
                  <a:schemeClr val="tx1"/>
                </a:solidFill>
              </a:defRPr>
            </a:lvl1pPr>
            <a:lvl2pPr marL="386034" indent="-197973">
              <a:buClr>
                <a:schemeClr val="tx1"/>
              </a:buClr>
              <a:buFont typeface="Wingdings" pitchFamily="2" charset="2"/>
              <a:buChar char="§"/>
              <a:defRPr sz="1700">
                <a:solidFill>
                  <a:schemeClr val="tx1"/>
                </a:solidFill>
              </a:defRPr>
            </a:lvl2pPr>
            <a:lvl3pPr marL="616901" indent="-221152">
              <a:buClr>
                <a:srgbClr val="606B8D"/>
              </a:buClr>
              <a:buFont typeface="Wingdings" pitchFamily="2" charset="2"/>
              <a:buChar char="§"/>
              <a:defRPr sz="1700">
                <a:solidFill>
                  <a:schemeClr val="tx1"/>
                </a:solidFill>
              </a:defRPr>
            </a:lvl3pPr>
            <a:lvl4pPr marL="887548" indent="-224363">
              <a:buClr>
                <a:srgbClr val="606B8D"/>
              </a:buClr>
              <a:buFont typeface="Wingdings" pitchFamily="2" charset="2"/>
              <a:buChar char="§"/>
              <a:defRPr sz="1700">
                <a:solidFill>
                  <a:schemeClr val="tx1"/>
                </a:solidFill>
              </a:defRPr>
            </a:lvl4pPr>
            <a:lvl5pPr marL="1121803" indent="-224363">
              <a:buClr>
                <a:srgbClr val="606B8D"/>
              </a:buClr>
              <a:buFont typeface="Wingdings" pitchFamily="2" charset="2"/>
              <a:buChar char="§"/>
              <a:defRPr sz="1700">
                <a:solidFill>
                  <a:schemeClr val="tx1"/>
                </a:solidFill>
              </a:defRPr>
            </a:lvl5pPr>
          </a:lstStyle>
          <a:p>
            <a:pPr lvl="0"/>
            <a:r>
              <a:rPr lang="en-US" dirty="0" smtClean="0"/>
              <a:t>Insert Biography</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27" name="Text Placeholder 8"/>
          <p:cNvSpPr>
            <a:spLocks noGrp="1"/>
          </p:cNvSpPr>
          <p:nvPr>
            <p:ph type="body" sz="quarter" idx="20" hasCustomPrompt="1"/>
          </p:nvPr>
        </p:nvSpPr>
        <p:spPr>
          <a:xfrm>
            <a:off x="498536" y="6254742"/>
            <a:ext cx="3952166" cy="388759"/>
          </a:xfrm>
        </p:spPr>
        <p:txBody>
          <a:bodyPr anchor="b"/>
          <a:lstStyle>
            <a:lvl1pPr marL="0" indent="0">
              <a:buFontTx/>
              <a:buNone/>
              <a:defRPr sz="900"/>
            </a:lvl1pPr>
          </a:lstStyle>
          <a:p>
            <a:pPr lvl="0"/>
            <a:r>
              <a:rPr lang="en-US" dirty="0" smtClean="0"/>
              <a:t>Source: Enter source here</a:t>
            </a:r>
            <a:endParaRPr lang="en-GB" dirty="0"/>
          </a:p>
        </p:txBody>
      </p:sp>
      <p:cxnSp>
        <p:nvCxnSpPr>
          <p:cNvPr id="28" name="Straight Connector 27"/>
          <p:cNvCxnSpPr/>
          <p:nvPr userDrawn="1"/>
        </p:nvCxnSpPr>
        <p:spPr>
          <a:xfrm flipV="1">
            <a:off x="579810" y="1491683"/>
            <a:ext cx="8904228" cy="0"/>
          </a:xfrm>
          <a:prstGeom prst="line">
            <a:avLst/>
          </a:prstGeom>
          <a:ln>
            <a:solidFill>
              <a:srgbClr val="606B8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5450564"/>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261E9359-E767-47CE-AAA6-32E864C3BBAF}" type="datetimeFigureOut">
              <a:rPr lang="en-GB">
                <a:solidFill>
                  <a:prstClr val="black">
                    <a:tint val="75000"/>
                  </a:prstClr>
                </a:solidFill>
              </a:rPr>
              <a:pPr>
                <a:defRPr/>
              </a:pPr>
              <a:t>07/03/2016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C419820-B206-4A96-8990-E138D0B6A899}"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3502222016"/>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83800" y="275069"/>
            <a:ext cx="2227680" cy="5851334"/>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96082" y="275069"/>
            <a:ext cx="6537960" cy="585133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3D19486E-2AAF-4301-9C96-C9EFC4102D5C}" type="datetimeFigureOut">
              <a:rPr lang="en-GB">
                <a:solidFill>
                  <a:prstClr val="black">
                    <a:tint val="75000"/>
                  </a:prstClr>
                </a:solidFill>
              </a:rPr>
              <a:pPr>
                <a:defRPr/>
              </a:pPr>
              <a:t>07/03/2016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5605953-C14F-4FAF-80E3-2251F9010AD5}"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637213492"/>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cxnSp>
        <p:nvCxnSpPr>
          <p:cNvPr id="6" name="Straight Connector 5"/>
          <p:cNvCxnSpPr/>
          <p:nvPr userDrawn="1"/>
        </p:nvCxnSpPr>
        <p:spPr>
          <a:xfrm>
            <a:off x="617662" y="3612581"/>
            <a:ext cx="8485395" cy="0"/>
          </a:xfrm>
          <a:prstGeom prst="line">
            <a:avLst/>
          </a:prstGeom>
          <a:ln>
            <a:solidFill>
              <a:srgbClr val="606B8D"/>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userDrawn="1"/>
        </p:nvSpPr>
        <p:spPr>
          <a:xfrm>
            <a:off x="619133" y="6309596"/>
            <a:ext cx="2555913" cy="153888"/>
          </a:xfrm>
          <a:prstGeom prst="rect">
            <a:avLst/>
          </a:prstGeom>
          <a:noFill/>
        </p:spPr>
        <p:txBody>
          <a:bodyPr lIns="0" tIns="0" rIns="0" bIns="0" anchor="b">
            <a:spAutoFit/>
          </a:bodyPr>
          <a:lstStyle/>
          <a:p>
            <a:pPr defTabSz="913939" fontAlgn="auto">
              <a:spcBef>
                <a:spcPts val="551"/>
              </a:spcBef>
              <a:spcAft>
                <a:spcPts val="0"/>
              </a:spcAft>
              <a:defRPr/>
            </a:pPr>
            <a:r>
              <a:rPr lang="en-GB" sz="1000" b="1" dirty="0">
                <a:solidFill>
                  <a:srgbClr val="F50003"/>
                </a:solidFill>
                <a:latin typeface="Arial"/>
              </a:rPr>
              <a:t>savills.com</a:t>
            </a:r>
          </a:p>
        </p:txBody>
      </p:sp>
      <p:sp>
        <p:nvSpPr>
          <p:cNvPr id="2" name="Title 1"/>
          <p:cNvSpPr>
            <a:spLocks noGrp="1"/>
          </p:cNvSpPr>
          <p:nvPr>
            <p:ph type="ctrTitle"/>
          </p:nvPr>
        </p:nvSpPr>
        <p:spPr>
          <a:xfrm>
            <a:off x="484527" y="2130433"/>
            <a:ext cx="8689515" cy="1470025"/>
          </a:xfrm>
        </p:spPr>
        <p:txBody>
          <a:bodyPr/>
          <a:lstStyle>
            <a:lvl1pPr algn="l">
              <a:defRPr sz="3300"/>
            </a:lvl1pPr>
          </a:lstStyle>
          <a:p>
            <a:r>
              <a:rPr lang="en-US" smtClean="0"/>
              <a:t>Click to edit Master title style</a:t>
            </a:r>
            <a:endParaRPr lang="en-GB"/>
          </a:p>
        </p:txBody>
      </p:sp>
      <p:sp>
        <p:nvSpPr>
          <p:cNvPr id="3" name="Subtitle 2"/>
          <p:cNvSpPr>
            <a:spLocks noGrp="1"/>
          </p:cNvSpPr>
          <p:nvPr>
            <p:ph type="subTitle" idx="1"/>
          </p:nvPr>
        </p:nvSpPr>
        <p:spPr>
          <a:xfrm>
            <a:off x="484527" y="3633187"/>
            <a:ext cx="8689515" cy="1752600"/>
          </a:xfrm>
        </p:spPr>
        <p:txBody>
          <a:bodyPr/>
          <a:lstStyle>
            <a:lvl1pPr marL="0" indent="0" algn="l">
              <a:buNone/>
              <a:defRPr sz="2200">
                <a:solidFill>
                  <a:srgbClr val="606B8D"/>
                </a:solidFill>
              </a:defRPr>
            </a:lvl1pPr>
            <a:lvl2pPr marL="478709" indent="0" algn="ctr">
              <a:buNone/>
              <a:defRPr>
                <a:solidFill>
                  <a:schemeClr val="tx1">
                    <a:tint val="75000"/>
                  </a:schemeClr>
                </a:solidFill>
              </a:defRPr>
            </a:lvl2pPr>
            <a:lvl3pPr marL="957416" indent="0" algn="ctr">
              <a:buNone/>
              <a:defRPr>
                <a:solidFill>
                  <a:schemeClr val="tx1">
                    <a:tint val="75000"/>
                  </a:schemeClr>
                </a:solidFill>
              </a:defRPr>
            </a:lvl3pPr>
            <a:lvl4pPr marL="1436127" indent="0" algn="ctr">
              <a:buNone/>
              <a:defRPr>
                <a:solidFill>
                  <a:schemeClr val="tx1">
                    <a:tint val="75000"/>
                  </a:schemeClr>
                </a:solidFill>
              </a:defRPr>
            </a:lvl4pPr>
            <a:lvl5pPr marL="1914830" indent="0" algn="ctr">
              <a:buNone/>
              <a:defRPr>
                <a:solidFill>
                  <a:schemeClr val="tx1">
                    <a:tint val="75000"/>
                  </a:schemeClr>
                </a:solidFill>
              </a:defRPr>
            </a:lvl5pPr>
            <a:lvl6pPr marL="2393538" indent="0" algn="ctr">
              <a:buNone/>
              <a:defRPr>
                <a:solidFill>
                  <a:schemeClr val="tx1">
                    <a:tint val="75000"/>
                  </a:schemeClr>
                </a:solidFill>
              </a:defRPr>
            </a:lvl6pPr>
            <a:lvl7pPr marL="2872246" indent="0" algn="ctr">
              <a:buNone/>
              <a:defRPr>
                <a:solidFill>
                  <a:schemeClr val="tx1">
                    <a:tint val="75000"/>
                  </a:schemeClr>
                </a:solidFill>
              </a:defRPr>
            </a:lvl7pPr>
            <a:lvl8pPr marL="3350952" indent="0" algn="ctr">
              <a:buNone/>
              <a:defRPr>
                <a:solidFill>
                  <a:schemeClr val="tx1">
                    <a:tint val="75000"/>
                  </a:schemeClr>
                </a:solidFill>
              </a:defRPr>
            </a:lvl8pPr>
            <a:lvl9pPr marL="3829659" indent="0" algn="ctr">
              <a:buNone/>
              <a:defRPr>
                <a:solidFill>
                  <a:schemeClr val="tx1">
                    <a:tint val="75000"/>
                  </a:schemeClr>
                </a:solidFill>
              </a:defRPr>
            </a:lvl9pPr>
          </a:lstStyle>
          <a:p>
            <a:r>
              <a:rPr lang="en-US" smtClean="0"/>
              <a:t>Click to edit Master subtitle style</a:t>
            </a:r>
            <a:endParaRPr lang="en-GB" dirty="0"/>
          </a:p>
        </p:txBody>
      </p:sp>
      <p:sp>
        <p:nvSpPr>
          <p:cNvPr id="9" name="Text Placeholder 10"/>
          <p:cNvSpPr>
            <a:spLocks noGrp="1"/>
          </p:cNvSpPr>
          <p:nvPr>
            <p:ph type="body" sz="quarter" idx="13"/>
          </p:nvPr>
        </p:nvSpPr>
        <p:spPr>
          <a:xfrm>
            <a:off x="619859" y="6120804"/>
            <a:ext cx="3795634" cy="139015"/>
          </a:xfrm>
        </p:spPr>
        <p:txBody>
          <a:bodyPr lIns="0" tIns="0" rIns="0" bIns="0" anchor="b"/>
          <a:lstStyle>
            <a:lvl1pPr marL="0" indent="0">
              <a:buFontTx/>
              <a:buNone/>
              <a:defRPr sz="700"/>
            </a:lvl1pPr>
          </a:lstStyle>
          <a:p>
            <a:pPr lvl="0"/>
            <a:r>
              <a:rPr lang="en-US" smtClean="0"/>
              <a:t>Click to edit Master text styles</a:t>
            </a:r>
          </a:p>
        </p:txBody>
      </p:sp>
      <p:sp>
        <p:nvSpPr>
          <p:cNvPr id="10" name="Text Placeholder 10"/>
          <p:cNvSpPr>
            <a:spLocks noGrp="1"/>
          </p:cNvSpPr>
          <p:nvPr>
            <p:ph type="body" sz="quarter" idx="14"/>
          </p:nvPr>
        </p:nvSpPr>
        <p:spPr>
          <a:xfrm>
            <a:off x="619859" y="5615410"/>
            <a:ext cx="3795634" cy="523446"/>
          </a:xfrm>
        </p:spPr>
        <p:txBody>
          <a:bodyPr lIns="0" tIns="0" rIns="0" bIns="0" anchor="b"/>
          <a:lstStyle>
            <a:lvl1pPr marL="0" indent="0">
              <a:buFontTx/>
              <a:buNone/>
              <a:defRPr sz="700"/>
            </a:lvl1pPr>
          </a:lstStyle>
          <a:p>
            <a:pPr lvl="0"/>
            <a:r>
              <a:rPr lang="en-US" smtClean="0"/>
              <a:t>Click to edit Master text styles</a:t>
            </a:r>
          </a:p>
        </p:txBody>
      </p:sp>
      <p:sp>
        <p:nvSpPr>
          <p:cNvPr id="8" name="Date Placeholder 3"/>
          <p:cNvSpPr>
            <a:spLocks noGrp="1"/>
          </p:cNvSpPr>
          <p:nvPr>
            <p:ph type="dt" sz="half" idx="15"/>
          </p:nvPr>
        </p:nvSpPr>
        <p:spPr/>
        <p:txBody>
          <a:bodyPr/>
          <a:lstStyle>
            <a:lvl1pPr>
              <a:defRPr/>
            </a:lvl1pPr>
          </a:lstStyle>
          <a:p>
            <a:pPr>
              <a:defRPr/>
            </a:pPr>
            <a:fld id="{122ABD32-CF30-4316-AEB5-6A90872CACED}" type="datetimeFigureOut">
              <a:rPr lang="en-GB">
                <a:solidFill>
                  <a:srgbClr val="002244"/>
                </a:solidFill>
              </a:rPr>
              <a:pPr>
                <a:defRPr/>
              </a:pPr>
              <a:t>07/03/2016</a:t>
            </a:fld>
            <a:endParaRPr lang="en-GB">
              <a:solidFill>
                <a:srgbClr val="002244"/>
              </a:solidFill>
            </a:endParaRPr>
          </a:p>
        </p:txBody>
      </p:sp>
      <p:sp>
        <p:nvSpPr>
          <p:cNvPr id="11" name="Footer Placeholder 4"/>
          <p:cNvSpPr>
            <a:spLocks noGrp="1"/>
          </p:cNvSpPr>
          <p:nvPr>
            <p:ph type="ftr" sz="quarter" idx="16"/>
          </p:nvPr>
        </p:nvSpPr>
        <p:spPr/>
        <p:txBody>
          <a:bodyPr/>
          <a:lstStyle>
            <a:lvl1pPr>
              <a:defRPr/>
            </a:lvl1pPr>
          </a:lstStyle>
          <a:p>
            <a:pPr>
              <a:defRPr/>
            </a:pPr>
            <a:endParaRPr lang="en-GB">
              <a:solidFill>
                <a:srgbClr val="002244"/>
              </a:solidFill>
            </a:endParaRPr>
          </a:p>
        </p:txBody>
      </p:sp>
      <p:sp>
        <p:nvSpPr>
          <p:cNvPr id="12" name="Slide Number Placeholder 5"/>
          <p:cNvSpPr>
            <a:spLocks noGrp="1"/>
          </p:cNvSpPr>
          <p:nvPr>
            <p:ph type="sldNum" sz="quarter" idx="17"/>
          </p:nvPr>
        </p:nvSpPr>
        <p:spPr/>
        <p:txBody>
          <a:bodyPr/>
          <a:lstStyle>
            <a:lvl1pPr>
              <a:defRPr/>
            </a:lvl1pPr>
          </a:lstStyle>
          <a:p>
            <a:pPr>
              <a:defRPr/>
            </a:pPr>
            <a:fld id="{2813873A-7AE8-421E-9107-645DCD6FE12B}" type="slidenum">
              <a:rPr lang="en-GB">
                <a:solidFill>
                  <a:srgbClr val="002244"/>
                </a:solidFill>
              </a:rPr>
              <a:pPr>
                <a:defRPr/>
              </a:pPr>
              <a:t>‹#›</a:t>
            </a:fld>
            <a:endParaRPr lang="en-GB">
              <a:solidFill>
                <a:srgbClr val="002244"/>
              </a:solidFill>
            </a:endParaRPr>
          </a:p>
        </p:txBody>
      </p:sp>
    </p:spTree>
    <p:extLst>
      <p:ext uri="{BB962C8B-B14F-4D97-AF65-F5344CB8AC3E}">
        <p14:creationId xmlns:p14="http://schemas.microsoft.com/office/powerpoint/2010/main" val="912202352"/>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TITLE SLIDE 002 ONE PICTURE">
    <p:spTree>
      <p:nvGrpSpPr>
        <p:cNvPr id="1" name=""/>
        <p:cNvGrpSpPr/>
        <p:nvPr/>
      </p:nvGrpSpPr>
      <p:grpSpPr>
        <a:xfrm>
          <a:off x="0" y="0"/>
          <a:ext cx="0" cy="0"/>
          <a:chOff x="0" y="0"/>
          <a:chExt cx="0" cy="0"/>
        </a:xfrm>
      </p:grpSpPr>
      <p:sp>
        <p:nvSpPr>
          <p:cNvPr id="7" name="TextBox 6"/>
          <p:cNvSpPr txBox="1"/>
          <p:nvPr userDrawn="1"/>
        </p:nvSpPr>
        <p:spPr>
          <a:xfrm>
            <a:off x="619133" y="6309596"/>
            <a:ext cx="2555913" cy="153888"/>
          </a:xfrm>
          <a:prstGeom prst="rect">
            <a:avLst/>
          </a:prstGeom>
          <a:noFill/>
        </p:spPr>
        <p:txBody>
          <a:bodyPr lIns="0" tIns="0" rIns="0" bIns="0" anchor="b">
            <a:spAutoFit/>
          </a:bodyPr>
          <a:lstStyle/>
          <a:p>
            <a:pPr defTabSz="913939" fontAlgn="auto">
              <a:spcBef>
                <a:spcPts val="551"/>
              </a:spcBef>
              <a:spcAft>
                <a:spcPts val="0"/>
              </a:spcAft>
              <a:defRPr/>
            </a:pPr>
            <a:r>
              <a:rPr lang="en-GB" sz="1000" b="1" dirty="0">
                <a:solidFill>
                  <a:srgbClr val="F50003"/>
                </a:solidFill>
                <a:latin typeface="Arial"/>
              </a:rPr>
              <a:t>savills.com</a:t>
            </a:r>
          </a:p>
        </p:txBody>
      </p:sp>
      <p:sp>
        <p:nvSpPr>
          <p:cNvPr id="2" name="Title 1"/>
          <p:cNvSpPr>
            <a:spLocks noGrp="1"/>
          </p:cNvSpPr>
          <p:nvPr>
            <p:ph type="ctrTitle"/>
          </p:nvPr>
        </p:nvSpPr>
        <p:spPr>
          <a:xfrm>
            <a:off x="498886" y="457681"/>
            <a:ext cx="8117396" cy="1153661"/>
          </a:xfrm>
        </p:spPr>
        <p:txBody>
          <a:bodyPr>
            <a:normAutofit/>
          </a:bodyPr>
          <a:lstStyle>
            <a:lvl1pPr>
              <a:defRPr sz="3300">
                <a:solidFill>
                  <a:schemeClr val="tx1"/>
                </a:solidFill>
              </a:defRPr>
            </a:lvl1pPr>
          </a:lstStyle>
          <a:p>
            <a:r>
              <a:rPr lang="en-US" smtClean="0"/>
              <a:t>Click to edit Master title style</a:t>
            </a:r>
            <a:endParaRPr lang="en-GB" dirty="0"/>
          </a:p>
        </p:txBody>
      </p:sp>
      <p:sp>
        <p:nvSpPr>
          <p:cNvPr id="3" name="Subtitle 2"/>
          <p:cNvSpPr>
            <a:spLocks noGrp="1"/>
          </p:cNvSpPr>
          <p:nvPr>
            <p:ph type="subTitle" idx="1"/>
          </p:nvPr>
        </p:nvSpPr>
        <p:spPr>
          <a:xfrm>
            <a:off x="498883" y="1629024"/>
            <a:ext cx="8985656" cy="499129"/>
          </a:xfrm>
        </p:spPr>
        <p:txBody>
          <a:bodyPr>
            <a:noAutofit/>
          </a:bodyPr>
          <a:lstStyle>
            <a:lvl1pPr marL="0" indent="0" algn="l">
              <a:lnSpc>
                <a:spcPct val="80000"/>
              </a:lnSpc>
              <a:buNone/>
              <a:defRPr sz="2200" b="0">
                <a:solidFill>
                  <a:srgbClr val="606B8D"/>
                </a:solidFill>
              </a:defRPr>
            </a:lvl1pPr>
            <a:lvl2pPr marL="456969" indent="0" algn="ctr">
              <a:buNone/>
              <a:defRPr>
                <a:solidFill>
                  <a:schemeClr val="tx1">
                    <a:tint val="75000"/>
                  </a:schemeClr>
                </a:solidFill>
              </a:defRPr>
            </a:lvl2pPr>
            <a:lvl3pPr marL="913939" indent="0" algn="ctr">
              <a:buNone/>
              <a:defRPr>
                <a:solidFill>
                  <a:schemeClr val="tx1">
                    <a:tint val="75000"/>
                  </a:schemeClr>
                </a:solidFill>
              </a:defRPr>
            </a:lvl3pPr>
            <a:lvl4pPr marL="1370907" indent="0" algn="ctr">
              <a:buNone/>
              <a:defRPr>
                <a:solidFill>
                  <a:schemeClr val="tx1">
                    <a:tint val="75000"/>
                  </a:schemeClr>
                </a:solidFill>
              </a:defRPr>
            </a:lvl4pPr>
            <a:lvl5pPr marL="1827878" indent="0" algn="ctr">
              <a:buNone/>
              <a:defRPr>
                <a:solidFill>
                  <a:schemeClr val="tx1">
                    <a:tint val="75000"/>
                  </a:schemeClr>
                </a:solidFill>
              </a:defRPr>
            </a:lvl5pPr>
            <a:lvl6pPr marL="2284845" indent="0" algn="ctr">
              <a:buNone/>
              <a:defRPr>
                <a:solidFill>
                  <a:schemeClr val="tx1">
                    <a:tint val="75000"/>
                  </a:schemeClr>
                </a:solidFill>
              </a:defRPr>
            </a:lvl6pPr>
            <a:lvl7pPr marL="2741814" indent="0" algn="ctr">
              <a:buNone/>
              <a:defRPr>
                <a:solidFill>
                  <a:schemeClr val="tx1">
                    <a:tint val="75000"/>
                  </a:schemeClr>
                </a:solidFill>
              </a:defRPr>
            </a:lvl7pPr>
            <a:lvl8pPr marL="3198784" indent="0" algn="ctr">
              <a:buNone/>
              <a:defRPr>
                <a:solidFill>
                  <a:schemeClr val="tx1">
                    <a:tint val="75000"/>
                  </a:schemeClr>
                </a:solidFill>
              </a:defRPr>
            </a:lvl8pPr>
            <a:lvl9pPr marL="3655755" indent="0" algn="ctr">
              <a:buNone/>
              <a:defRPr>
                <a:solidFill>
                  <a:schemeClr val="tx1">
                    <a:tint val="75000"/>
                  </a:schemeClr>
                </a:solidFill>
              </a:defRPr>
            </a:lvl9pPr>
          </a:lstStyle>
          <a:p>
            <a:r>
              <a:rPr lang="en-US" smtClean="0"/>
              <a:t>Click to edit Master subtitle style</a:t>
            </a:r>
            <a:endParaRPr lang="en-GB" dirty="0"/>
          </a:p>
        </p:txBody>
      </p:sp>
      <p:sp>
        <p:nvSpPr>
          <p:cNvPr id="10" name="Picture Placeholder 9"/>
          <p:cNvSpPr>
            <a:spLocks noGrp="1"/>
          </p:cNvSpPr>
          <p:nvPr>
            <p:ph type="pic" sz="quarter" idx="10"/>
          </p:nvPr>
        </p:nvSpPr>
        <p:spPr>
          <a:xfrm>
            <a:off x="122068" y="2183937"/>
            <a:ext cx="9661879" cy="3409503"/>
          </a:xfrm>
        </p:spPr>
        <p:txBody>
          <a:bodyPr rtlCol="0">
            <a:noAutofit/>
          </a:bodyPr>
          <a:lstStyle>
            <a:lvl1pPr>
              <a:defRPr>
                <a:solidFill>
                  <a:schemeClr val="tx1"/>
                </a:solidFill>
              </a:defRPr>
            </a:lvl1pPr>
          </a:lstStyle>
          <a:p>
            <a:pPr lvl="0"/>
            <a:r>
              <a:rPr lang="en-US" noProof="0" smtClean="0"/>
              <a:t>Click icon to add picture</a:t>
            </a:r>
            <a:endParaRPr lang="en-GB" noProof="0"/>
          </a:p>
        </p:txBody>
      </p:sp>
      <p:sp>
        <p:nvSpPr>
          <p:cNvPr id="11" name="Text Placeholder 10"/>
          <p:cNvSpPr>
            <a:spLocks noGrp="1"/>
          </p:cNvSpPr>
          <p:nvPr>
            <p:ph type="body" sz="quarter" idx="11"/>
          </p:nvPr>
        </p:nvSpPr>
        <p:spPr>
          <a:xfrm>
            <a:off x="619859" y="6120804"/>
            <a:ext cx="3795634" cy="139015"/>
          </a:xfrm>
        </p:spPr>
        <p:txBody>
          <a:bodyPr lIns="0" tIns="0" rIns="0" bIns="0" anchor="b"/>
          <a:lstStyle>
            <a:lvl1pPr marL="0" indent="0">
              <a:buFontTx/>
              <a:buNone/>
              <a:defRPr sz="700"/>
            </a:lvl1pPr>
          </a:lstStyle>
          <a:p>
            <a:pPr lvl="0"/>
            <a:r>
              <a:rPr lang="en-US" smtClean="0"/>
              <a:t>Click to edit Master text styles</a:t>
            </a:r>
          </a:p>
        </p:txBody>
      </p:sp>
      <p:sp>
        <p:nvSpPr>
          <p:cNvPr id="12" name="Text Placeholder 10"/>
          <p:cNvSpPr>
            <a:spLocks noGrp="1"/>
          </p:cNvSpPr>
          <p:nvPr>
            <p:ph type="body" sz="quarter" idx="12"/>
          </p:nvPr>
        </p:nvSpPr>
        <p:spPr>
          <a:xfrm>
            <a:off x="619859" y="5615410"/>
            <a:ext cx="3795634" cy="523446"/>
          </a:xfrm>
        </p:spPr>
        <p:txBody>
          <a:bodyPr lIns="0" tIns="0" rIns="0" bIns="0" anchor="b"/>
          <a:lstStyle>
            <a:lvl1pPr marL="0" indent="0">
              <a:buFontTx/>
              <a:buNone/>
              <a:defRPr sz="700"/>
            </a:lvl1pPr>
          </a:lstStyle>
          <a:p>
            <a:pPr lvl="0"/>
            <a:r>
              <a:rPr lang="en-US" smtClean="0"/>
              <a:t>Click to edit Master text styles</a:t>
            </a:r>
          </a:p>
        </p:txBody>
      </p:sp>
    </p:spTree>
    <p:extLst>
      <p:ext uri="{BB962C8B-B14F-4D97-AF65-F5344CB8AC3E}">
        <p14:creationId xmlns:p14="http://schemas.microsoft.com/office/powerpoint/2010/main" val="506675588"/>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TITLE SLIDE 003 THREE PICTURES">
    <p:spTree>
      <p:nvGrpSpPr>
        <p:cNvPr id="1" name=""/>
        <p:cNvGrpSpPr/>
        <p:nvPr/>
      </p:nvGrpSpPr>
      <p:grpSpPr>
        <a:xfrm>
          <a:off x="0" y="0"/>
          <a:ext cx="0" cy="0"/>
          <a:chOff x="0" y="0"/>
          <a:chExt cx="0" cy="0"/>
        </a:xfrm>
      </p:grpSpPr>
      <p:sp>
        <p:nvSpPr>
          <p:cNvPr id="9" name="TextBox 8"/>
          <p:cNvSpPr txBox="1"/>
          <p:nvPr userDrawn="1"/>
        </p:nvSpPr>
        <p:spPr>
          <a:xfrm>
            <a:off x="619133" y="6309596"/>
            <a:ext cx="2555913" cy="153888"/>
          </a:xfrm>
          <a:prstGeom prst="rect">
            <a:avLst/>
          </a:prstGeom>
          <a:noFill/>
        </p:spPr>
        <p:txBody>
          <a:bodyPr lIns="0" tIns="0" rIns="0" bIns="0" anchor="b">
            <a:spAutoFit/>
          </a:bodyPr>
          <a:lstStyle/>
          <a:p>
            <a:pPr defTabSz="913939" fontAlgn="auto">
              <a:spcBef>
                <a:spcPts val="551"/>
              </a:spcBef>
              <a:spcAft>
                <a:spcPts val="0"/>
              </a:spcAft>
              <a:defRPr/>
            </a:pPr>
            <a:r>
              <a:rPr lang="en-GB" sz="1000" b="1" dirty="0">
                <a:solidFill>
                  <a:srgbClr val="F50003"/>
                </a:solidFill>
                <a:latin typeface="Arial"/>
              </a:rPr>
              <a:t>savills.com</a:t>
            </a:r>
          </a:p>
        </p:txBody>
      </p:sp>
      <p:sp>
        <p:nvSpPr>
          <p:cNvPr id="2" name="Title 1"/>
          <p:cNvSpPr>
            <a:spLocks noGrp="1"/>
          </p:cNvSpPr>
          <p:nvPr>
            <p:ph type="ctrTitle"/>
          </p:nvPr>
        </p:nvSpPr>
        <p:spPr>
          <a:xfrm>
            <a:off x="498886" y="396459"/>
            <a:ext cx="8117396" cy="1210813"/>
          </a:xfrm>
        </p:spPr>
        <p:txBody>
          <a:bodyPr>
            <a:normAutofit/>
          </a:bodyPr>
          <a:lstStyle>
            <a:lvl1pPr>
              <a:defRPr sz="3300">
                <a:solidFill>
                  <a:schemeClr val="tx1"/>
                </a:solidFill>
              </a:defRPr>
            </a:lvl1pPr>
          </a:lstStyle>
          <a:p>
            <a:r>
              <a:rPr lang="en-US" smtClean="0"/>
              <a:t>Click to edit Master title style</a:t>
            </a:r>
            <a:endParaRPr lang="en-GB" dirty="0"/>
          </a:p>
        </p:txBody>
      </p:sp>
      <p:sp>
        <p:nvSpPr>
          <p:cNvPr id="3" name="Subtitle 2"/>
          <p:cNvSpPr>
            <a:spLocks noGrp="1"/>
          </p:cNvSpPr>
          <p:nvPr>
            <p:ph type="subTitle" idx="1"/>
          </p:nvPr>
        </p:nvSpPr>
        <p:spPr>
          <a:xfrm>
            <a:off x="498883" y="1629024"/>
            <a:ext cx="8985656" cy="499129"/>
          </a:xfrm>
        </p:spPr>
        <p:txBody>
          <a:bodyPr>
            <a:noAutofit/>
          </a:bodyPr>
          <a:lstStyle>
            <a:lvl1pPr marL="0" indent="0" algn="l">
              <a:lnSpc>
                <a:spcPct val="80000"/>
              </a:lnSpc>
              <a:buNone/>
              <a:defRPr sz="2200" b="0">
                <a:solidFill>
                  <a:srgbClr val="606B8D"/>
                </a:solidFill>
              </a:defRPr>
            </a:lvl1pPr>
            <a:lvl2pPr marL="456969" indent="0" algn="ctr">
              <a:buNone/>
              <a:defRPr>
                <a:solidFill>
                  <a:schemeClr val="tx1">
                    <a:tint val="75000"/>
                  </a:schemeClr>
                </a:solidFill>
              </a:defRPr>
            </a:lvl2pPr>
            <a:lvl3pPr marL="913939" indent="0" algn="ctr">
              <a:buNone/>
              <a:defRPr>
                <a:solidFill>
                  <a:schemeClr val="tx1">
                    <a:tint val="75000"/>
                  </a:schemeClr>
                </a:solidFill>
              </a:defRPr>
            </a:lvl3pPr>
            <a:lvl4pPr marL="1370907" indent="0" algn="ctr">
              <a:buNone/>
              <a:defRPr>
                <a:solidFill>
                  <a:schemeClr val="tx1">
                    <a:tint val="75000"/>
                  </a:schemeClr>
                </a:solidFill>
              </a:defRPr>
            </a:lvl4pPr>
            <a:lvl5pPr marL="1827878" indent="0" algn="ctr">
              <a:buNone/>
              <a:defRPr>
                <a:solidFill>
                  <a:schemeClr val="tx1">
                    <a:tint val="75000"/>
                  </a:schemeClr>
                </a:solidFill>
              </a:defRPr>
            </a:lvl5pPr>
            <a:lvl6pPr marL="2284845" indent="0" algn="ctr">
              <a:buNone/>
              <a:defRPr>
                <a:solidFill>
                  <a:schemeClr val="tx1">
                    <a:tint val="75000"/>
                  </a:schemeClr>
                </a:solidFill>
              </a:defRPr>
            </a:lvl6pPr>
            <a:lvl7pPr marL="2741814" indent="0" algn="ctr">
              <a:buNone/>
              <a:defRPr>
                <a:solidFill>
                  <a:schemeClr val="tx1">
                    <a:tint val="75000"/>
                  </a:schemeClr>
                </a:solidFill>
              </a:defRPr>
            </a:lvl7pPr>
            <a:lvl8pPr marL="3198784" indent="0" algn="ctr">
              <a:buNone/>
              <a:defRPr>
                <a:solidFill>
                  <a:schemeClr val="tx1">
                    <a:tint val="75000"/>
                  </a:schemeClr>
                </a:solidFill>
              </a:defRPr>
            </a:lvl8pPr>
            <a:lvl9pPr marL="3655755" indent="0" algn="ctr">
              <a:buNone/>
              <a:defRPr>
                <a:solidFill>
                  <a:schemeClr val="tx1">
                    <a:tint val="75000"/>
                  </a:schemeClr>
                </a:solidFill>
              </a:defRPr>
            </a:lvl9pPr>
          </a:lstStyle>
          <a:p>
            <a:r>
              <a:rPr lang="en-US" smtClean="0"/>
              <a:t>Click to edit Master subtitle style</a:t>
            </a:r>
            <a:endParaRPr lang="en-GB" dirty="0"/>
          </a:p>
        </p:txBody>
      </p:sp>
      <p:sp>
        <p:nvSpPr>
          <p:cNvPr id="10" name="Picture Placeholder 9"/>
          <p:cNvSpPr>
            <a:spLocks noGrp="1"/>
          </p:cNvSpPr>
          <p:nvPr>
            <p:ph type="pic" sz="quarter" idx="10"/>
          </p:nvPr>
        </p:nvSpPr>
        <p:spPr>
          <a:xfrm>
            <a:off x="136418" y="2211583"/>
            <a:ext cx="3201520" cy="3214063"/>
          </a:xfrm>
        </p:spPr>
        <p:txBody>
          <a:bodyPr rtlCol="0">
            <a:noAutofit/>
          </a:bodyPr>
          <a:lstStyle>
            <a:lvl1pPr>
              <a:defRPr>
                <a:solidFill>
                  <a:schemeClr val="tx1"/>
                </a:solidFill>
              </a:defRPr>
            </a:lvl1pPr>
          </a:lstStyle>
          <a:p>
            <a:pPr lvl="0"/>
            <a:r>
              <a:rPr lang="en-US" noProof="0" smtClean="0"/>
              <a:t>Click icon to add picture</a:t>
            </a:r>
            <a:endParaRPr lang="en-GB" noProof="0"/>
          </a:p>
        </p:txBody>
      </p:sp>
      <p:sp>
        <p:nvSpPr>
          <p:cNvPr id="14" name="Picture Placeholder 9"/>
          <p:cNvSpPr>
            <a:spLocks noGrp="1"/>
          </p:cNvSpPr>
          <p:nvPr>
            <p:ph type="pic" sz="quarter" idx="11"/>
          </p:nvPr>
        </p:nvSpPr>
        <p:spPr>
          <a:xfrm>
            <a:off x="3359419" y="2183938"/>
            <a:ext cx="3201520" cy="3214063"/>
          </a:xfrm>
        </p:spPr>
        <p:txBody>
          <a:bodyPr rtlCol="0">
            <a:noAutofit/>
          </a:bodyPr>
          <a:lstStyle>
            <a:lvl1pPr>
              <a:defRPr>
                <a:solidFill>
                  <a:schemeClr val="tx1"/>
                </a:solidFill>
              </a:defRPr>
            </a:lvl1pPr>
          </a:lstStyle>
          <a:p>
            <a:pPr lvl="0"/>
            <a:r>
              <a:rPr lang="en-US" noProof="0" smtClean="0"/>
              <a:t>Click icon to add picture</a:t>
            </a:r>
            <a:endParaRPr lang="en-GB" noProof="0"/>
          </a:p>
        </p:txBody>
      </p:sp>
      <p:sp>
        <p:nvSpPr>
          <p:cNvPr id="15" name="Picture Placeholder 9"/>
          <p:cNvSpPr>
            <a:spLocks noGrp="1"/>
          </p:cNvSpPr>
          <p:nvPr>
            <p:ph type="pic" sz="quarter" idx="12"/>
          </p:nvPr>
        </p:nvSpPr>
        <p:spPr>
          <a:xfrm>
            <a:off x="6582420" y="2183938"/>
            <a:ext cx="3201520" cy="3214063"/>
          </a:xfrm>
        </p:spPr>
        <p:txBody>
          <a:bodyPr rtlCol="0">
            <a:noAutofit/>
          </a:bodyPr>
          <a:lstStyle>
            <a:lvl1pPr>
              <a:defRPr>
                <a:solidFill>
                  <a:schemeClr val="tx1"/>
                </a:solidFill>
              </a:defRPr>
            </a:lvl1pPr>
          </a:lstStyle>
          <a:p>
            <a:pPr lvl="0"/>
            <a:r>
              <a:rPr lang="en-US" noProof="0" smtClean="0"/>
              <a:t>Click icon to add picture</a:t>
            </a:r>
            <a:endParaRPr lang="en-GB" noProof="0"/>
          </a:p>
        </p:txBody>
      </p:sp>
      <p:sp>
        <p:nvSpPr>
          <p:cNvPr id="11" name="Text Placeholder 10"/>
          <p:cNvSpPr>
            <a:spLocks noGrp="1"/>
          </p:cNvSpPr>
          <p:nvPr>
            <p:ph type="body" sz="quarter" idx="13"/>
          </p:nvPr>
        </p:nvSpPr>
        <p:spPr>
          <a:xfrm>
            <a:off x="619859" y="6120804"/>
            <a:ext cx="3795634" cy="139015"/>
          </a:xfrm>
        </p:spPr>
        <p:txBody>
          <a:bodyPr lIns="0" tIns="0" rIns="0" bIns="0" anchor="b"/>
          <a:lstStyle>
            <a:lvl1pPr marL="0" indent="0">
              <a:buFontTx/>
              <a:buNone/>
              <a:defRPr sz="700"/>
            </a:lvl1pPr>
          </a:lstStyle>
          <a:p>
            <a:pPr lvl="0"/>
            <a:r>
              <a:rPr lang="en-US" smtClean="0"/>
              <a:t>Click to edit Master text styles</a:t>
            </a:r>
          </a:p>
        </p:txBody>
      </p:sp>
      <p:sp>
        <p:nvSpPr>
          <p:cNvPr id="12" name="Text Placeholder 10"/>
          <p:cNvSpPr>
            <a:spLocks noGrp="1"/>
          </p:cNvSpPr>
          <p:nvPr>
            <p:ph type="body" sz="quarter" idx="14"/>
          </p:nvPr>
        </p:nvSpPr>
        <p:spPr>
          <a:xfrm>
            <a:off x="619859" y="5615410"/>
            <a:ext cx="3795634" cy="523446"/>
          </a:xfrm>
        </p:spPr>
        <p:txBody>
          <a:bodyPr lIns="0" tIns="0" rIns="0" bIns="0" anchor="b"/>
          <a:lstStyle>
            <a:lvl1pPr marL="0" indent="0">
              <a:buFontTx/>
              <a:buNone/>
              <a:defRPr sz="700"/>
            </a:lvl1pPr>
          </a:lstStyle>
          <a:p>
            <a:pPr lvl="0"/>
            <a:r>
              <a:rPr lang="en-US" smtClean="0"/>
              <a:t>Click to edit Master text styles</a:t>
            </a:r>
          </a:p>
        </p:txBody>
      </p:sp>
    </p:spTree>
    <p:extLst>
      <p:ext uri="{BB962C8B-B14F-4D97-AF65-F5344CB8AC3E}">
        <p14:creationId xmlns:p14="http://schemas.microsoft.com/office/powerpoint/2010/main" val="1442111928"/>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4. Title and Content">
    <p:spTree>
      <p:nvGrpSpPr>
        <p:cNvPr id="1" name=""/>
        <p:cNvGrpSpPr/>
        <p:nvPr/>
      </p:nvGrpSpPr>
      <p:grpSpPr>
        <a:xfrm>
          <a:off x="0" y="0"/>
          <a:ext cx="0" cy="0"/>
          <a:chOff x="0" y="0"/>
          <a:chExt cx="0" cy="0"/>
        </a:xfrm>
      </p:grpSpPr>
      <p:cxnSp>
        <p:nvCxnSpPr>
          <p:cNvPr id="5" name="Straight Connector 4"/>
          <p:cNvCxnSpPr/>
          <p:nvPr userDrawn="1"/>
        </p:nvCxnSpPr>
        <p:spPr>
          <a:xfrm flipV="1">
            <a:off x="579419" y="1491683"/>
            <a:ext cx="8904518" cy="0"/>
          </a:xfrm>
          <a:prstGeom prst="line">
            <a:avLst/>
          </a:prstGeom>
          <a:ln>
            <a:solidFill>
              <a:srgbClr val="606B8D"/>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8" name="Text Placeholder 7"/>
          <p:cNvSpPr>
            <a:spLocks noGrp="1"/>
          </p:cNvSpPr>
          <p:nvPr>
            <p:ph type="body" sz="quarter" idx="13"/>
          </p:nvPr>
        </p:nvSpPr>
        <p:spPr>
          <a:xfrm>
            <a:off x="488443" y="6128777"/>
            <a:ext cx="4105829" cy="533570"/>
          </a:xfrm>
        </p:spPr>
        <p:txBody>
          <a:bodyPr anchor="b">
            <a:noAutofit/>
          </a:bodyPr>
          <a:lstStyle>
            <a:lvl1pPr marL="0" indent="0">
              <a:buFontTx/>
              <a:buNone/>
              <a:defRPr sz="1000" baseline="0"/>
            </a:lvl1pPr>
          </a:lstStyle>
          <a:p>
            <a:pPr lvl="0"/>
            <a:r>
              <a:rPr lang="en-US" smtClean="0"/>
              <a:t>Click to edit Master text styles</a:t>
            </a:r>
          </a:p>
        </p:txBody>
      </p:sp>
      <p:sp>
        <p:nvSpPr>
          <p:cNvPr id="6" name="Date Placeholder 3"/>
          <p:cNvSpPr>
            <a:spLocks noGrp="1"/>
          </p:cNvSpPr>
          <p:nvPr>
            <p:ph type="dt" sz="half" idx="14"/>
          </p:nvPr>
        </p:nvSpPr>
        <p:spPr/>
        <p:txBody>
          <a:bodyPr/>
          <a:lstStyle>
            <a:lvl1pPr>
              <a:defRPr/>
            </a:lvl1pPr>
          </a:lstStyle>
          <a:p>
            <a:pPr>
              <a:defRPr/>
            </a:pPr>
            <a:fld id="{650CC184-6084-4461-BD69-814317BEBD37}" type="datetimeFigureOut">
              <a:rPr lang="en-GB">
                <a:solidFill>
                  <a:srgbClr val="002244"/>
                </a:solidFill>
              </a:rPr>
              <a:pPr>
                <a:defRPr/>
              </a:pPr>
              <a:t>07/03/2016</a:t>
            </a:fld>
            <a:endParaRPr lang="en-GB">
              <a:solidFill>
                <a:srgbClr val="002244"/>
              </a:solidFill>
            </a:endParaRPr>
          </a:p>
        </p:txBody>
      </p:sp>
      <p:sp>
        <p:nvSpPr>
          <p:cNvPr id="7" name="Footer Placeholder 4"/>
          <p:cNvSpPr>
            <a:spLocks noGrp="1"/>
          </p:cNvSpPr>
          <p:nvPr>
            <p:ph type="ftr" sz="quarter" idx="15"/>
          </p:nvPr>
        </p:nvSpPr>
        <p:spPr/>
        <p:txBody>
          <a:bodyPr/>
          <a:lstStyle>
            <a:lvl1pPr>
              <a:defRPr/>
            </a:lvl1pPr>
          </a:lstStyle>
          <a:p>
            <a:pPr>
              <a:defRPr/>
            </a:pPr>
            <a:endParaRPr lang="en-GB">
              <a:solidFill>
                <a:srgbClr val="002244"/>
              </a:solidFill>
            </a:endParaRPr>
          </a:p>
        </p:txBody>
      </p:sp>
      <p:sp>
        <p:nvSpPr>
          <p:cNvPr id="9" name="Slide Number Placeholder 5"/>
          <p:cNvSpPr>
            <a:spLocks noGrp="1"/>
          </p:cNvSpPr>
          <p:nvPr>
            <p:ph type="sldNum" sz="quarter" idx="16"/>
          </p:nvPr>
        </p:nvSpPr>
        <p:spPr/>
        <p:txBody>
          <a:bodyPr/>
          <a:lstStyle>
            <a:lvl1pPr>
              <a:defRPr/>
            </a:lvl1pPr>
          </a:lstStyle>
          <a:p>
            <a:pPr>
              <a:defRPr/>
            </a:pPr>
            <a:fld id="{125678DD-886A-4C30-881A-79DE5CCE2AB9}" type="slidenum">
              <a:rPr lang="en-GB">
                <a:solidFill>
                  <a:srgbClr val="002244"/>
                </a:solidFill>
              </a:rPr>
              <a:pPr>
                <a:defRPr/>
              </a:pPr>
              <a:t>‹#›</a:t>
            </a:fld>
            <a:endParaRPr lang="en-GB">
              <a:solidFill>
                <a:srgbClr val="002244"/>
              </a:solidFill>
            </a:endParaRPr>
          </a:p>
        </p:txBody>
      </p:sp>
    </p:spTree>
    <p:extLst>
      <p:ext uri="{BB962C8B-B14F-4D97-AF65-F5344CB8AC3E}">
        <p14:creationId xmlns:p14="http://schemas.microsoft.com/office/powerpoint/2010/main" val="564899574"/>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ARROWS">
    <p:spTree>
      <p:nvGrpSpPr>
        <p:cNvPr id="1" name=""/>
        <p:cNvGrpSpPr/>
        <p:nvPr/>
      </p:nvGrpSpPr>
      <p:grpSpPr>
        <a:xfrm>
          <a:off x="0" y="0"/>
          <a:ext cx="0" cy="0"/>
          <a:chOff x="0" y="0"/>
          <a:chExt cx="0" cy="0"/>
        </a:xfrm>
      </p:grpSpPr>
      <p:cxnSp>
        <p:nvCxnSpPr>
          <p:cNvPr id="16" name="Straight Connector 15"/>
          <p:cNvCxnSpPr/>
          <p:nvPr userDrawn="1"/>
        </p:nvCxnSpPr>
        <p:spPr>
          <a:xfrm flipV="1">
            <a:off x="579419" y="1491683"/>
            <a:ext cx="8904518" cy="0"/>
          </a:xfrm>
          <a:prstGeom prst="line">
            <a:avLst/>
          </a:prstGeom>
          <a:ln>
            <a:solidFill>
              <a:srgbClr val="606B8D"/>
            </a:solidFill>
          </a:ln>
        </p:spPr>
        <p:style>
          <a:lnRef idx="1">
            <a:schemeClr val="accent1"/>
          </a:lnRef>
          <a:fillRef idx="0">
            <a:schemeClr val="accent1"/>
          </a:fillRef>
          <a:effectRef idx="0">
            <a:schemeClr val="accent1"/>
          </a:effectRef>
          <a:fontRef idx="minor">
            <a:schemeClr val="tx1"/>
          </a:fontRef>
        </p:style>
      </p:cxnSp>
      <p:sp>
        <p:nvSpPr>
          <p:cNvPr id="17" name="Text Placeholder 16"/>
          <p:cNvSpPr>
            <a:spLocks noGrp="1"/>
          </p:cNvSpPr>
          <p:nvPr>
            <p:ph type="body" sz="quarter" idx="12"/>
          </p:nvPr>
        </p:nvSpPr>
        <p:spPr>
          <a:xfrm>
            <a:off x="687471" y="1673785"/>
            <a:ext cx="7906755" cy="663482"/>
          </a:xfrm>
          <a:prstGeom prst="roundRect">
            <a:avLst>
              <a:gd name="adj" fmla="val 50000"/>
            </a:avLst>
          </a:prstGeom>
          <a:solidFill>
            <a:srgbClr val="A1A7C0"/>
          </a:solidFill>
        </p:spPr>
        <p:txBody>
          <a:bodyPr lIns="594795" anchor="ctr"/>
          <a:lstStyle>
            <a:lvl1pPr marL="0" indent="0">
              <a:buFontTx/>
              <a:buNone/>
              <a:defRPr sz="1700"/>
            </a:lvl1pPr>
          </a:lstStyle>
          <a:p>
            <a:pPr lvl="0"/>
            <a:r>
              <a:rPr lang="en-US" smtClean="0"/>
              <a:t>Click to edit Master text styles</a:t>
            </a:r>
          </a:p>
        </p:txBody>
      </p:sp>
      <p:sp>
        <p:nvSpPr>
          <p:cNvPr id="15" name="Text Placeholder 14"/>
          <p:cNvSpPr>
            <a:spLocks noGrp="1"/>
          </p:cNvSpPr>
          <p:nvPr>
            <p:ph type="body" sz="quarter" idx="11"/>
          </p:nvPr>
        </p:nvSpPr>
        <p:spPr>
          <a:xfrm>
            <a:off x="601866" y="1659467"/>
            <a:ext cx="717656" cy="699766"/>
          </a:xfrm>
          <a:blipFill>
            <a:blip r:embed="rId2" cstate="email">
              <a:extLst>
                <a:ext uri="{28A0092B-C50C-407E-A947-70E740481C1C}">
                  <a14:useLocalDpi xmlns:a14="http://schemas.microsoft.com/office/drawing/2010/main"/>
                </a:ext>
              </a:extLst>
            </a:blip>
            <a:stretch>
              <a:fillRect/>
            </a:stretch>
          </a:blipFill>
        </p:spPr>
        <p:txBody>
          <a:bodyPr anchor="ctr"/>
          <a:lstStyle>
            <a:lvl1pPr algn="ctr">
              <a:buFontTx/>
              <a:buNone/>
              <a:defRPr sz="2200" b="0">
                <a:solidFill>
                  <a:schemeClr val="tx1"/>
                </a:solidFill>
              </a:defRPr>
            </a:lvl1pPr>
          </a:lstStyle>
          <a:p>
            <a:pPr lvl="0"/>
            <a:r>
              <a:rPr lang="en-US" smtClean="0"/>
              <a:t>Click to edit Master text styles</a:t>
            </a:r>
          </a:p>
        </p:txBody>
      </p:sp>
      <p:sp>
        <p:nvSpPr>
          <p:cNvPr id="2" name="Title 1"/>
          <p:cNvSpPr>
            <a:spLocks noGrp="1"/>
          </p:cNvSpPr>
          <p:nvPr>
            <p:ph type="title"/>
          </p:nvPr>
        </p:nvSpPr>
        <p:spPr/>
        <p:txBody>
          <a:bodyPr/>
          <a:lstStyle/>
          <a:p>
            <a:r>
              <a:rPr lang="en-US" smtClean="0"/>
              <a:t>Click to edit Master title style</a:t>
            </a:r>
            <a:endParaRPr lang="en-GB" dirty="0"/>
          </a:p>
        </p:txBody>
      </p:sp>
      <p:sp>
        <p:nvSpPr>
          <p:cNvPr id="29" name="Text Placeholder 8"/>
          <p:cNvSpPr>
            <a:spLocks noGrp="1"/>
          </p:cNvSpPr>
          <p:nvPr>
            <p:ph type="body" sz="quarter" idx="23"/>
          </p:nvPr>
        </p:nvSpPr>
        <p:spPr>
          <a:xfrm>
            <a:off x="498537" y="6254710"/>
            <a:ext cx="3966522" cy="388759"/>
          </a:xfrm>
        </p:spPr>
        <p:txBody>
          <a:bodyPr anchor="b"/>
          <a:lstStyle>
            <a:lvl1pPr marL="0" indent="0">
              <a:buFontTx/>
              <a:buNone/>
              <a:defRPr sz="900"/>
            </a:lvl1pPr>
          </a:lstStyle>
          <a:p>
            <a:pPr lvl="0"/>
            <a:r>
              <a:rPr lang="en-US" smtClean="0"/>
              <a:t>Click to edit Master text styles</a:t>
            </a:r>
          </a:p>
        </p:txBody>
      </p:sp>
      <p:sp>
        <p:nvSpPr>
          <p:cNvPr id="35" name="Text Placeholder 16"/>
          <p:cNvSpPr>
            <a:spLocks noGrp="1"/>
          </p:cNvSpPr>
          <p:nvPr>
            <p:ph type="body" sz="quarter" idx="24"/>
          </p:nvPr>
        </p:nvSpPr>
        <p:spPr>
          <a:xfrm>
            <a:off x="687471" y="2445696"/>
            <a:ext cx="7906755" cy="663482"/>
          </a:xfrm>
          <a:prstGeom prst="roundRect">
            <a:avLst>
              <a:gd name="adj" fmla="val 50000"/>
            </a:avLst>
          </a:prstGeom>
          <a:solidFill>
            <a:srgbClr val="A1A7C0"/>
          </a:solidFill>
        </p:spPr>
        <p:txBody>
          <a:bodyPr lIns="594795" anchor="ctr"/>
          <a:lstStyle>
            <a:lvl1pPr marL="0" indent="0">
              <a:buFontTx/>
              <a:buNone/>
              <a:defRPr sz="1700"/>
            </a:lvl1pPr>
          </a:lstStyle>
          <a:p>
            <a:pPr lvl="0"/>
            <a:r>
              <a:rPr lang="en-US" smtClean="0"/>
              <a:t>Click to edit Master text styles</a:t>
            </a:r>
          </a:p>
        </p:txBody>
      </p:sp>
      <p:sp>
        <p:nvSpPr>
          <p:cNvPr id="36" name="Text Placeholder 14"/>
          <p:cNvSpPr>
            <a:spLocks noGrp="1"/>
          </p:cNvSpPr>
          <p:nvPr>
            <p:ph type="body" sz="quarter" idx="25"/>
          </p:nvPr>
        </p:nvSpPr>
        <p:spPr>
          <a:xfrm>
            <a:off x="601866" y="2431378"/>
            <a:ext cx="717656" cy="699766"/>
          </a:xfrm>
          <a:blipFill>
            <a:blip r:embed="rId2" cstate="email">
              <a:extLst>
                <a:ext uri="{28A0092B-C50C-407E-A947-70E740481C1C}">
                  <a14:useLocalDpi xmlns:a14="http://schemas.microsoft.com/office/drawing/2010/main"/>
                </a:ext>
              </a:extLst>
            </a:blip>
            <a:stretch>
              <a:fillRect/>
            </a:stretch>
          </a:blipFill>
        </p:spPr>
        <p:txBody>
          <a:bodyPr anchor="ctr"/>
          <a:lstStyle>
            <a:lvl1pPr algn="ctr">
              <a:buFontTx/>
              <a:buNone/>
              <a:defRPr sz="2200" b="0">
                <a:solidFill>
                  <a:schemeClr val="tx1"/>
                </a:solidFill>
              </a:defRPr>
            </a:lvl1pPr>
          </a:lstStyle>
          <a:p>
            <a:pPr lvl="0"/>
            <a:r>
              <a:rPr lang="en-US" smtClean="0"/>
              <a:t>Click to edit Master text styles</a:t>
            </a:r>
          </a:p>
        </p:txBody>
      </p:sp>
      <p:sp>
        <p:nvSpPr>
          <p:cNvPr id="37" name="Text Placeholder 16"/>
          <p:cNvSpPr>
            <a:spLocks noGrp="1"/>
          </p:cNvSpPr>
          <p:nvPr>
            <p:ph type="body" sz="quarter" idx="26"/>
          </p:nvPr>
        </p:nvSpPr>
        <p:spPr>
          <a:xfrm>
            <a:off x="687471" y="3217607"/>
            <a:ext cx="7906755" cy="663482"/>
          </a:xfrm>
          <a:prstGeom prst="roundRect">
            <a:avLst>
              <a:gd name="adj" fmla="val 50000"/>
            </a:avLst>
          </a:prstGeom>
          <a:solidFill>
            <a:srgbClr val="A1A7C0"/>
          </a:solidFill>
        </p:spPr>
        <p:txBody>
          <a:bodyPr lIns="594795" anchor="ctr"/>
          <a:lstStyle>
            <a:lvl1pPr marL="0" indent="0">
              <a:buFontTx/>
              <a:buNone/>
              <a:defRPr sz="1700"/>
            </a:lvl1pPr>
          </a:lstStyle>
          <a:p>
            <a:pPr lvl="0"/>
            <a:r>
              <a:rPr lang="en-US" smtClean="0"/>
              <a:t>Click to edit Master text styles</a:t>
            </a:r>
          </a:p>
        </p:txBody>
      </p:sp>
      <p:sp>
        <p:nvSpPr>
          <p:cNvPr id="38" name="Text Placeholder 14"/>
          <p:cNvSpPr>
            <a:spLocks noGrp="1"/>
          </p:cNvSpPr>
          <p:nvPr>
            <p:ph type="body" sz="quarter" idx="27"/>
          </p:nvPr>
        </p:nvSpPr>
        <p:spPr>
          <a:xfrm>
            <a:off x="601866" y="3203289"/>
            <a:ext cx="717656" cy="699766"/>
          </a:xfrm>
          <a:blipFill>
            <a:blip r:embed="rId2" cstate="email">
              <a:extLst>
                <a:ext uri="{28A0092B-C50C-407E-A947-70E740481C1C}">
                  <a14:useLocalDpi xmlns:a14="http://schemas.microsoft.com/office/drawing/2010/main"/>
                </a:ext>
              </a:extLst>
            </a:blip>
            <a:stretch>
              <a:fillRect/>
            </a:stretch>
          </a:blipFill>
        </p:spPr>
        <p:txBody>
          <a:bodyPr anchor="ctr"/>
          <a:lstStyle>
            <a:lvl1pPr algn="ctr">
              <a:buFontTx/>
              <a:buNone/>
              <a:defRPr sz="2200" b="0">
                <a:solidFill>
                  <a:schemeClr val="tx1"/>
                </a:solidFill>
              </a:defRPr>
            </a:lvl1pPr>
          </a:lstStyle>
          <a:p>
            <a:pPr lvl="0"/>
            <a:r>
              <a:rPr lang="en-US" smtClean="0"/>
              <a:t>Click to edit Master text styles</a:t>
            </a:r>
          </a:p>
        </p:txBody>
      </p:sp>
      <p:sp>
        <p:nvSpPr>
          <p:cNvPr id="39" name="Text Placeholder 16"/>
          <p:cNvSpPr>
            <a:spLocks noGrp="1"/>
          </p:cNvSpPr>
          <p:nvPr>
            <p:ph type="body" sz="quarter" idx="28"/>
          </p:nvPr>
        </p:nvSpPr>
        <p:spPr>
          <a:xfrm>
            <a:off x="687471" y="3989519"/>
            <a:ext cx="7906755" cy="663482"/>
          </a:xfrm>
          <a:prstGeom prst="roundRect">
            <a:avLst>
              <a:gd name="adj" fmla="val 50000"/>
            </a:avLst>
          </a:prstGeom>
          <a:solidFill>
            <a:srgbClr val="A1A7C0"/>
          </a:solidFill>
        </p:spPr>
        <p:txBody>
          <a:bodyPr lIns="594795" anchor="ctr"/>
          <a:lstStyle>
            <a:lvl1pPr marL="0" indent="0">
              <a:buFontTx/>
              <a:buNone/>
              <a:defRPr sz="1700"/>
            </a:lvl1pPr>
          </a:lstStyle>
          <a:p>
            <a:pPr lvl="0"/>
            <a:r>
              <a:rPr lang="en-US" smtClean="0"/>
              <a:t>Click to edit Master text styles</a:t>
            </a:r>
          </a:p>
        </p:txBody>
      </p:sp>
      <p:sp>
        <p:nvSpPr>
          <p:cNvPr id="40" name="Text Placeholder 14"/>
          <p:cNvSpPr>
            <a:spLocks noGrp="1"/>
          </p:cNvSpPr>
          <p:nvPr>
            <p:ph type="body" sz="quarter" idx="29"/>
          </p:nvPr>
        </p:nvSpPr>
        <p:spPr>
          <a:xfrm>
            <a:off x="601866" y="3975200"/>
            <a:ext cx="717656" cy="699766"/>
          </a:xfrm>
          <a:blipFill>
            <a:blip r:embed="rId2" cstate="email">
              <a:extLst>
                <a:ext uri="{28A0092B-C50C-407E-A947-70E740481C1C}">
                  <a14:useLocalDpi xmlns:a14="http://schemas.microsoft.com/office/drawing/2010/main"/>
                </a:ext>
              </a:extLst>
            </a:blip>
            <a:stretch>
              <a:fillRect/>
            </a:stretch>
          </a:blipFill>
        </p:spPr>
        <p:txBody>
          <a:bodyPr anchor="ctr"/>
          <a:lstStyle>
            <a:lvl1pPr algn="ctr">
              <a:buFontTx/>
              <a:buNone/>
              <a:defRPr sz="2200" b="0">
                <a:solidFill>
                  <a:schemeClr val="tx1"/>
                </a:solidFill>
              </a:defRPr>
            </a:lvl1pPr>
          </a:lstStyle>
          <a:p>
            <a:pPr lvl="0"/>
            <a:r>
              <a:rPr lang="en-US" smtClean="0"/>
              <a:t>Click to edit Master text styles</a:t>
            </a:r>
          </a:p>
        </p:txBody>
      </p:sp>
      <p:sp>
        <p:nvSpPr>
          <p:cNvPr id="41" name="Text Placeholder 16"/>
          <p:cNvSpPr>
            <a:spLocks noGrp="1"/>
          </p:cNvSpPr>
          <p:nvPr>
            <p:ph type="body" sz="quarter" idx="30"/>
          </p:nvPr>
        </p:nvSpPr>
        <p:spPr>
          <a:xfrm>
            <a:off x="687471" y="4761430"/>
            <a:ext cx="7906755" cy="663482"/>
          </a:xfrm>
          <a:prstGeom prst="roundRect">
            <a:avLst>
              <a:gd name="adj" fmla="val 50000"/>
            </a:avLst>
          </a:prstGeom>
          <a:solidFill>
            <a:srgbClr val="A1A7C0"/>
          </a:solidFill>
        </p:spPr>
        <p:txBody>
          <a:bodyPr lIns="594795" anchor="ctr"/>
          <a:lstStyle>
            <a:lvl1pPr marL="0" indent="0">
              <a:buFontTx/>
              <a:buNone/>
              <a:defRPr sz="1700"/>
            </a:lvl1pPr>
          </a:lstStyle>
          <a:p>
            <a:pPr lvl="0"/>
            <a:r>
              <a:rPr lang="en-US" smtClean="0"/>
              <a:t>Click to edit Master text styles</a:t>
            </a:r>
          </a:p>
        </p:txBody>
      </p:sp>
      <p:sp>
        <p:nvSpPr>
          <p:cNvPr id="42" name="Text Placeholder 14"/>
          <p:cNvSpPr>
            <a:spLocks noGrp="1"/>
          </p:cNvSpPr>
          <p:nvPr>
            <p:ph type="body" sz="quarter" idx="31"/>
          </p:nvPr>
        </p:nvSpPr>
        <p:spPr>
          <a:xfrm>
            <a:off x="601866" y="4747112"/>
            <a:ext cx="717656" cy="699766"/>
          </a:xfrm>
          <a:blipFill>
            <a:blip r:embed="rId2" cstate="email">
              <a:extLst>
                <a:ext uri="{28A0092B-C50C-407E-A947-70E740481C1C}">
                  <a14:useLocalDpi xmlns:a14="http://schemas.microsoft.com/office/drawing/2010/main"/>
                </a:ext>
              </a:extLst>
            </a:blip>
            <a:stretch>
              <a:fillRect/>
            </a:stretch>
          </a:blipFill>
        </p:spPr>
        <p:txBody>
          <a:bodyPr anchor="ctr"/>
          <a:lstStyle>
            <a:lvl1pPr algn="ctr">
              <a:buFontTx/>
              <a:buNone/>
              <a:defRPr sz="2200" b="0">
                <a:solidFill>
                  <a:schemeClr val="tx1"/>
                </a:solidFill>
              </a:defRPr>
            </a:lvl1pPr>
          </a:lstStyle>
          <a:p>
            <a:pPr lvl="0"/>
            <a:r>
              <a:rPr lang="en-US" smtClean="0"/>
              <a:t>Click to edit Master text styles</a:t>
            </a:r>
          </a:p>
        </p:txBody>
      </p:sp>
      <p:sp>
        <p:nvSpPr>
          <p:cNvPr id="43" name="Text Placeholder 16"/>
          <p:cNvSpPr>
            <a:spLocks noGrp="1"/>
          </p:cNvSpPr>
          <p:nvPr>
            <p:ph type="body" sz="quarter" idx="32"/>
          </p:nvPr>
        </p:nvSpPr>
        <p:spPr>
          <a:xfrm>
            <a:off x="687471" y="5533339"/>
            <a:ext cx="7906755" cy="663482"/>
          </a:xfrm>
          <a:prstGeom prst="roundRect">
            <a:avLst>
              <a:gd name="adj" fmla="val 50000"/>
            </a:avLst>
          </a:prstGeom>
          <a:solidFill>
            <a:srgbClr val="A1A7C0"/>
          </a:solidFill>
        </p:spPr>
        <p:txBody>
          <a:bodyPr lIns="594795" anchor="ctr"/>
          <a:lstStyle>
            <a:lvl1pPr marL="0" indent="0">
              <a:buFontTx/>
              <a:buNone/>
              <a:defRPr sz="1700"/>
            </a:lvl1pPr>
          </a:lstStyle>
          <a:p>
            <a:pPr lvl="0"/>
            <a:r>
              <a:rPr lang="en-US" smtClean="0"/>
              <a:t>Click to edit Master text styles</a:t>
            </a:r>
          </a:p>
        </p:txBody>
      </p:sp>
      <p:sp>
        <p:nvSpPr>
          <p:cNvPr id="44" name="Text Placeholder 14"/>
          <p:cNvSpPr>
            <a:spLocks noGrp="1"/>
          </p:cNvSpPr>
          <p:nvPr>
            <p:ph type="body" sz="quarter" idx="33"/>
          </p:nvPr>
        </p:nvSpPr>
        <p:spPr>
          <a:xfrm>
            <a:off x="601866" y="5519021"/>
            <a:ext cx="717656" cy="699766"/>
          </a:xfrm>
          <a:blipFill>
            <a:blip r:embed="rId2" cstate="email">
              <a:extLst>
                <a:ext uri="{28A0092B-C50C-407E-A947-70E740481C1C}">
                  <a14:useLocalDpi xmlns:a14="http://schemas.microsoft.com/office/drawing/2010/main"/>
                </a:ext>
              </a:extLst>
            </a:blip>
            <a:stretch>
              <a:fillRect/>
            </a:stretch>
          </a:blipFill>
        </p:spPr>
        <p:txBody>
          <a:bodyPr anchor="ctr"/>
          <a:lstStyle>
            <a:lvl1pPr algn="ctr">
              <a:buFontTx/>
              <a:buNone/>
              <a:defRPr sz="2200" b="0">
                <a:solidFill>
                  <a:schemeClr val="tx1"/>
                </a:solidFill>
              </a:defRPr>
            </a:lvl1pPr>
          </a:lstStyle>
          <a:p>
            <a:pPr lvl="0"/>
            <a:r>
              <a:rPr lang="en-US" smtClean="0"/>
              <a:t>Click to edit Master text styles</a:t>
            </a:r>
          </a:p>
        </p:txBody>
      </p:sp>
      <p:sp>
        <p:nvSpPr>
          <p:cNvPr id="18" name="Slide Number Placeholder 2"/>
          <p:cNvSpPr>
            <a:spLocks noGrp="1"/>
          </p:cNvSpPr>
          <p:nvPr>
            <p:ph type="sldNum" sz="quarter" idx="34"/>
          </p:nvPr>
        </p:nvSpPr>
        <p:spPr/>
        <p:txBody>
          <a:bodyPr/>
          <a:lstStyle>
            <a:lvl1pPr>
              <a:defRPr/>
            </a:lvl1pPr>
          </a:lstStyle>
          <a:p>
            <a:pPr>
              <a:defRPr/>
            </a:pPr>
            <a:fld id="{A229A1C2-91AC-45EB-A58B-4CCE5612BCDA}" type="slidenum">
              <a:rPr lang="en-GB">
                <a:solidFill>
                  <a:srgbClr val="002244"/>
                </a:solidFill>
              </a:rPr>
              <a:pPr>
                <a:defRPr/>
              </a:pPr>
              <a:t>‹#›</a:t>
            </a:fld>
            <a:endParaRPr lang="en-GB">
              <a:solidFill>
                <a:srgbClr val="002244"/>
              </a:solidFill>
            </a:endParaRPr>
          </a:p>
        </p:txBody>
      </p:sp>
      <p:sp>
        <p:nvSpPr>
          <p:cNvPr id="19" name="Date Placeholder 3"/>
          <p:cNvSpPr>
            <a:spLocks noGrp="1"/>
          </p:cNvSpPr>
          <p:nvPr>
            <p:ph type="dt" sz="half" idx="35"/>
          </p:nvPr>
        </p:nvSpPr>
        <p:spPr>
          <a:xfrm rot="5400000">
            <a:off x="-357316" y="751295"/>
            <a:ext cx="1173477" cy="373534"/>
          </a:xfrm>
        </p:spPr>
        <p:txBody>
          <a:bodyPr/>
          <a:lstStyle>
            <a:lvl1pPr>
              <a:defRPr sz="900">
                <a:solidFill>
                  <a:srgbClr val="898C93"/>
                </a:solidFill>
              </a:defRPr>
            </a:lvl1pPr>
          </a:lstStyle>
          <a:p>
            <a:pPr>
              <a:defRPr/>
            </a:pPr>
            <a:fld id="{40F9A4FA-1CC6-440C-A12F-E9AD5217D17C}" type="datetimeFigureOut">
              <a:rPr lang="en-GB"/>
              <a:pPr>
                <a:defRPr/>
              </a:pPr>
              <a:t>07/03/2016</a:t>
            </a:fld>
            <a:endParaRPr lang="en-GB"/>
          </a:p>
        </p:txBody>
      </p:sp>
      <p:sp>
        <p:nvSpPr>
          <p:cNvPr id="20" name="Footer Placeholder 4"/>
          <p:cNvSpPr>
            <a:spLocks noGrp="1"/>
          </p:cNvSpPr>
          <p:nvPr>
            <p:ph type="ftr" sz="quarter" idx="36"/>
          </p:nvPr>
        </p:nvSpPr>
        <p:spPr>
          <a:xfrm>
            <a:off x="5830952" y="6342542"/>
            <a:ext cx="3738280" cy="364281"/>
          </a:xfrm>
        </p:spPr>
        <p:txBody>
          <a:bodyPr/>
          <a:lstStyle>
            <a:lvl1pPr algn="r">
              <a:defRPr sz="1100">
                <a:solidFill>
                  <a:schemeClr val="tx1">
                    <a:tint val="75000"/>
                  </a:schemeClr>
                </a:solidFill>
              </a:defRPr>
            </a:lvl1pPr>
          </a:lstStyle>
          <a:p>
            <a:pPr>
              <a:defRPr/>
            </a:pPr>
            <a:endParaRPr lang="en-GB">
              <a:solidFill>
                <a:srgbClr val="002244">
                  <a:tint val="75000"/>
                </a:srgbClr>
              </a:solidFill>
            </a:endParaRPr>
          </a:p>
        </p:txBody>
      </p:sp>
    </p:spTree>
    <p:extLst>
      <p:ext uri="{BB962C8B-B14F-4D97-AF65-F5344CB8AC3E}">
        <p14:creationId xmlns:p14="http://schemas.microsoft.com/office/powerpoint/2010/main" val="4170128842"/>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userDrawn="1">
  <p:cSld name="1_ARROWS SUBTLE">
    <p:spTree>
      <p:nvGrpSpPr>
        <p:cNvPr id="1" name=""/>
        <p:cNvGrpSpPr/>
        <p:nvPr/>
      </p:nvGrpSpPr>
      <p:grpSpPr>
        <a:xfrm>
          <a:off x="0" y="0"/>
          <a:ext cx="0" cy="0"/>
          <a:chOff x="0" y="0"/>
          <a:chExt cx="0" cy="0"/>
        </a:xfrm>
      </p:grpSpPr>
      <p:cxnSp>
        <p:nvCxnSpPr>
          <p:cNvPr id="16" name="Straight Connector 15"/>
          <p:cNvCxnSpPr/>
          <p:nvPr userDrawn="1"/>
        </p:nvCxnSpPr>
        <p:spPr>
          <a:xfrm flipV="1">
            <a:off x="579419" y="1491683"/>
            <a:ext cx="8904518" cy="0"/>
          </a:xfrm>
          <a:prstGeom prst="line">
            <a:avLst/>
          </a:prstGeom>
          <a:ln>
            <a:solidFill>
              <a:srgbClr val="606B8D"/>
            </a:solidFill>
          </a:ln>
        </p:spPr>
        <p:style>
          <a:lnRef idx="1">
            <a:schemeClr val="accent1"/>
          </a:lnRef>
          <a:fillRef idx="0">
            <a:schemeClr val="accent1"/>
          </a:fillRef>
          <a:effectRef idx="0">
            <a:schemeClr val="accent1"/>
          </a:effectRef>
          <a:fontRef idx="minor">
            <a:schemeClr val="tx1"/>
          </a:fontRef>
        </p:style>
      </p:cxnSp>
      <p:sp>
        <p:nvSpPr>
          <p:cNvPr id="17" name="Text Placeholder 16"/>
          <p:cNvSpPr>
            <a:spLocks noGrp="1"/>
          </p:cNvSpPr>
          <p:nvPr>
            <p:ph type="body" sz="quarter" idx="12"/>
          </p:nvPr>
        </p:nvSpPr>
        <p:spPr>
          <a:xfrm>
            <a:off x="687471" y="1673785"/>
            <a:ext cx="7906755" cy="663482"/>
          </a:xfrm>
          <a:prstGeom prst="roundRect">
            <a:avLst>
              <a:gd name="adj" fmla="val 50000"/>
            </a:avLst>
          </a:prstGeom>
          <a:solidFill>
            <a:srgbClr val="A1A7C0"/>
          </a:solidFill>
        </p:spPr>
        <p:txBody>
          <a:bodyPr lIns="594795" anchor="ctr"/>
          <a:lstStyle>
            <a:lvl1pPr marL="0" indent="0">
              <a:buFontTx/>
              <a:buNone/>
              <a:defRPr sz="1700"/>
            </a:lvl1pPr>
          </a:lstStyle>
          <a:p>
            <a:pPr lvl="0"/>
            <a:r>
              <a:rPr lang="en-US" smtClean="0"/>
              <a:t>Click to edit Master text styles</a:t>
            </a:r>
          </a:p>
        </p:txBody>
      </p:sp>
      <p:sp>
        <p:nvSpPr>
          <p:cNvPr id="15" name="Text Placeholder 14"/>
          <p:cNvSpPr>
            <a:spLocks noGrp="1"/>
          </p:cNvSpPr>
          <p:nvPr>
            <p:ph type="body" sz="quarter" idx="11"/>
          </p:nvPr>
        </p:nvSpPr>
        <p:spPr>
          <a:xfrm>
            <a:off x="601866" y="1659467"/>
            <a:ext cx="717656" cy="699766"/>
          </a:xfrm>
          <a:blipFill>
            <a:blip r:embed="rId2" cstate="email">
              <a:extLst>
                <a:ext uri="{28A0092B-C50C-407E-A947-70E740481C1C}">
                  <a14:useLocalDpi xmlns:a14="http://schemas.microsoft.com/office/drawing/2010/main"/>
                </a:ext>
              </a:extLst>
            </a:blip>
            <a:stretch>
              <a:fillRect/>
            </a:stretch>
          </a:blipFill>
        </p:spPr>
        <p:txBody>
          <a:bodyPr anchor="ctr"/>
          <a:lstStyle>
            <a:lvl1pPr algn="ctr">
              <a:buFontTx/>
              <a:buNone/>
              <a:defRPr sz="2200" b="0">
                <a:solidFill>
                  <a:srgbClr val="606B8D"/>
                </a:solidFill>
              </a:defRPr>
            </a:lvl1pPr>
          </a:lstStyle>
          <a:p>
            <a:pPr lvl="0"/>
            <a:r>
              <a:rPr lang="en-US" smtClean="0"/>
              <a:t>Click to edit Master text styles</a:t>
            </a:r>
          </a:p>
        </p:txBody>
      </p:sp>
      <p:sp>
        <p:nvSpPr>
          <p:cNvPr id="2" name="Title 1"/>
          <p:cNvSpPr>
            <a:spLocks noGrp="1"/>
          </p:cNvSpPr>
          <p:nvPr>
            <p:ph type="title"/>
          </p:nvPr>
        </p:nvSpPr>
        <p:spPr/>
        <p:txBody>
          <a:bodyPr/>
          <a:lstStyle/>
          <a:p>
            <a:r>
              <a:rPr lang="en-US" smtClean="0"/>
              <a:t>Click to edit Master title style</a:t>
            </a:r>
            <a:endParaRPr lang="en-GB" dirty="0"/>
          </a:p>
        </p:txBody>
      </p:sp>
      <p:sp>
        <p:nvSpPr>
          <p:cNvPr id="29" name="Text Placeholder 8"/>
          <p:cNvSpPr>
            <a:spLocks noGrp="1"/>
          </p:cNvSpPr>
          <p:nvPr>
            <p:ph type="body" sz="quarter" idx="23"/>
          </p:nvPr>
        </p:nvSpPr>
        <p:spPr>
          <a:xfrm>
            <a:off x="498537" y="6254710"/>
            <a:ext cx="3966522" cy="388759"/>
          </a:xfrm>
        </p:spPr>
        <p:txBody>
          <a:bodyPr anchor="b"/>
          <a:lstStyle>
            <a:lvl1pPr marL="0" indent="0">
              <a:buFontTx/>
              <a:buNone/>
              <a:defRPr sz="900"/>
            </a:lvl1pPr>
          </a:lstStyle>
          <a:p>
            <a:pPr lvl="0"/>
            <a:r>
              <a:rPr lang="en-US" smtClean="0"/>
              <a:t>Click to edit Master text styles</a:t>
            </a:r>
          </a:p>
        </p:txBody>
      </p:sp>
      <p:sp>
        <p:nvSpPr>
          <p:cNvPr id="35" name="Text Placeholder 16"/>
          <p:cNvSpPr>
            <a:spLocks noGrp="1"/>
          </p:cNvSpPr>
          <p:nvPr>
            <p:ph type="body" sz="quarter" idx="24"/>
          </p:nvPr>
        </p:nvSpPr>
        <p:spPr>
          <a:xfrm>
            <a:off x="687471" y="2445696"/>
            <a:ext cx="7906755" cy="663482"/>
          </a:xfrm>
          <a:prstGeom prst="roundRect">
            <a:avLst>
              <a:gd name="adj" fmla="val 50000"/>
            </a:avLst>
          </a:prstGeom>
          <a:solidFill>
            <a:srgbClr val="A1A7C0"/>
          </a:solidFill>
        </p:spPr>
        <p:txBody>
          <a:bodyPr lIns="594795" anchor="ctr"/>
          <a:lstStyle>
            <a:lvl1pPr marL="0" indent="0">
              <a:buFontTx/>
              <a:buNone/>
              <a:defRPr sz="1700"/>
            </a:lvl1pPr>
          </a:lstStyle>
          <a:p>
            <a:pPr lvl="0"/>
            <a:r>
              <a:rPr lang="en-US" smtClean="0"/>
              <a:t>Click to edit Master text styles</a:t>
            </a:r>
          </a:p>
        </p:txBody>
      </p:sp>
      <p:sp>
        <p:nvSpPr>
          <p:cNvPr id="36" name="Text Placeholder 14"/>
          <p:cNvSpPr>
            <a:spLocks noGrp="1"/>
          </p:cNvSpPr>
          <p:nvPr>
            <p:ph type="body" sz="quarter" idx="25"/>
          </p:nvPr>
        </p:nvSpPr>
        <p:spPr>
          <a:xfrm>
            <a:off x="601866" y="2431378"/>
            <a:ext cx="717656" cy="699766"/>
          </a:xfrm>
          <a:blipFill>
            <a:blip r:embed="rId2" cstate="email">
              <a:extLst>
                <a:ext uri="{28A0092B-C50C-407E-A947-70E740481C1C}">
                  <a14:useLocalDpi xmlns:a14="http://schemas.microsoft.com/office/drawing/2010/main"/>
                </a:ext>
              </a:extLst>
            </a:blip>
            <a:stretch>
              <a:fillRect/>
            </a:stretch>
          </a:blipFill>
        </p:spPr>
        <p:txBody>
          <a:bodyPr anchor="ctr"/>
          <a:lstStyle>
            <a:lvl1pPr algn="ctr">
              <a:buFontTx/>
              <a:buNone/>
              <a:defRPr sz="2200" b="0">
                <a:solidFill>
                  <a:srgbClr val="606B8D"/>
                </a:solidFill>
              </a:defRPr>
            </a:lvl1pPr>
          </a:lstStyle>
          <a:p>
            <a:pPr lvl="0"/>
            <a:r>
              <a:rPr lang="en-US" smtClean="0"/>
              <a:t>Click to edit Master text styles</a:t>
            </a:r>
          </a:p>
        </p:txBody>
      </p:sp>
      <p:sp>
        <p:nvSpPr>
          <p:cNvPr id="37" name="Text Placeholder 16"/>
          <p:cNvSpPr>
            <a:spLocks noGrp="1"/>
          </p:cNvSpPr>
          <p:nvPr>
            <p:ph type="body" sz="quarter" idx="26"/>
          </p:nvPr>
        </p:nvSpPr>
        <p:spPr>
          <a:xfrm>
            <a:off x="687471" y="3217607"/>
            <a:ext cx="7906755" cy="663482"/>
          </a:xfrm>
          <a:prstGeom prst="roundRect">
            <a:avLst>
              <a:gd name="adj" fmla="val 50000"/>
            </a:avLst>
          </a:prstGeom>
          <a:solidFill>
            <a:srgbClr val="A1A7C0"/>
          </a:solidFill>
        </p:spPr>
        <p:txBody>
          <a:bodyPr lIns="594795" anchor="ctr"/>
          <a:lstStyle>
            <a:lvl1pPr marL="0" indent="0">
              <a:buFontTx/>
              <a:buNone/>
              <a:defRPr sz="1700"/>
            </a:lvl1pPr>
          </a:lstStyle>
          <a:p>
            <a:pPr lvl="0"/>
            <a:r>
              <a:rPr lang="en-US" smtClean="0"/>
              <a:t>Click to edit Master text styles</a:t>
            </a:r>
          </a:p>
        </p:txBody>
      </p:sp>
      <p:sp>
        <p:nvSpPr>
          <p:cNvPr id="38" name="Text Placeholder 14"/>
          <p:cNvSpPr>
            <a:spLocks noGrp="1"/>
          </p:cNvSpPr>
          <p:nvPr>
            <p:ph type="body" sz="quarter" idx="27"/>
          </p:nvPr>
        </p:nvSpPr>
        <p:spPr>
          <a:xfrm>
            <a:off x="601866" y="3203289"/>
            <a:ext cx="717656" cy="699766"/>
          </a:xfrm>
          <a:blipFill>
            <a:blip r:embed="rId2" cstate="email">
              <a:extLst>
                <a:ext uri="{28A0092B-C50C-407E-A947-70E740481C1C}">
                  <a14:useLocalDpi xmlns:a14="http://schemas.microsoft.com/office/drawing/2010/main"/>
                </a:ext>
              </a:extLst>
            </a:blip>
            <a:stretch>
              <a:fillRect/>
            </a:stretch>
          </a:blipFill>
        </p:spPr>
        <p:txBody>
          <a:bodyPr anchor="ctr"/>
          <a:lstStyle>
            <a:lvl1pPr algn="ctr">
              <a:buFontTx/>
              <a:buNone/>
              <a:defRPr sz="2200" b="0">
                <a:solidFill>
                  <a:srgbClr val="606B8D"/>
                </a:solidFill>
              </a:defRPr>
            </a:lvl1pPr>
          </a:lstStyle>
          <a:p>
            <a:pPr lvl="0"/>
            <a:r>
              <a:rPr lang="en-US" smtClean="0"/>
              <a:t>Click to edit Master text styles</a:t>
            </a:r>
          </a:p>
        </p:txBody>
      </p:sp>
      <p:sp>
        <p:nvSpPr>
          <p:cNvPr id="39" name="Text Placeholder 16"/>
          <p:cNvSpPr>
            <a:spLocks noGrp="1"/>
          </p:cNvSpPr>
          <p:nvPr>
            <p:ph type="body" sz="quarter" idx="28"/>
          </p:nvPr>
        </p:nvSpPr>
        <p:spPr>
          <a:xfrm>
            <a:off x="687471" y="3989519"/>
            <a:ext cx="7906755" cy="663482"/>
          </a:xfrm>
          <a:prstGeom prst="roundRect">
            <a:avLst>
              <a:gd name="adj" fmla="val 50000"/>
            </a:avLst>
          </a:prstGeom>
          <a:solidFill>
            <a:srgbClr val="A1A7C0"/>
          </a:solidFill>
        </p:spPr>
        <p:txBody>
          <a:bodyPr lIns="594795" anchor="ctr"/>
          <a:lstStyle>
            <a:lvl1pPr marL="0" indent="0">
              <a:buFontTx/>
              <a:buNone/>
              <a:defRPr sz="1700"/>
            </a:lvl1pPr>
          </a:lstStyle>
          <a:p>
            <a:pPr lvl="0"/>
            <a:r>
              <a:rPr lang="en-US" smtClean="0"/>
              <a:t>Click to edit Master text styles</a:t>
            </a:r>
          </a:p>
        </p:txBody>
      </p:sp>
      <p:sp>
        <p:nvSpPr>
          <p:cNvPr id="40" name="Text Placeholder 14"/>
          <p:cNvSpPr>
            <a:spLocks noGrp="1"/>
          </p:cNvSpPr>
          <p:nvPr>
            <p:ph type="body" sz="quarter" idx="29"/>
          </p:nvPr>
        </p:nvSpPr>
        <p:spPr>
          <a:xfrm>
            <a:off x="601866" y="3975200"/>
            <a:ext cx="717656" cy="699766"/>
          </a:xfrm>
          <a:blipFill>
            <a:blip r:embed="rId2" cstate="email">
              <a:extLst>
                <a:ext uri="{28A0092B-C50C-407E-A947-70E740481C1C}">
                  <a14:useLocalDpi xmlns:a14="http://schemas.microsoft.com/office/drawing/2010/main"/>
                </a:ext>
              </a:extLst>
            </a:blip>
            <a:stretch>
              <a:fillRect/>
            </a:stretch>
          </a:blipFill>
        </p:spPr>
        <p:txBody>
          <a:bodyPr anchor="ctr"/>
          <a:lstStyle>
            <a:lvl1pPr algn="ctr">
              <a:buFontTx/>
              <a:buNone/>
              <a:defRPr sz="2200" b="0">
                <a:solidFill>
                  <a:srgbClr val="606B8D"/>
                </a:solidFill>
              </a:defRPr>
            </a:lvl1pPr>
          </a:lstStyle>
          <a:p>
            <a:pPr lvl="0"/>
            <a:r>
              <a:rPr lang="en-US" smtClean="0"/>
              <a:t>Click to edit Master text styles</a:t>
            </a:r>
          </a:p>
        </p:txBody>
      </p:sp>
      <p:sp>
        <p:nvSpPr>
          <p:cNvPr id="41" name="Text Placeholder 16"/>
          <p:cNvSpPr>
            <a:spLocks noGrp="1"/>
          </p:cNvSpPr>
          <p:nvPr>
            <p:ph type="body" sz="quarter" idx="30"/>
          </p:nvPr>
        </p:nvSpPr>
        <p:spPr>
          <a:xfrm>
            <a:off x="687471" y="4761430"/>
            <a:ext cx="7906755" cy="663482"/>
          </a:xfrm>
          <a:prstGeom prst="roundRect">
            <a:avLst>
              <a:gd name="adj" fmla="val 50000"/>
            </a:avLst>
          </a:prstGeom>
          <a:solidFill>
            <a:srgbClr val="A1A7C0"/>
          </a:solidFill>
        </p:spPr>
        <p:txBody>
          <a:bodyPr lIns="594795" anchor="ctr"/>
          <a:lstStyle>
            <a:lvl1pPr marL="0" indent="0">
              <a:buFontTx/>
              <a:buNone/>
              <a:defRPr sz="1700"/>
            </a:lvl1pPr>
          </a:lstStyle>
          <a:p>
            <a:pPr lvl="0"/>
            <a:r>
              <a:rPr lang="en-US" smtClean="0"/>
              <a:t>Click to edit Master text styles</a:t>
            </a:r>
          </a:p>
        </p:txBody>
      </p:sp>
      <p:sp>
        <p:nvSpPr>
          <p:cNvPr id="42" name="Text Placeholder 14"/>
          <p:cNvSpPr>
            <a:spLocks noGrp="1"/>
          </p:cNvSpPr>
          <p:nvPr>
            <p:ph type="body" sz="quarter" idx="31"/>
          </p:nvPr>
        </p:nvSpPr>
        <p:spPr>
          <a:xfrm>
            <a:off x="601866" y="4747112"/>
            <a:ext cx="717656" cy="699766"/>
          </a:xfrm>
          <a:blipFill>
            <a:blip r:embed="rId2" cstate="email">
              <a:extLst>
                <a:ext uri="{28A0092B-C50C-407E-A947-70E740481C1C}">
                  <a14:useLocalDpi xmlns:a14="http://schemas.microsoft.com/office/drawing/2010/main"/>
                </a:ext>
              </a:extLst>
            </a:blip>
            <a:stretch>
              <a:fillRect/>
            </a:stretch>
          </a:blipFill>
        </p:spPr>
        <p:txBody>
          <a:bodyPr anchor="ctr"/>
          <a:lstStyle>
            <a:lvl1pPr algn="ctr">
              <a:buFontTx/>
              <a:buNone/>
              <a:defRPr sz="2200" b="0">
                <a:solidFill>
                  <a:srgbClr val="606B8D"/>
                </a:solidFill>
              </a:defRPr>
            </a:lvl1pPr>
          </a:lstStyle>
          <a:p>
            <a:pPr lvl="0"/>
            <a:r>
              <a:rPr lang="en-US" smtClean="0"/>
              <a:t>Click to edit Master text styles</a:t>
            </a:r>
          </a:p>
        </p:txBody>
      </p:sp>
      <p:sp>
        <p:nvSpPr>
          <p:cNvPr id="43" name="Text Placeholder 16"/>
          <p:cNvSpPr>
            <a:spLocks noGrp="1"/>
          </p:cNvSpPr>
          <p:nvPr>
            <p:ph type="body" sz="quarter" idx="32"/>
          </p:nvPr>
        </p:nvSpPr>
        <p:spPr>
          <a:xfrm>
            <a:off x="687471" y="5533339"/>
            <a:ext cx="7906755" cy="663482"/>
          </a:xfrm>
          <a:prstGeom prst="roundRect">
            <a:avLst>
              <a:gd name="adj" fmla="val 50000"/>
            </a:avLst>
          </a:prstGeom>
          <a:solidFill>
            <a:srgbClr val="A1A7C0"/>
          </a:solidFill>
        </p:spPr>
        <p:txBody>
          <a:bodyPr lIns="594795" anchor="ctr"/>
          <a:lstStyle>
            <a:lvl1pPr marL="0" indent="0">
              <a:buFontTx/>
              <a:buNone/>
              <a:defRPr sz="1700"/>
            </a:lvl1pPr>
          </a:lstStyle>
          <a:p>
            <a:pPr lvl="0"/>
            <a:r>
              <a:rPr lang="en-US" smtClean="0"/>
              <a:t>Click to edit Master text styles</a:t>
            </a:r>
          </a:p>
        </p:txBody>
      </p:sp>
      <p:sp>
        <p:nvSpPr>
          <p:cNvPr id="44" name="Text Placeholder 14"/>
          <p:cNvSpPr>
            <a:spLocks noGrp="1"/>
          </p:cNvSpPr>
          <p:nvPr>
            <p:ph type="body" sz="quarter" idx="33"/>
          </p:nvPr>
        </p:nvSpPr>
        <p:spPr>
          <a:xfrm>
            <a:off x="601866" y="5519021"/>
            <a:ext cx="717656" cy="699766"/>
          </a:xfrm>
          <a:blipFill>
            <a:blip r:embed="rId2" cstate="email">
              <a:extLst>
                <a:ext uri="{28A0092B-C50C-407E-A947-70E740481C1C}">
                  <a14:useLocalDpi xmlns:a14="http://schemas.microsoft.com/office/drawing/2010/main"/>
                </a:ext>
              </a:extLst>
            </a:blip>
            <a:stretch>
              <a:fillRect/>
            </a:stretch>
          </a:blipFill>
        </p:spPr>
        <p:txBody>
          <a:bodyPr anchor="ctr"/>
          <a:lstStyle>
            <a:lvl1pPr algn="ctr">
              <a:buFontTx/>
              <a:buNone/>
              <a:defRPr sz="2200" b="0">
                <a:solidFill>
                  <a:srgbClr val="606B8D"/>
                </a:solidFill>
              </a:defRPr>
            </a:lvl1pPr>
          </a:lstStyle>
          <a:p>
            <a:pPr lvl="0"/>
            <a:r>
              <a:rPr lang="en-US" smtClean="0"/>
              <a:t>Click to edit Master text styles</a:t>
            </a:r>
          </a:p>
        </p:txBody>
      </p:sp>
      <p:sp>
        <p:nvSpPr>
          <p:cNvPr id="18" name="Slide Number Placeholder 2"/>
          <p:cNvSpPr>
            <a:spLocks noGrp="1"/>
          </p:cNvSpPr>
          <p:nvPr>
            <p:ph type="sldNum" sz="quarter" idx="34"/>
          </p:nvPr>
        </p:nvSpPr>
        <p:spPr/>
        <p:txBody>
          <a:bodyPr/>
          <a:lstStyle>
            <a:lvl1pPr>
              <a:defRPr/>
            </a:lvl1pPr>
          </a:lstStyle>
          <a:p>
            <a:pPr>
              <a:defRPr/>
            </a:pPr>
            <a:fld id="{98D1EB5F-A702-4111-B50D-9F7E6C8C62DD}" type="slidenum">
              <a:rPr lang="en-GB">
                <a:solidFill>
                  <a:srgbClr val="002244"/>
                </a:solidFill>
              </a:rPr>
              <a:pPr>
                <a:defRPr/>
              </a:pPr>
              <a:t>‹#›</a:t>
            </a:fld>
            <a:endParaRPr lang="en-GB">
              <a:solidFill>
                <a:srgbClr val="002244"/>
              </a:solidFill>
            </a:endParaRPr>
          </a:p>
        </p:txBody>
      </p:sp>
      <p:sp>
        <p:nvSpPr>
          <p:cNvPr id="19" name="Date Placeholder 3"/>
          <p:cNvSpPr>
            <a:spLocks noGrp="1"/>
          </p:cNvSpPr>
          <p:nvPr>
            <p:ph type="dt" sz="half" idx="35"/>
          </p:nvPr>
        </p:nvSpPr>
        <p:spPr>
          <a:xfrm rot="5400000">
            <a:off x="-357316" y="751295"/>
            <a:ext cx="1173477" cy="373534"/>
          </a:xfrm>
        </p:spPr>
        <p:txBody>
          <a:bodyPr/>
          <a:lstStyle>
            <a:lvl1pPr>
              <a:defRPr sz="900">
                <a:solidFill>
                  <a:srgbClr val="898C93"/>
                </a:solidFill>
              </a:defRPr>
            </a:lvl1pPr>
          </a:lstStyle>
          <a:p>
            <a:pPr>
              <a:defRPr/>
            </a:pPr>
            <a:fld id="{82A5D130-35B9-4051-B6AC-9B2CBC56A4B5}" type="datetimeFigureOut">
              <a:rPr lang="en-GB"/>
              <a:pPr>
                <a:defRPr/>
              </a:pPr>
              <a:t>07/03/2016</a:t>
            </a:fld>
            <a:endParaRPr lang="en-GB"/>
          </a:p>
        </p:txBody>
      </p:sp>
      <p:sp>
        <p:nvSpPr>
          <p:cNvPr id="20" name="Footer Placeholder 4"/>
          <p:cNvSpPr>
            <a:spLocks noGrp="1"/>
          </p:cNvSpPr>
          <p:nvPr>
            <p:ph type="ftr" sz="quarter" idx="36"/>
          </p:nvPr>
        </p:nvSpPr>
        <p:spPr>
          <a:xfrm>
            <a:off x="5830952" y="6342542"/>
            <a:ext cx="3738280" cy="364281"/>
          </a:xfrm>
        </p:spPr>
        <p:txBody>
          <a:bodyPr/>
          <a:lstStyle>
            <a:lvl1pPr algn="r">
              <a:defRPr sz="1100">
                <a:solidFill>
                  <a:schemeClr val="tx1">
                    <a:tint val="75000"/>
                  </a:schemeClr>
                </a:solidFill>
              </a:defRPr>
            </a:lvl1pPr>
          </a:lstStyle>
          <a:p>
            <a:pPr>
              <a:defRPr/>
            </a:pPr>
            <a:endParaRPr lang="en-GB">
              <a:solidFill>
                <a:srgbClr val="002244">
                  <a:tint val="75000"/>
                </a:srgbClr>
              </a:solidFill>
            </a:endParaRPr>
          </a:p>
        </p:txBody>
      </p:sp>
    </p:spTree>
    <p:extLst>
      <p:ext uri="{BB962C8B-B14F-4D97-AF65-F5344CB8AC3E}">
        <p14:creationId xmlns:p14="http://schemas.microsoft.com/office/powerpoint/2010/main" val="479109762"/>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userDrawn="1">
  <p:cSld name="5. AGENDA SLIDE">
    <p:spTree>
      <p:nvGrpSpPr>
        <p:cNvPr id="1" name=""/>
        <p:cNvGrpSpPr/>
        <p:nvPr/>
      </p:nvGrpSpPr>
      <p:grpSpPr>
        <a:xfrm>
          <a:off x="0" y="0"/>
          <a:ext cx="0" cy="0"/>
          <a:chOff x="0" y="0"/>
          <a:chExt cx="0" cy="0"/>
        </a:xfrm>
      </p:grpSpPr>
      <p:cxnSp>
        <p:nvCxnSpPr>
          <p:cNvPr id="16" name="Straight Connector 15"/>
          <p:cNvCxnSpPr/>
          <p:nvPr userDrawn="1"/>
        </p:nvCxnSpPr>
        <p:spPr>
          <a:xfrm flipV="1">
            <a:off x="579419" y="1491683"/>
            <a:ext cx="8904518" cy="0"/>
          </a:xfrm>
          <a:prstGeom prst="line">
            <a:avLst/>
          </a:prstGeom>
          <a:ln>
            <a:solidFill>
              <a:srgbClr val="606B8D"/>
            </a:solidFill>
          </a:ln>
        </p:spPr>
        <p:style>
          <a:lnRef idx="1">
            <a:schemeClr val="accent1"/>
          </a:lnRef>
          <a:fillRef idx="0">
            <a:schemeClr val="accent1"/>
          </a:fillRef>
          <a:effectRef idx="0">
            <a:schemeClr val="accent1"/>
          </a:effectRef>
          <a:fontRef idx="minor">
            <a:schemeClr val="tx1"/>
          </a:fontRef>
        </p:style>
      </p:cxnSp>
      <p:sp>
        <p:nvSpPr>
          <p:cNvPr id="15" name="Text Placeholder 14"/>
          <p:cNvSpPr>
            <a:spLocks noGrp="1"/>
          </p:cNvSpPr>
          <p:nvPr>
            <p:ph type="body" sz="quarter" idx="11"/>
          </p:nvPr>
        </p:nvSpPr>
        <p:spPr>
          <a:xfrm>
            <a:off x="601866" y="1659467"/>
            <a:ext cx="717656" cy="699766"/>
          </a:xfrm>
          <a:solidFill>
            <a:srgbClr val="2B3E65"/>
          </a:solidFill>
        </p:spPr>
        <p:txBody>
          <a:bodyPr anchor="ctr"/>
          <a:lstStyle>
            <a:lvl1pPr algn="ctr">
              <a:buFontTx/>
              <a:buNone/>
              <a:defRPr sz="2200" b="0">
                <a:solidFill>
                  <a:schemeClr val="bg1"/>
                </a:solidFill>
              </a:defRPr>
            </a:lvl1pPr>
          </a:lstStyle>
          <a:p>
            <a:pPr lvl="0"/>
            <a:r>
              <a:rPr lang="en-US" smtClean="0"/>
              <a:t>Click to edit Master text styles</a:t>
            </a:r>
          </a:p>
        </p:txBody>
      </p:sp>
      <p:sp>
        <p:nvSpPr>
          <p:cNvPr id="2" name="Title 1"/>
          <p:cNvSpPr>
            <a:spLocks noGrp="1"/>
          </p:cNvSpPr>
          <p:nvPr>
            <p:ph type="title"/>
          </p:nvPr>
        </p:nvSpPr>
        <p:spPr/>
        <p:txBody>
          <a:bodyPr/>
          <a:lstStyle/>
          <a:p>
            <a:r>
              <a:rPr lang="en-US" smtClean="0"/>
              <a:t>Click to edit Master title style</a:t>
            </a:r>
            <a:endParaRPr lang="en-GB"/>
          </a:p>
        </p:txBody>
      </p:sp>
      <p:sp>
        <p:nvSpPr>
          <p:cNvPr id="17" name="Text Placeholder 16"/>
          <p:cNvSpPr>
            <a:spLocks noGrp="1"/>
          </p:cNvSpPr>
          <p:nvPr>
            <p:ph type="body" sz="quarter" idx="12"/>
          </p:nvPr>
        </p:nvSpPr>
        <p:spPr>
          <a:xfrm>
            <a:off x="1384228" y="1659467"/>
            <a:ext cx="7200086" cy="699766"/>
          </a:xfrm>
          <a:solidFill>
            <a:srgbClr val="A1A7C0"/>
          </a:solidFill>
        </p:spPr>
        <p:txBody>
          <a:bodyPr anchor="ctr"/>
          <a:lstStyle>
            <a:lvl1pPr>
              <a:buFontTx/>
              <a:buNone/>
              <a:defRPr sz="1700">
                <a:solidFill>
                  <a:schemeClr val="tx1"/>
                </a:solidFill>
              </a:defRPr>
            </a:lvl1pPr>
          </a:lstStyle>
          <a:p>
            <a:pPr lvl="0"/>
            <a:r>
              <a:rPr lang="en-US" smtClean="0"/>
              <a:t>Click to edit Master text styles</a:t>
            </a:r>
          </a:p>
        </p:txBody>
      </p:sp>
      <p:sp>
        <p:nvSpPr>
          <p:cNvPr id="18" name="Text Placeholder 14"/>
          <p:cNvSpPr>
            <a:spLocks noGrp="1"/>
          </p:cNvSpPr>
          <p:nvPr>
            <p:ph type="body" sz="quarter" idx="13"/>
          </p:nvPr>
        </p:nvSpPr>
        <p:spPr>
          <a:xfrm>
            <a:off x="601866" y="2431340"/>
            <a:ext cx="717656" cy="699766"/>
          </a:xfrm>
          <a:solidFill>
            <a:srgbClr val="2B3E65"/>
          </a:solidFill>
        </p:spPr>
        <p:txBody>
          <a:bodyPr anchor="ctr"/>
          <a:lstStyle>
            <a:lvl1pPr algn="ctr">
              <a:buFontTx/>
              <a:buNone/>
              <a:defRPr sz="2200" b="0">
                <a:solidFill>
                  <a:schemeClr val="bg1"/>
                </a:solidFill>
              </a:defRPr>
            </a:lvl1pPr>
          </a:lstStyle>
          <a:p>
            <a:pPr lvl="0"/>
            <a:r>
              <a:rPr lang="en-US" smtClean="0"/>
              <a:t>Click to edit Master text styles</a:t>
            </a:r>
          </a:p>
        </p:txBody>
      </p:sp>
      <p:sp>
        <p:nvSpPr>
          <p:cNvPr id="19" name="Text Placeholder 16"/>
          <p:cNvSpPr>
            <a:spLocks noGrp="1"/>
          </p:cNvSpPr>
          <p:nvPr>
            <p:ph type="body" sz="quarter" idx="14"/>
          </p:nvPr>
        </p:nvSpPr>
        <p:spPr>
          <a:xfrm>
            <a:off x="1384228" y="2431340"/>
            <a:ext cx="7200086" cy="699766"/>
          </a:xfrm>
          <a:solidFill>
            <a:srgbClr val="A1A7C0"/>
          </a:solidFill>
        </p:spPr>
        <p:txBody>
          <a:bodyPr anchor="ctr"/>
          <a:lstStyle>
            <a:lvl1pPr>
              <a:buFontTx/>
              <a:buNone/>
              <a:defRPr sz="1700">
                <a:solidFill>
                  <a:schemeClr val="tx1"/>
                </a:solidFill>
              </a:defRPr>
            </a:lvl1pPr>
          </a:lstStyle>
          <a:p>
            <a:pPr lvl="0"/>
            <a:r>
              <a:rPr lang="en-US" smtClean="0"/>
              <a:t>Click to edit Master text styles</a:t>
            </a:r>
          </a:p>
        </p:txBody>
      </p:sp>
      <p:sp>
        <p:nvSpPr>
          <p:cNvPr id="20" name="Text Placeholder 14"/>
          <p:cNvSpPr>
            <a:spLocks noGrp="1"/>
          </p:cNvSpPr>
          <p:nvPr>
            <p:ph type="body" sz="quarter" idx="15"/>
          </p:nvPr>
        </p:nvSpPr>
        <p:spPr>
          <a:xfrm>
            <a:off x="601866" y="3203213"/>
            <a:ext cx="717656" cy="699766"/>
          </a:xfrm>
          <a:solidFill>
            <a:srgbClr val="2B3E65"/>
          </a:solidFill>
        </p:spPr>
        <p:txBody>
          <a:bodyPr anchor="ctr"/>
          <a:lstStyle>
            <a:lvl1pPr algn="ctr">
              <a:buFontTx/>
              <a:buNone/>
              <a:defRPr sz="2200" b="0">
                <a:solidFill>
                  <a:schemeClr val="bg1"/>
                </a:solidFill>
              </a:defRPr>
            </a:lvl1pPr>
          </a:lstStyle>
          <a:p>
            <a:pPr lvl="0"/>
            <a:r>
              <a:rPr lang="en-US" smtClean="0"/>
              <a:t>Click to edit Master text styles</a:t>
            </a:r>
          </a:p>
        </p:txBody>
      </p:sp>
      <p:sp>
        <p:nvSpPr>
          <p:cNvPr id="21" name="Text Placeholder 16"/>
          <p:cNvSpPr>
            <a:spLocks noGrp="1"/>
          </p:cNvSpPr>
          <p:nvPr>
            <p:ph type="body" sz="quarter" idx="16"/>
          </p:nvPr>
        </p:nvSpPr>
        <p:spPr>
          <a:xfrm>
            <a:off x="1384228" y="3203213"/>
            <a:ext cx="7200086" cy="699766"/>
          </a:xfrm>
          <a:solidFill>
            <a:srgbClr val="A1A7C0"/>
          </a:solidFill>
        </p:spPr>
        <p:txBody>
          <a:bodyPr anchor="ctr"/>
          <a:lstStyle>
            <a:lvl1pPr>
              <a:buFontTx/>
              <a:buNone/>
              <a:defRPr sz="1700">
                <a:solidFill>
                  <a:schemeClr val="tx1"/>
                </a:solidFill>
              </a:defRPr>
            </a:lvl1pPr>
          </a:lstStyle>
          <a:p>
            <a:pPr lvl="0"/>
            <a:r>
              <a:rPr lang="en-US" smtClean="0"/>
              <a:t>Click to edit Master text styles</a:t>
            </a:r>
          </a:p>
        </p:txBody>
      </p:sp>
      <p:sp>
        <p:nvSpPr>
          <p:cNvPr id="22" name="Text Placeholder 14"/>
          <p:cNvSpPr>
            <a:spLocks noGrp="1"/>
          </p:cNvSpPr>
          <p:nvPr>
            <p:ph type="body" sz="quarter" idx="17"/>
          </p:nvPr>
        </p:nvSpPr>
        <p:spPr>
          <a:xfrm>
            <a:off x="601866" y="3975086"/>
            <a:ext cx="717656" cy="699766"/>
          </a:xfrm>
          <a:solidFill>
            <a:srgbClr val="2B3E65"/>
          </a:solidFill>
        </p:spPr>
        <p:txBody>
          <a:bodyPr anchor="ctr"/>
          <a:lstStyle>
            <a:lvl1pPr algn="ctr">
              <a:buFontTx/>
              <a:buNone/>
              <a:defRPr sz="2200" b="0">
                <a:solidFill>
                  <a:schemeClr val="bg1"/>
                </a:solidFill>
              </a:defRPr>
            </a:lvl1pPr>
          </a:lstStyle>
          <a:p>
            <a:pPr lvl="0"/>
            <a:r>
              <a:rPr lang="en-US" smtClean="0"/>
              <a:t>Click to edit Master text styles</a:t>
            </a:r>
          </a:p>
        </p:txBody>
      </p:sp>
      <p:sp>
        <p:nvSpPr>
          <p:cNvPr id="23" name="Text Placeholder 16"/>
          <p:cNvSpPr>
            <a:spLocks noGrp="1"/>
          </p:cNvSpPr>
          <p:nvPr>
            <p:ph type="body" sz="quarter" idx="18"/>
          </p:nvPr>
        </p:nvSpPr>
        <p:spPr>
          <a:xfrm>
            <a:off x="1384228" y="3975086"/>
            <a:ext cx="7200086" cy="699766"/>
          </a:xfrm>
          <a:solidFill>
            <a:srgbClr val="A1A7C0"/>
          </a:solidFill>
        </p:spPr>
        <p:txBody>
          <a:bodyPr anchor="ctr"/>
          <a:lstStyle>
            <a:lvl1pPr>
              <a:buFontTx/>
              <a:buNone/>
              <a:defRPr sz="1700">
                <a:solidFill>
                  <a:schemeClr val="tx1"/>
                </a:solidFill>
              </a:defRPr>
            </a:lvl1pPr>
          </a:lstStyle>
          <a:p>
            <a:pPr lvl="0"/>
            <a:r>
              <a:rPr lang="en-US" smtClean="0"/>
              <a:t>Click to edit Master text styles</a:t>
            </a:r>
          </a:p>
        </p:txBody>
      </p:sp>
      <p:sp>
        <p:nvSpPr>
          <p:cNvPr id="24" name="Text Placeholder 14"/>
          <p:cNvSpPr>
            <a:spLocks noGrp="1"/>
          </p:cNvSpPr>
          <p:nvPr>
            <p:ph type="body" sz="quarter" idx="19"/>
          </p:nvPr>
        </p:nvSpPr>
        <p:spPr>
          <a:xfrm>
            <a:off x="601866" y="4746959"/>
            <a:ext cx="717656" cy="699766"/>
          </a:xfrm>
          <a:solidFill>
            <a:srgbClr val="2B3E65"/>
          </a:solidFill>
        </p:spPr>
        <p:txBody>
          <a:bodyPr anchor="ctr"/>
          <a:lstStyle>
            <a:lvl1pPr algn="ctr">
              <a:buFontTx/>
              <a:buNone/>
              <a:defRPr sz="2200" b="0">
                <a:solidFill>
                  <a:schemeClr val="bg1"/>
                </a:solidFill>
              </a:defRPr>
            </a:lvl1pPr>
          </a:lstStyle>
          <a:p>
            <a:pPr lvl="0"/>
            <a:r>
              <a:rPr lang="en-US" smtClean="0"/>
              <a:t>Click to edit Master text styles</a:t>
            </a:r>
          </a:p>
        </p:txBody>
      </p:sp>
      <p:sp>
        <p:nvSpPr>
          <p:cNvPr id="25" name="Text Placeholder 16"/>
          <p:cNvSpPr>
            <a:spLocks noGrp="1"/>
          </p:cNvSpPr>
          <p:nvPr>
            <p:ph type="body" sz="quarter" idx="20"/>
          </p:nvPr>
        </p:nvSpPr>
        <p:spPr>
          <a:xfrm>
            <a:off x="1384228" y="4746959"/>
            <a:ext cx="7200086" cy="699766"/>
          </a:xfrm>
          <a:solidFill>
            <a:srgbClr val="A1A7C0"/>
          </a:solidFill>
        </p:spPr>
        <p:txBody>
          <a:bodyPr anchor="ctr"/>
          <a:lstStyle>
            <a:lvl1pPr>
              <a:buFontTx/>
              <a:buNone/>
              <a:defRPr sz="1700">
                <a:solidFill>
                  <a:schemeClr val="tx1"/>
                </a:solidFill>
              </a:defRPr>
            </a:lvl1pPr>
          </a:lstStyle>
          <a:p>
            <a:pPr lvl="0"/>
            <a:r>
              <a:rPr lang="en-US" smtClean="0"/>
              <a:t>Click to edit Master text styles</a:t>
            </a:r>
          </a:p>
        </p:txBody>
      </p:sp>
      <p:sp>
        <p:nvSpPr>
          <p:cNvPr id="26" name="Text Placeholder 14"/>
          <p:cNvSpPr>
            <a:spLocks noGrp="1"/>
          </p:cNvSpPr>
          <p:nvPr>
            <p:ph type="body" sz="quarter" idx="21"/>
          </p:nvPr>
        </p:nvSpPr>
        <p:spPr>
          <a:xfrm>
            <a:off x="601866" y="5518832"/>
            <a:ext cx="717656" cy="699766"/>
          </a:xfrm>
          <a:solidFill>
            <a:srgbClr val="2B3E65"/>
          </a:solidFill>
        </p:spPr>
        <p:txBody>
          <a:bodyPr anchor="ctr"/>
          <a:lstStyle>
            <a:lvl1pPr algn="ctr">
              <a:buFontTx/>
              <a:buNone/>
              <a:defRPr sz="2200" b="0">
                <a:solidFill>
                  <a:schemeClr val="bg1"/>
                </a:solidFill>
              </a:defRPr>
            </a:lvl1pPr>
          </a:lstStyle>
          <a:p>
            <a:pPr lvl="0"/>
            <a:r>
              <a:rPr lang="en-US" smtClean="0"/>
              <a:t>Click to edit Master text styles</a:t>
            </a:r>
          </a:p>
        </p:txBody>
      </p:sp>
      <p:sp>
        <p:nvSpPr>
          <p:cNvPr id="27" name="Text Placeholder 16"/>
          <p:cNvSpPr>
            <a:spLocks noGrp="1"/>
          </p:cNvSpPr>
          <p:nvPr>
            <p:ph type="body" sz="quarter" idx="22"/>
          </p:nvPr>
        </p:nvSpPr>
        <p:spPr>
          <a:xfrm>
            <a:off x="1384228" y="5518832"/>
            <a:ext cx="7200086" cy="699766"/>
          </a:xfrm>
          <a:solidFill>
            <a:srgbClr val="A1A7C0"/>
          </a:solidFill>
        </p:spPr>
        <p:txBody>
          <a:bodyPr anchor="ctr"/>
          <a:lstStyle>
            <a:lvl1pPr>
              <a:buFontTx/>
              <a:buNone/>
              <a:defRPr sz="1700">
                <a:solidFill>
                  <a:schemeClr val="tx1"/>
                </a:solidFill>
              </a:defRPr>
            </a:lvl1pPr>
          </a:lstStyle>
          <a:p>
            <a:pPr lvl="0"/>
            <a:r>
              <a:rPr lang="en-US" smtClean="0"/>
              <a:t>Click to edit Master text styles</a:t>
            </a:r>
          </a:p>
        </p:txBody>
      </p:sp>
      <p:sp>
        <p:nvSpPr>
          <p:cNvPr id="29" name="Text Placeholder 8"/>
          <p:cNvSpPr>
            <a:spLocks noGrp="1"/>
          </p:cNvSpPr>
          <p:nvPr>
            <p:ph type="body" sz="quarter" idx="23"/>
          </p:nvPr>
        </p:nvSpPr>
        <p:spPr>
          <a:xfrm>
            <a:off x="498537" y="6254710"/>
            <a:ext cx="3966522" cy="388759"/>
          </a:xfrm>
        </p:spPr>
        <p:txBody>
          <a:bodyPr anchor="b"/>
          <a:lstStyle>
            <a:lvl1pPr marL="0" indent="0">
              <a:buFontTx/>
              <a:buNone/>
              <a:defRPr sz="900"/>
            </a:lvl1pPr>
          </a:lstStyle>
          <a:p>
            <a:pPr lvl="0"/>
            <a:r>
              <a:rPr lang="en-US" smtClean="0"/>
              <a:t>Click to edit Master text styles</a:t>
            </a:r>
          </a:p>
        </p:txBody>
      </p:sp>
      <p:sp>
        <p:nvSpPr>
          <p:cNvPr id="28" name="Slide Number Placeholder 2"/>
          <p:cNvSpPr>
            <a:spLocks noGrp="1"/>
          </p:cNvSpPr>
          <p:nvPr>
            <p:ph type="sldNum" sz="quarter" idx="24"/>
          </p:nvPr>
        </p:nvSpPr>
        <p:spPr/>
        <p:txBody>
          <a:bodyPr/>
          <a:lstStyle>
            <a:lvl1pPr>
              <a:defRPr/>
            </a:lvl1pPr>
          </a:lstStyle>
          <a:p>
            <a:pPr>
              <a:defRPr/>
            </a:pPr>
            <a:fld id="{102FAA51-F8F9-470B-94C7-C4314633D9F4}" type="slidenum">
              <a:rPr lang="en-GB">
                <a:solidFill>
                  <a:srgbClr val="002244"/>
                </a:solidFill>
              </a:rPr>
              <a:pPr>
                <a:defRPr/>
              </a:pPr>
              <a:t>‹#›</a:t>
            </a:fld>
            <a:endParaRPr lang="en-GB">
              <a:solidFill>
                <a:srgbClr val="002244"/>
              </a:solidFill>
            </a:endParaRPr>
          </a:p>
        </p:txBody>
      </p:sp>
      <p:sp>
        <p:nvSpPr>
          <p:cNvPr id="30" name="Footer Placeholder 4"/>
          <p:cNvSpPr>
            <a:spLocks noGrp="1"/>
          </p:cNvSpPr>
          <p:nvPr>
            <p:ph type="ftr" sz="quarter" idx="25"/>
          </p:nvPr>
        </p:nvSpPr>
        <p:spPr>
          <a:xfrm>
            <a:off x="5830952" y="6342542"/>
            <a:ext cx="3738280" cy="364281"/>
          </a:xfrm>
        </p:spPr>
        <p:txBody>
          <a:bodyPr/>
          <a:lstStyle>
            <a:lvl1pPr algn="r">
              <a:defRPr sz="1100">
                <a:solidFill>
                  <a:schemeClr val="tx1">
                    <a:tint val="75000"/>
                  </a:schemeClr>
                </a:solidFill>
              </a:defRPr>
            </a:lvl1pPr>
          </a:lstStyle>
          <a:p>
            <a:pPr>
              <a:defRPr/>
            </a:pPr>
            <a:endParaRPr lang="en-GB">
              <a:solidFill>
                <a:srgbClr val="002244">
                  <a:tint val="75000"/>
                </a:srgbClr>
              </a:solidFill>
            </a:endParaRPr>
          </a:p>
        </p:txBody>
      </p:sp>
    </p:spTree>
    <p:extLst>
      <p:ext uri="{BB962C8B-B14F-4D97-AF65-F5344CB8AC3E}">
        <p14:creationId xmlns:p14="http://schemas.microsoft.com/office/powerpoint/2010/main" val="4187310993"/>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userDrawn="1">
  <p:cSld name="6. CONTENT AND PICTURE">
    <p:spTree>
      <p:nvGrpSpPr>
        <p:cNvPr id="1" name=""/>
        <p:cNvGrpSpPr/>
        <p:nvPr/>
      </p:nvGrpSpPr>
      <p:grpSpPr>
        <a:xfrm>
          <a:off x="0" y="0"/>
          <a:ext cx="0" cy="0"/>
          <a:chOff x="0" y="0"/>
          <a:chExt cx="0" cy="0"/>
        </a:xfrm>
      </p:grpSpPr>
      <p:cxnSp>
        <p:nvCxnSpPr>
          <p:cNvPr id="6" name="Straight Connector 5"/>
          <p:cNvCxnSpPr/>
          <p:nvPr userDrawn="1"/>
        </p:nvCxnSpPr>
        <p:spPr>
          <a:xfrm flipV="1">
            <a:off x="579419" y="1491683"/>
            <a:ext cx="8904518" cy="0"/>
          </a:xfrm>
          <a:prstGeom prst="line">
            <a:avLst/>
          </a:prstGeom>
          <a:ln>
            <a:solidFill>
              <a:srgbClr val="606B8D"/>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a:xfrm>
            <a:off x="635309" y="1716306"/>
            <a:ext cx="5038295" cy="3824239"/>
          </a:xfrm>
          <a:solidFill>
            <a:srgbClr val="A1A7C0"/>
          </a:solidFill>
        </p:spPr>
        <p:txBody>
          <a:bodyPr tIns="99134"/>
          <a:lstStyle>
            <a:lvl1pPr>
              <a:buClr>
                <a:schemeClr val="tx1"/>
              </a:buClr>
              <a:defRPr>
                <a:solidFill>
                  <a:schemeClr val="tx1"/>
                </a:solidFill>
              </a:defRPr>
            </a:lvl1pPr>
            <a:lvl2pPr>
              <a:buClr>
                <a:srgbClr val="606B8D"/>
              </a:buClr>
              <a:defRPr>
                <a:solidFill>
                  <a:schemeClr val="tx1"/>
                </a:solidFill>
              </a:defRPr>
            </a:lvl2pPr>
            <a:lvl3pPr>
              <a:defRPr>
                <a:solidFill>
                  <a:schemeClr val="tx1"/>
                </a:solidFill>
              </a:defRPr>
            </a:lvl3pPr>
            <a:lvl4pPr>
              <a:buClr>
                <a:srgbClr val="606B8D"/>
              </a:buClr>
              <a:defRPr>
                <a:solidFill>
                  <a:schemeClr val="tx1"/>
                </a:solidFill>
              </a:defRPr>
            </a:lvl4pPr>
            <a:lvl5pPr>
              <a:buClr>
                <a:srgbClr val="606B8D"/>
              </a:buClr>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7" name="Text Placeholder 8"/>
          <p:cNvSpPr>
            <a:spLocks noGrp="1"/>
          </p:cNvSpPr>
          <p:nvPr>
            <p:ph type="body" sz="quarter" idx="23"/>
          </p:nvPr>
        </p:nvSpPr>
        <p:spPr>
          <a:xfrm>
            <a:off x="498543" y="6254710"/>
            <a:ext cx="4038307" cy="388759"/>
          </a:xfrm>
        </p:spPr>
        <p:txBody>
          <a:bodyPr anchor="b"/>
          <a:lstStyle>
            <a:lvl1pPr marL="0" indent="0">
              <a:buFontTx/>
              <a:buNone/>
              <a:defRPr sz="900"/>
            </a:lvl1pPr>
          </a:lstStyle>
          <a:p>
            <a:pPr lvl="0"/>
            <a:r>
              <a:rPr lang="en-US" smtClean="0"/>
              <a:t>Click to edit Master text styles</a:t>
            </a:r>
          </a:p>
        </p:txBody>
      </p:sp>
      <p:sp>
        <p:nvSpPr>
          <p:cNvPr id="9" name="Picture Placeholder 8"/>
          <p:cNvSpPr>
            <a:spLocks noGrp="1"/>
          </p:cNvSpPr>
          <p:nvPr>
            <p:ph type="pic" sz="quarter" idx="24"/>
          </p:nvPr>
        </p:nvSpPr>
        <p:spPr>
          <a:xfrm>
            <a:off x="5671056" y="1716300"/>
            <a:ext cx="3806998" cy="3823513"/>
          </a:xfrm>
        </p:spPr>
        <p:txBody>
          <a:bodyPr rtlCol="0">
            <a:noAutofit/>
          </a:bodyPr>
          <a:lstStyle/>
          <a:p>
            <a:pPr lvl="0"/>
            <a:r>
              <a:rPr lang="en-US" noProof="0" smtClean="0"/>
              <a:t>Click icon to add picture</a:t>
            </a:r>
            <a:endParaRPr lang="en-GB" noProof="0"/>
          </a:p>
        </p:txBody>
      </p:sp>
      <p:sp>
        <p:nvSpPr>
          <p:cNvPr id="8" name="Date Placeholder 3"/>
          <p:cNvSpPr>
            <a:spLocks noGrp="1"/>
          </p:cNvSpPr>
          <p:nvPr>
            <p:ph type="dt" sz="half" idx="25"/>
          </p:nvPr>
        </p:nvSpPr>
        <p:spPr/>
        <p:txBody>
          <a:bodyPr/>
          <a:lstStyle>
            <a:lvl1pPr>
              <a:defRPr/>
            </a:lvl1pPr>
          </a:lstStyle>
          <a:p>
            <a:pPr>
              <a:defRPr/>
            </a:pPr>
            <a:fld id="{56F7C067-97A0-485B-93B1-68A0C1F53D7A}" type="datetimeFigureOut">
              <a:rPr lang="en-GB">
                <a:solidFill>
                  <a:srgbClr val="002244"/>
                </a:solidFill>
              </a:rPr>
              <a:pPr>
                <a:defRPr/>
              </a:pPr>
              <a:t>07/03/2016</a:t>
            </a:fld>
            <a:endParaRPr lang="en-GB">
              <a:solidFill>
                <a:srgbClr val="002244"/>
              </a:solidFill>
            </a:endParaRPr>
          </a:p>
        </p:txBody>
      </p:sp>
      <p:sp>
        <p:nvSpPr>
          <p:cNvPr id="10" name="Footer Placeholder 4"/>
          <p:cNvSpPr>
            <a:spLocks noGrp="1"/>
          </p:cNvSpPr>
          <p:nvPr>
            <p:ph type="ftr" sz="quarter" idx="26"/>
          </p:nvPr>
        </p:nvSpPr>
        <p:spPr/>
        <p:txBody>
          <a:bodyPr/>
          <a:lstStyle>
            <a:lvl1pPr>
              <a:defRPr/>
            </a:lvl1pPr>
          </a:lstStyle>
          <a:p>
            <a:pPr>
              <a:defRPr/>
            </a:pPr>
            <a:endParaRPr lang="en-GB">
              <a:solidFill>
                <a:srgbClr val="002244"/>
              </a:solidFill>
            </a:endParaRPr>
          </a:p>
        </p:txBody>
      </p:sp>
      <p:sp>
        <p:nvSpPr>
          <p:cNvPr id="11" name="Slide Number Placeholder 5"/>
          <p:cNvSpPr>
            <a:spLocks noGrp="1"/>
          </p:cNvSpPr>
          <p:nvPr>
            <p:ph type="sldNum" sz="quarter" idx="27"/>
          </p:nvPr>
        </p:nvSpPr>
        <p:spPr/>
        <p:txBody>
          <a:bodyPr/>
          <a:lstStyle>
            <a:lvl1pPr>
              <a:defRPr/>
            </a:lvl1pPr>
          </a:lstStyle>
          <a:p>
            <a:pPr>
              <a:defRPr/>
            </a:pPr>
            <a:fld id="{16413ADD-AE37-47E6-AB3D-9D92A142972D}" type="slidenum">
              <a:rPr lang="en-GB">
                <a:solidFill>
                  <a:srgbClr val="002244"/>
                </a:solidFill>
              </a:rPr>
              <a:pPr>
                <a:defRPr/>
              </a:pPr>
              <a:t>‹#›</a:t>
            </a:fld>
            <a:endParaRPr lang="en-GB">
              <a:solidFill>
                <a:srgbClr val="002244"/>
              </a:solidFill>
            </a:endParaRPr>
          </a:p>
        </p:txBody>
      </p:sp>
    </p:spTree>
    <p:extLst>
      <p:ext uri="{BB962C8B-B14F-4D97-AF65-F5344CB8AC3E}">
        <p14:creationId xmlns:p14="http://schemas.microsoft.com/office/powerpoint/2010/main" val="27871160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2. TEAM 2 PEOPLE AND BIOG">
    <p:spTree>
      <p:nvGrpSpPr>
        <p:cNvPr id="1" name=""/>
        <p:cNvGrpSpPr/>
        <p:nvPr/>
      </p:nvGrpSpPr>
      <p:grpSpPr>
        <a:xfrm>
          <a:off x="0" y="0"/>
          <a:ext cx="0" cy="0"/>
          <a:chOff x="0" y="0"/>
          <a:chExt cx="0" cy="0"/>
        </a:xfrm>
      </p:grpSpPr>
      <p:sp>
        <p:nvSpPr>
          <p:cNvPr id="19" name="Rectangle 18"/>
          <p:cNvSpPr/>
          <p:nvPr userDrawn="1"/>
        </p:nvSpPr>
        <p:spPr>
          <a:xfrm>
            <a:off x="585495" y="670221"/>
            <a:ext cx="1500714" cy="5616274"/>
          </a:xfrm>
          <a:prstGeom prst="rect">
            <a:avLst/>
          </a:prstGeom>
          <a:solidFill>
            <a:srgbClr val="A1A7C0"/>
          </a:solidFill>
          <a:ln>
            <a:noFill/>
          </a:ln>
        </p:spPr>
        <p:style>
          <a:lnRef idx="2">
            <a:schemeClr val="accent1">
              <a:shade val="50000"/>
            </a:schemeClr>
          </a:lnRef>
          <a:fillRef idx="1">
            <a:schemeClr val="accent1"/>
          </a:fillRef>
          <a:effectRef idx="0">
            <a:schemeClr val="accent1"/>
          </a:effectRef>
          <a:fontRef idx="minor">
            <a:schemeClr val="lt1"/>
          </a:fontRef>
        </p:style>
        <p:txBody>
          <a:bodyPr lIns="83800" tIns="41900" rIns="83800" bIns="41900" rtlCol="0" anchor="ctr"/>
          <a:lstStyle/>
          <a:p>
            <a:pPr algn="ctr" defTabSz="955968" fontAlgn="auto">
              <a:spcBef>
                <a:spcPts val="0"/>
              </a:spcBef>
              <a:spcAft>
                <a:spcPts val="0"/>
              </a:spcAft>
            </a:pPr>
            <a:endParaRPr lang="en-GB" sz="1900">
              <a:solidFill>
                <a:srgbClr val="002244"/>
              </a:solidFill>
            </a:endParaRPr>
          </a:p>
        </p:txBody>
      </p:sp>
      <p:sp>
        <p:nvSpPr>
          <p:cNvPr id="20" name="Rectangle 19"/>
          <p:cNvSpPr/>
          <p:nvPr userDrawn="1"/>
        </p:nvSpPr>
        <p:spPr>
          <a:xfrm>
            <a:off x="5065414" y="670221"/>
            <a:ext cx="1500714" cy="5616274"/>
          </a:xfrm>
          <a:prstGeom prst="rect">
            <a:avLst/>
          </a:prstGeom>
          <a:solidFill>
            <a:srgbClr val="A1A7C0"/>
          </a:solidFill>
          <a:ln>
            <a:noFill/>
          </a:ln>
        </p:spPr>
        <p:style>
          <a:lnRef idx="2">
            <a:schemeClr val="accent1">
              <a:shade val="50000"/>
            </a:schemeClr>
          </a:lnRef>
          <a:fillRef idx="1">
            <a:schemeClr val="accent1"/>
          </a:fillRef>
          <a:effectRef idx="0">
            <a:schemeClr val="accent1"/>
          </a:effectRef>
          <a:fontRef idx="minor">
            <a:schemeClr val="lt1"/>
          </a:fontRef>
        </p:style>
        <p:txBody>
          <a:bodyPr lIns="83800" tIns="41900" rIns="83800" bIns="41900" rtlCol="0" anchor="ctr"/>
          <a:lstStyle/>
          <a:p>
            <a:pPr algn="ctr" defTabSz="955968" fontAlgn="auto">
              <a:spcBef>
                <a:spcPts val="0"/>
              </a:spcBef>
              <a:spcAft>
                <a:spcPts val="0"/>
              </a:spcAft>
            </a:pPr>
            <a:endParaRPr lang="en-GB" sz="1900">
              <a:solidFill>
                <a:srgbClr val="002244"/>
              </a:solidFill>
            </a:endParaRPr>
          </a:p>
        </p:txBody>
      </p:sp>
      <p:cxnSp>
        <p:nvCxnSpPr>
          <p:cNvPr id="21" name="Straight Connector 20"/>
          <p:cNvCxnSpPr/>
          <p:nvPr userDrawn="1"/>
        </p:nvCxnSpPr>
        <p:spPr>
          <a:xfrm>
            <a:off x="2181201" y="2180622"/>
            <a:ext cx="2734632" cy="0"/>
          </a:xfrm>
          <a:prstGeom prst="line">
            <a:avLst/>
          </a:prstGeom>
          <a:ln w="6350">
            <a:solidFill>
              <a:srgbClr val="606B8D"/>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a:xfrm>
            <a:off x="6666316" y="2180622"/>
            <a:ext cx="2734632" cy="0"/>
          </a:xfrm>
          <a:prstGeom prst="line">
            <a:avLst/>
          </a:prstGeom>
          <a:ln w="6350">
            <a:solidFill>
              <a:srgbClr val="606B8D"/>
            </a:solidFill>
          </a:ln>
        </p:spPr>
        <p:style>
          <a:lnRef idx="1">
            <a:schemeClr val="accent1"/>
          </a:lnRef>
          <a:fillRef idx="0">
            <a:schemeClr val="accent1"/>
          </a:fillRef>
          <a:effectRef idx="0">
            <a:schemeClr val="accent1"/>
          </a:effectRef>
          <a:fontRef idx="minor">
            <a:schemeClr val="tx1"/>
          </a:fontRef>
        </p:style>
      </p:cxnSp>
      <p:sp>
        <p:nvSpPr>
          <p:cNvPr id="3" name="Slide Number Placeholder 2"/>
          <p:cNvSpPr>
            <a:spLocks noGrp="1"/>
          </p:cNvSpPr>
          <p:nvPr>
            <p:ph type="sldNum" sz="quarter" idx="10"/>
          </p:nvPr>
        </p:nvSpPr>
        <p:spPr/>
        <p:txBody>
          <a:bodyPr/>
          <a:lstStyle/>
          <a:p>
            <a:pPr>
              <a:defRPr/>
            </a:pPr>
            <a:fld id="{9E3FD055-00A3-4E1F-830A-86C1BE1F854C}" type="slidenum">
              <a:rPr lang="en-GB" smtClean="0">
                <a:solidFill>
                  <a:srgbClr val="002244"/>
                </a:solidFill>
              </a:rPr>
              <a:pPr>
                <a:defRPr/>
              </a:pPr>
              <a:t>‹#›</a:t>
            </a:fld>
            <a:endParaRPr lang="en-GB" dirty="0">
              <a:solidFill>
                <a:srgbClr val="002244"/>
              </a:solidFill>
            </a:endParaRPr>
          </a:p>
        </p:txBody>
      </p:sp>
      <p:sp>
        <p:nvSpPr>
          <p:cNvPr id="4" name="Picture Placeholder 19"/>
          <p:cNvSpPr>
            <a:spLocks noGrp="1"/>
          </p:cNvSpPr>
          <p:nvPr>
            <p:ph type="pic" sz="quarter" idx="11"/>
          </p:nvPr>
        </p:nvSpPr>
        <p:spPr>
          <a:xfrm>
            <a:off x="665901" y="722335"/>
            <a:ext cx="1367316" cy="1338719"/>
          </a:xfrm>
        </p:spPr>
        <p:txBody>
          <a:bodyPr/>
          <a:lstStyle>
            <a:lvl1pPr>
              <a:defRPr>
                <a:solidFill>
                  <a:schemeClr val="tx1"/>
                </a:solidFill>
              </a:defRPr>
            </a:lvl1pPr>
          </a:lstStyle>
          <a:p>
            <a:r>
              <a:rPr lang="en-US" smtClean="0"/>
              <a:t>Click icon to add picture</a:t>
            </a:r>
            <a:endParaRPr lang="en-GB"/>
          </a:p>
        </p:txBody>
      </p:sp>
      <p:sp>
        <p:nvSpPr>
          <p:cNvPr id="5" name="Text Placeholder 21"/>
          <p:cNvSpPr>
            <a:spLocks noGrp="1"/>
          </p:cNvSpPr>
          <p:nvPr>
            <p:ph type="body" sz="quarter" idx="12" hasCustomPrompt="1"/>
          </p:nvPr>
        </p:nvSpPr>
        <p:spPr>
          <a:xfrm>
            <a:off x="2153326" y="719855"/>
            <a:ext cx="1993224" cy="1360887"/>
          </a:xfrm>
        </p:spPr>
        <p:txBody>
          <a:bodyPr lIns="0" tIns="0" rIns="0" bIns="0" anchor="b"/>
          <a:lstStyle>
            <a:lvl1pPr marL="0" indent="0">
              <a:spcBef>
                <a:spcPts val="0"/>
              </a:spcBef>
              <a:buFontTx/>
              <a:buNone/>
              <a:defRPr sz="1300" b="1">
                <a:solidFill>
                  <a:schemeClr val="tx1"/>
                </a:solidFill>
              </a:defRPr>
            </a:lvl1pPr>
            <a:lvl2pPr marL="0" indent="0">
              <a:spcBef>
                <a:spcPts val="0"/>
              </a:spcBef>
              <a:buFontTx/>
              <a:buNone/>
              <a:defRPr sz="1300">
                <a:solidFill>
                  <a:schemeClr val="tx1"/>
                </a:solidFill>
              </a:defRPr>
            </a:lvl2pPr>
            <a:lvl3pPr marL="0" indent="0">
              <a:spcBef>
                <a:spcPts val="184"/>
              </a:spcBef>
              <a:buFontTx/>
              <a:buNone/>
              <a:defRPr sz="900"/>
            </a:lvl3pPr>
            <a:lvl4pPr>
              <a:buFontTx/>
              <a:buNone/>
              <a:defRPr/>
            </a:lvl4pPr>
            <a:lvl5pPr>
              <a:buFontTx/>
              <a:buNone/>
              <a:defRPr/>
            </a:lvl5pPr>
          </a:lstStyle>
          <a:p>
            <a:pPr lvl="0"/>
            <a:r>
              <a:rPr lang="en-US" dirty="0" smtClean="0"/>
              <a:t>Name:</a:t>
            </a:r>
          </a:p>
          <a:p>
            <a:pPr lvl="1"/>
            <a:r>
              <a:rPr lang="en-US" dirty="0" smtClean="0"/>
              <a:t>Job Title::</a:t>
            </a:r>
            <a:endParaRPr lang="en-GB" dirty="0"/>
          </a:p>
        </p:txBody>
      </p:sp>
      <p:sp>
        <p:nvSpPr>
          <p:cNvPr id="7" name="Text Placeholder 6"/>
          <p:cNvSpPr>
            <a:spLocks noGrp="1"/>
          </p:cNvSpPr>
          <p:nvPr>
            <p:ph type="body" sz="quarter" idx="13"/>
          </p:nvPr>
        </p:nvSpPr>
        <p:spPr>
          <a:xfrm>
            <a:off x="2182383" y="2268985"/>
            <a:ext cx="2755916" cy="3990284"/>
          </a:xfrm>
        </p:spPr>
        <p:txBody>
          <a:bodyPr lIns="0" tIns="0" rIns="0" bIns="0"/>
          <a:lstStyle>
            <a:lvl1pPr marL="0" indent="0">
              <a:buFontTx/>
              <a:buNone/>
              <a:defRPr sz="1700">
                <a:solidFill>
                  <a:schemeClr val="tx1"/>
                </a:solidFill>
              </a:defRPr>
            </a:lvl1pPr>
            <a:lvl2pPr marL="386034" indent="-197973">
              <a:buClr>
                <a:schemeClr val="tx1"/>
              </a:buClr>
              <a:buFont typeface="Wingdings" pitchFamily="2" charset="2"/>
              <a:buChar char="§"/>
              <a:defRPr sz="1700">
                <a:solidFill>
                  <a:schemeClr val="tx1"/>
                </a:solidFill>
              </a:defRPr>
            </a:lvl2pPr>
            <a:lvl3pPr marL="616901" indent="-221152">
              <a:buClr>
                <a:srgbClr val="606B8D"/>
              </a:buClr>
              <a:buFont typeface="Wingdings" pitchFamily="2" charset="2"/>
              <a:buChar char="§"/>
              <a:defRPr sz="1700">
                <a:solidFill>
                  <a:schemeClr val="tx1"/>
                </a:solidFill>
              </a:defRPr>
            </a:lvl3pPr>
            <a:lvl4pPr marL="887548" indent="-224363">
              <a:buClr>
                <a:srgbClr val="606B8D"/>
              </a:buClr>
              <a:buFont typeface="Wingdings" pitchFamily="2" charset="2"/>
              <a:buChar char="§"/>
              <a:defRPr sz="1700">
                <a:solidFill>
                  <a:schemeClr val="tx1"/>
                </a:solidFill>
              </a:defRPr>
            </a:lvl4pPr>
            <a:lvl5pPr marL="1121803" indent="-224363">
              <a:buClr>
                <a:srgbClr val="A1A7C0"/>
              </a:buClr>
              <a:defRPr sz="1700">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8" name="Text Placeholder 21"/>
          <p:cNvSpPr>
            <a:spLocks noGrp="1"/>
          </p:cNvSpPr>
          <p:nvPr>
            <p:ph type="body" sz="quarter" idx="14" hasCustomPrompt="1"/>
          </p:nvPr>
        </p:nvSpPr>
        <p:spPr>
          <a:xfrm>
            <a:off x="669127" y="2197210"/>
            <a:ext cx="1342662" cy="920064"/>
          </a:xfrm>
        </p:spPr>
        <p:txBody>
          <a:bodyPr lIns="0" tIns="0" rIns="0" bIns="0" anchor="t"/>
          <a:lstStyle>
            <a:lvl1pPr>
              <a:spcBef>
                <a:spcPts val="0"/>
              </a:spcBef>
              <a:buFontTx/>
              <a:buNone/>
              <a:defRPr sz="1000" b="1">
                <a:solidFill>
                  <a:schemeClr val="tx1"/>
                </a:solidFill>
              </a:defRPr>
            </a:lvl1pPr>
            <a:lvl2pPr marL="0" indent="0">
              <a:spcBef>
                <a:spcPts val="0"/>
              </a:spcBef>
              <a:buFontTx/>
              <a:buNone/>
              <a:defRPr sz="900"/>
            </a:lvl2pPr>
            <a:lvl3pPr marL="0" indent="0">
              <a:spcBef>
                <a:spcPts val="184"/>
              </a:spcBef>
              <a:buFontTx/>
              <a:buNone/>
              <a:defRPr sz="900"/>
            </a:lvl3pPr>
            <a:lvl4pPr>
              <a:buFontTx/>
              <a:buNone/>
              <a:defRPr/>
            </a:lvl4pPr>
            <a:lvl5pPr>
              <a:buFontTx/>
              <a:buNone/>
              <a:defRPr/>
            </a:lvl5pPr>
          </a:lstStyle>
          <a:p>
            <a:pPr lvl="0"/>
            <a:r>
              <a:rPr lang="en-US" dirty="0" smtClean="0"/>
              <a:t>Contact details</a:t>
            </a:r>
            <a:endParaRPr lang="en-GB" dirty="0"/>
          </a:p>
        </p:txBody>
      </p:sp>
      <p:sp>
        <p:nvSpPr>
          <p:cNvPr id="9" name="Text Placeholder 21"/>
          <p:cNvSpPr>
            <a:spLocks noGrp="1"/>
          </p:cNvSpPr>
          <p:nvPr>
            <p:ph type="body" sz="quarter" idx="15" hasCustomPrompt="1"/>
          </p:nvPr>
        </p:nvSpPr>
        <p:spPr>
          <a:xfrm>
            <a:off x="669127" y="3442636"/>
            <a:ext cx="1342662" cy="2785373"/>
          </a:xfrm>
        </p:spPr>
        <p:txBody>
          <a:bodyPr lIns="0" tIns="0" rIns="0" bIns="0" anchor="t"/>
          <a:lstStyle>
            <a:lvl1pPr marL="174595" indent="-174595">
              <a:spcBef>
                <a:spcPts val="551"/>
              </a:spcBef>
              <a:buClr>
                <a:schemeClr val="tx1"/>
              </a:buClr>
              <a:buFont typeface="Wingdings" pitchFamily="2" charset="2"/>
              <a:buChar char="§"/>
              <a:defRPr sz="1300" b="1" baseline="0">
                <a:solidFill>
                  <a:schemeClr val="tx1"/>
                </a:solidFill>
              </a:defRPr>
            </a:lvl1pPr>
            <a:lvl2pPr marL="0" indent="0">
              <a:spcBef>
                <a:spcPts val="0"/>
              </a:spcBef>
              <a:buFontTx/>
              <a:buNone/>
              <a:defRPr sz="900"/>
            </a:lvl2pPr>
            <a:lvl3pPr marL="0" indent="0">
              <a:spcBef>
                <a:spcPts val="184"/>
              </a:spcBef>
              <a:buFontTx/>
              <a:buNone/>
              <a:defRPr sz="900"/>
            </a:lvl3pPr>
            <a:lvl4pPr>
              <a:buFontTx/>
              <a:buNone/>
              <a:defRPr/>
            </a:lvl4pPr>
            <a:lvl5pPr>
              <a:buFontTx/>
              <a:buNone/>
              <a:defRPr/>
            </a:lvl5pPr>
          </a:lstStyle>
          <a:p>
            <a:pPr lvl="0"/>
            <a:r>
              <a:rPr lang="en-US" dirty="0" smtClean="0"/>
              <a:t>Enter client list here</a:t>
            </a:r>
            <a:endParaRPr lang="en-GB" dirty="0"/>
          </a:p>
        </p:txBody>
      </p:sp>
      <p:sp>
        <p:nvSpPr>
          <p:cNvPr id="12" name="Picture Placeholder 19"/>
          <p:cNvSpPr>
            <a:spLocks noGrp="1"/>
          </p:cNvSpPr>
          <p:nvPr>
            <p:ph type="pic" sz="quarter" idx="16"/>
          </p:nvPr>
        </p:nvSpPr>
        <p:spPr>
          <a:xfrm>
            <a:off x="5133885" y="722335"/>
            <a:ext cx="1367316" cy="1338719"/>
          </a:xfrm>
        </p:spPr>
        <p:txBody>
          <a:bodyPr/>
          <a:lstStyle>
            <a:lvl1pPr>
              <a:defRPr>
                <a:solidFill>
                  <a:schemeClr val="tx1"/>
                </a:solidFill>
              </a:defRPr>
            </a:lvl1pPr>
          </a:lstStyle>
          <a:p>
            <a:r>
              <a:rPr lang="en-US" smtClean="0"/>
              <a:t>Click icon to add picture</a:t>
            </a:r>
            <a:endParaRPr lang="en-GB"/>
          </a:p>
        </p:txBody>
      </p:sp>
      <p:sp>
        <p:nvSpPr>
          <p:cNvPr id="13" name="Text Placeholder 21"/>
          <p:cNvSpPr>
            <a:spLocks noGrp="1"/>
          </p:cNvSpPr>
          <p:nvPr>
            <p:ph type="body" sz="quarter" idx="17" hasCustomPrompt="1"/>
          </p:nvPr>
        </p:nvSpPr>
        <p:spPr>
          <a:xfrm>
            <a:off x="6621311" y="719855"/>
            <a:ext cx="1993224" cy="1360887"/>
          </a:xfrm>
        </p:spPr>
        <p:txBody>
          <a:bodyPr lIns="0" tIns="0" rIns="0" bIns="0" anchor="b"/>
          <a:lstStyle>
            <a:lvl1pPr marL="0" indent="0">
              <a:spcBef>
                <a:spcPts val="0"/>
              </a:spcBef>
              <a:buFontTx/>
              <a:buNone/>
              <a:defRPr sz="1300" b="1"/>
            </a:lvl1pPr>
            <a:lvl2pPr marL="0" indent="0">
              <a:spcBef>
                <a:spcPts val="0"/>
              </a:spcBef>
              <a:buFontTx/>
              <a:buNone/>
              <a:defRPr sz="1300"/>
            </a:lvl2pPr>
            <a:lvl3pPr marL="0" indent="0">
              <a:spcBef>
                <a:spcPts val="184"/>
              </a:spcBef>
              <a:buFontTx/>
              <a:buNone/>
              <a:defRPr sz="900"/>
            </a:lvl3pPr>
            <a:lvl4pPr>
              <a:buFontTx/>
              <a:buNone/>
              <a:defRPr/>
            </a:lvl4pPr>
            <a:lvl5pPr>
              <a:buFontTx/>
              <a:buNone/>
              <a:defRPr/>
            </a:lvl5pPr>
          </a:lstStyle>
          <a:p>
            <a:pPr lvl="0"/>
            <a:r>
              <a:rPr lang="en-US" dirty="0" smtClean="0"/>
              <a:t>Name:</a:t>
            </a:r>
          </a:p>
          <a:p>
            <a:pPr lvl="1"/>
            <a:r>
              <a:rPr lang="en-US" dirty="0" smtClean="0"/>
              <a:t>Job Title::</a:t>
            </a:r>
            <a:endParaRPr lang="en-GB" dirty="0"/>
          </a:p>
        </p:txBody>
      </p:sp>
      <p:sp>
        <p:nvSpPr>
          <p:cNvPr id="14" name="Text Placeholder 6"/>
          <p:cNvSpPr>
            <a:spLocks noGrp="1"/>
          </p:cNvSpPr>
          <p:nvPr>
            <p:ph type="body" sz="quarter" idx="18"/>
          </p:nvPr>
        </p:nvSpPr>
        <p:spPr>
          <a:xfrm>
            <a:off x="6650368" y="2268985"/>
            <a:ext cx="2755916" cy="3990284"/>
          </a:xfrm>
        </p:spPr>
        <p:txBody>
          <a:bodyPr lIns="0" tIns="0" rIns="0" bIns="0"/>
          <a:lstStyle>
            <a:lvl1pPr marL="0" indent="0">
              <a:buFontTx/>
              <a:buNone/>
              <a:defRPr sz="1700"/>
            </a:lvl1pPr>
            <a:lvl2pPr marL="386034" indent="-197973">
              <a:buClr>
                <a:schemeClr val="tx1"/>
              </a:buClr>
              <a:buFont typeface="Wingdings" pitchFamily="2" charset="2"/>
              <a:buChar char="§"/>
              <a:defRPr sz="1700"/>
            </a:lvl2pPr>
            <a:lvl3pPr marL="616901" indent="-221152">
              <a:buClr>
                <a:srgbClr val="606B8D"/>
              </a:buClr>
              <a:buFont typeface="Wingdings" pitchFamily="2" charset="2"/>
              <a:buChar char="§"/>
              <a:defRPr sz="1700"/>
            </a:lvl3pPr>
            <a:lvl4pPr marL="887548" indent="-224363">
              <a:buClr>
                <a:srgbClr val="606B8D"/>
              </a:buClr>
              <a:buFont typeface="Wingdings" pitchFamily="2" charset="2"/>
              <a:buChar char="§"/>
              <a:defRPr sz="1700"/>
            </a:lvl4pPr>
            <a:lvl5pPr marL="1121803" indent="-224363">
              <a:buClr>
                <a:srgbClr val="A1A7C0"/>
              </a:buClr>
              <a:defRPr sz="17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5" name="Text Placeholder 21"/>
          <p:cNvSpPr>
            <a:spLocks noGrp="1"/>
          </p:cNvSpPr>
          <p:nvPr>
            <p:ph type="body" sz="quarter" idx="19" hasCustomPrompt="1"/>
          </p:nvPr>
        </p:nvSpPr>
        <p:spPr>
          <a:xfrm>
            <a:off x="5137113" y="2197210"/>
            <a:ext cx="1342662" cy="920064"/>
          </a:xfrm>
        </p:spPr>
        <p:txBody>
          <a:bodyPr lIns="0" tIns="0" rIns="0" bIns="0" anchor="t"/>
          <a:lstStyle>
            <a:lvl1pPr>
              <a:spcBef>
                <a:spcPts val="0"/>
              </a:spcBef>
              <a:buFontTx/>
              <a:buNone/>
              <a:defRPr sz="1000" b="1">
                <a:solidFill>
                  <a:schemeClr val="tx1"/>
                </a:solidFill>
              </a:defRPr>
            </a:lvl1pPr>
            <a:lvl2pPr marL="0" indent="0">
              <a:spcBef>
                <a:spcPts val="0"/>
              </a:spcBef>
              <a:buFontTx/>
              <a:buNone/>
              <a:defRPr sz="900"/>
            </a:lvl2pPr>
            <a:lvl3pPr marL="0" indent="0">
              <a:spcBef>
                <a:spcPts val="184"/>
              </a:spcBef>
              <a:buFontTx/>
              <a:buNone/>
              <a:defRPr sz="900"/>
            </a:lvl3pPr>
            <a:lvl4pPr>
              <a:buFontTx/>
              <a:buNone/>
              <a:defRPr/>
            </a:lvl4pPr>
            <a:lvl5pPr>
              <a:buFontTx/>
              <a:buNone/>
              <a:defRPr/>
            </a:lvl5pPr>
          </a:lstStyle>
          <a:p>
            <a:pPr lvl="0"/>
            <a:r>
              <a:rPr lang="en-US" dirty="0" smtClean="0"/>
              <a:t>Contact details</a:t>
            </a:r>
            <a:endParaRPr lang="en-GB" dirty="0"/>
          </a:p>
        </p:txBody>
      </p:sp>
      <p:sp>
        <p:nvSpPr>
          <p:cNvPr id="16" name="Text Placeholder 21"/>
          <p:cNvSpPr>
            <a:spLocks noGrp="1"/>
          </p:cNvSpPr>
          <p:nvPr>
            <p:ph type="body" sz="quarter" idx="20" hasCustomPrompt="1"/>
          </p:nvPr>
        </p:nvSpPr>
        <p:spPr>
          <a:xfrm>
            <a:off x="5137113" y="3442636"/>
            <a:ext cx="1342662" cy="2785373"/>
          </a:xfrm>
        </p:spPr>
        <p:txBody>
          <a:bodyPr lIns="0" tIns="0" rIns="0" bIns="0" anchor="t"/>
          <a:lstStyle>
            <a:lvl1pPr marL="174595" indent="-174595">
              <a:spcBef>
                <a:spcPts val="551"/>
              </a:spcBef>
              <a:buClr>
                <a:schemeClr val="tx1"/>
              </a:buClr>
              <a:buFont typeface="Wingdings" pitchFamily="2" charset="2"/>
              <a:buChar char="§"/>
              <a:defRPr sz="1300" b="1" baseline="0">
                <a:solidFill>
                  <a:schemeClr val="tx1"/>
                </a:solidFill>
              </a:defRPr>
            </a:lvl1pPr>
            <a:lvl2pPr marL="0" indent="0">
              <a:spcBef>
                <a:spcPts val="0"/>
              </a:spcBef>
              <a:buFontTx/>
              <a:buNone/>
              <a:defRPr sz="900"/>
            </a:lvl2pPr>
            <a:lvl3pPr marL="0" indent="0">
              <a:spcBef>
                <a:spcPts val="184"/>
              </a:spcBef>
              <a:buFontTx/>
              <a:buNone/>
              <a:defRPr sz="900"/>
            </a:lvl3pPr>
            <a:lvl4pPr>
              <a:buFontTx/>
              <a:buNone/>
              <a:defRPr/>
            </a:lvl4pPr>
            <a:lvl5pPr>
              <a:buFontTx/>
              <a:buNone/>
              <a:defRPr/>
            </a:lvl5pPr>
          </a:lstStyle>
          <a:p>
            <a:pPr lvl="0"/>
            <a:r>
              <a:rPr lang="en-US" dirty="0" smtClean="0"/>
              <a:t>Enter client list here</a:t>
            </a:r>
            <a:endParaRPr lang="en-GB" dirty="0"/>
          </a:p>
        </p:txBody>
      </p:sp>
      <p:sp>
        <p:nvSpPr>
          <p:cNvPr id="17" name="TextBox 16"/>
          <p:cNvSpPr txBox="1"/>
          <p:nvPr userDrawn="1"/>
        </p:nvSpPr>
        <p:spPr>
          <a:xfrm>
            <a:off x="573231" y="3160966"/>
            <a:ext cx="1434014" cy="254067"/>
          </a:xfrm>
          <a:prstGeom prst="rect">
            <a:avLst/>
          </a:prstGeom>
          <a:noFill/>
        </p:spPr>
        <p:txBody>
          <a:bodyPr wrap="square" lIns="83800" tIns="41900" rIns="83800" bIns="41900" rtlCol="0">
            <a:spAutoFit/>
          </a:bodyPr>
          <a:lstStyle/>
          <a:p>
            <a:pPr defTabSz="955968" fontAlgn="auto">
              <a:spcBef>
                <a:spcPts val="0"/>
              </a:spcBef>
              <a:spcAft>
                <a:spcPts val="0"/>
              </a:spcAft>
            </a:pPr>
            <a:r>
              <a:rPr lang="en-GB" sz="1100" b="1" dirty="0" smtClean="0">
                <a:solidFill>
                  <a:srgbClr val="FFED54"/>
                </a:solidFill>
                <a:latin typeface="Arial"/>
              </a:rPr>
              <a:t>Client list</a:t>
            </a:r>
            <a:endParaRPr lang="en-GB" sz="1100" b="1" dirty="0">
              <a:solidFill>
                <a:srgbClr val="FFED54"/>
              </a:solidFill>
              <a:latin typeface="Arial"/>
            </a:endParaRPr>
          </a:p>
        </p:txBody>
      </p:sp>
      <p:sp>
        <p:nvSpPr>
          <p:cNvPr id="18" name="TextBox 17"/>
          <p:cNvSpPr txBox="1"/>
          <p:nvPr userDrawn="1"/>
        </p:nvSpPr>
        <p:spPr>
          <a:xfrm>
            <a:off x="5052307" y="3160966"/>
            <a:ext cx="1434014" cy="254067"/>
          </a:xfrm>
          <a:prstGeom prst="rect">
            <a:avLst/>
          </a:prstGeom>
          <a:noFill/>
        </p:spPr>
        <p:txBody>
          <a:bodyPr wrap="square" lIns="83800" tIns="41900" rIns="83800" bIns="41900" rtlCol="0">
            <a:spAutoFit/>
          </a:bodyPr>
          <a:lstStyle/>
          <a:p>
            <a:pPr defTabSz="955968" fontAlgn="auto">
              <a:spcBef>
                <a:spcPts val="0"/>
              </a:spcBef>
              <a:spcAft>
                <a:spcPts val="0"/>
              </a:spcAft>
            </a:pPr>
            <a:r>
              <a:rPr lang="en-GB" sz="1100" b="1" dirty="0" smtClean="0">
                <a:solidFill>
                  <a:srgbClr val="FFED54"/>
                </a:solidFill>
                <a:latin typeface="Arial"/>
              </a:rPr>
              <a:t>Client list</a:t>
            </a:r>
            <a:endParaRPr lang="en-GB" sz="1100" b="1" dirty="0">
              <a:solidFill>
                <a:srgbClr val="FFED54"/>
              </a:solidFill>
              <a:latin typeface="Arial"/>
            </a:endParaRPr>
          </a:p>
        </p:txBody>
      </p:sp>
      <p:sp>
        <p:nvSpPr>
          <p:cNvPr id="23" name="Text Placeholder 8"/>
          <p:cNvSpPr>
            <a:spLocks noGrp="1"/>
          </p:cNvSpPr>
          <p:nvPr>
            <p:ph type="body" sz="quarter" idx="23" hasCustomPrompt="1"/>
          </p:nvPr>
        </p:nvSpPr>
        <p:spPr>
          <a:xfrm>
            <a:off x="498568" y="6254742"/>
            <a:ext cx="4038307" cy="388759"/>
          </a:xfrm>
        </p:spPr>
        <p:txBody>
          <a:bodyPr anchor="b"/>
          <a:lstStyle>
            <a:lvl1pPr marL="0" indent="0">
              <a:buFontTx/>
              <a:buNone/>
              <a:defRPr sz="900"/>
            </a:lvl1pPr>
          </a:lstStyle>
          <a:p>
            <a:pPr lvl="0"/>
            <a:r>
              <a:rPr lang="en-US" dirty="0" smtClean="0"/>
              <a:t>Source: Enter source here</a:t>
            </a:r>
            <a:endParaRPr lang="en-GB" dirty="0"/>
          </a:p>
        </p:txBody>
      </p:sp>
    </p:spTree>
    <p:extLst>
      <p:ext uri="{BB962C8B-B14F-4D97-AF65-F5344CB8AC3E}">
        <p14:creationId xmlns:p14="http://schemas.microsoft.com/office/powerpoint/2010/main" val="2943678455"/>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1_7. PRESENTATION OBJECTIVES">
    <p:spTree>
      <p:nvGrpSpPr>
        <p:cNvPr id="1" name=""/>
        <p:cNvGrpSpPr/>
        <p:nvPr/>
      </p:nvGrpSpPr>
      <p:grpSpPr>
        <a:xfrm>
          <a:off x="0" y="0"/>
          <a:ext cx="0" cy="0"/>
          <a:chOff x="0" y="0"/>
          <a:chExt cx="0" cy="0"/>
        </a:xfrm>
      </p:grpSpPr>
      <p:sp>
        <p:nvSpPr>
          <p:cNvPr id="13" name="Rectangle 12"/>
          <p:cNvSpPr/>
          <p:nvPr userDrawn="1"/>
        </p:nvSpPr>
        <p:spPr>
          <a:xfrm>
            <a:off x="122068" y="1"/>
            <a:ext cx="3077977" cy="674281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83931" tIns="41965" rIns="83931" bIns="41965" anchor="ctr"/>
          <a:lstStyle/>
          <a:p>
            <a:pPr algn="ctr" defTabSz="957416" fontAlgn="auto">
              <a:spcBef>
                <a:spcPts val="0"/>
              </a:spcBef>
              <a:spcAft>
                <a:spcPts val="0"/>
              </a:spcAft>
              <a:defRPr/>
            </a:pPr>
            <a:endParaRPr lang="en-GB" sz="1900">
              <a:solidFill>
                <a:srgbClr val="FFFFFF"/>
              </a:solidFill>
            </a:endParaRPr>
          </a:p>
        </p:txBody>
      </p:sp>
      <p:pic>
        <p:nvPicPr>
          <p:cNvPr id="19" name="Picture 9" descr="logo.emf"/>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582462" y="414676"/>
            <a:ext cx="875011" cy="853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0" name="Straight Connector 19"/>
          <p:cNvCxnSpPr/>
          <p:nvPr userDrawn="1"/>
        </p:nvCxnSpPr>
        <p:spPr>
          <a:xfrm flipV="1">
            <a:off x="630898" y="2544213"/>
            <a:ext cx="2413263" cy="0"/>
          </a:xfrm>
          <a:prstGeom prst="line">
            <a:avLst/>
          </a:prstGeom>
          <a:ln>
            <a:solidFill>
              <a:srgbClr val="FFFFFF">
                <a:alpha val="60000"/>
              </a:srgb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a:xfrm flipV="1">
            <a:off x="630898" y="3485874"/>
            <a:ext cx="2413263" cy="0"/>
          </a:xfrm>
          <a:prstGeom prst="line">
            <a:avLst/>
          </a:prstGeom>
          <a:ln>
            <a:solidFill>
              <a:srgbClr val="FFFFFF">
                <a:alpha val="60000"/>
              </a:srgb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a:xfrm flipV="1">
            <a:off x="630898" y="4441934"/>
            <a:ext cx="2413263" cy="0"/>
          </a:xfrm>
          <a:prstGeom prst="line">
            <a:avLst/>
          </a:prstGeom>
          <a:ln>
            <a:solidFill>
              <a:srgbClr val="FFFFFF">
                <a:alpha val="60000"/>
              </a:srgb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a:xfrm flipV="1">
            <a:off x="630898" y="5392234"/>
            <a:ext cx="2413263" cy="0"/>
          </a:xfrm>
          <a:prstGeom prst="line">
            <a:avLst/>
          </a:prstGeom>
          <a:ln>
            <a:solidFill>
              <a:srgbClr val="FFFFFF">
                <a:alpha val="60000"/>
              </a:srgbClr>
            </a:solidFill>
          </a:ln>
        </p:spPr>
        <p:style>
          <a:lnRef idx="1">
            <a:schemeClr val="accent1"/>
          </a:lnRef>
          <a:fillRef idx="0">
            <a:schemeClr val="accent1"/>
          </a:fillRef>
          <a:effectRef idx="0">
            <a:schemeClr val="accent1"/>
          </a:effectRef>
          <a:fontRef idx="minor">
            <a:schemeClr val="tx1"/>
          </a:fontRef>
        </p:style>
      </p:cxnSp>
      <p:sp>
        <p:nvSpPr>
          <p:cNvPr id="24" name="Frame 23"/>
          <p:cNvSpPr/>
          <p:nvPr userDrawn="1"/>
        </p:nvSpPr>
        <p:spPr>
          <a:xfrm>
            <a:off x="0" y="0"/>
            <a:ext cx="9906000" cy="6858000"/>
          </a:xfrm>
          <a:prstGeom prst="frame">
            <a:avLst>
              <a:gd name="adj1" fmla="val 1841"/>
            </a:avLst>
          </a:prstGeom>
          <a:solidFill>
            <a:srgbClr val="606B8D"/>
          </a:solidFill>
          <a:ln>
            <a:noFill/>
          </a:ln>
        </p:spPr>
        <p:style>
          <a:lnRef idx="2">
            <a:schemeClr val="accent1">
              <a:shade val="50000"/>
            </a:schemeClr>
          </a:lnRef>
          <a:fillRef idx="1">
            <a:schemeClr val="accent1"/>
          </a:fillRef>
          <a:effectRef idx="0">
            <a:schemeClr val="accent1"/>
          </a:effectRef>
          <a:fontRef idx="minor">
            <a:schemeClr val="lt1"/>
          </a:fontRef>
        </p:style>
        <p:txBody>
          <a:bodyPr lIns="83931" tIns="41965" rIns="83931" bIns="41965" anchor="ctr"/>
          <a:lstStyle/>
          <a:p>
            <a:pPr algn="ctr" defTabSz="957416" fontAlgn="auto">
              <a:spcBef>
                <a:spcPts val="0"/>
              </a:spcBef>
              <a:spcAft>
                <a:spcPts val="0"/>
              </a:spcAft>
              <a:defRPr/>
            </a:pPr>
            <a:endParaRPr lang="en-GB" sz="1900">
              <a:solidFill>
                <a:srgbClr val="002244"/>
              </a:solidFill>
            </a:endParaRPr>
          </a:p>
        </p:txBody>
      </p:sp>
      <p:sp>
        <p:nvSpPr>
          <p:cNvPr id="2" name="Title 1"/>
          <p:cNvSpPr>
            <a:spLocks noGrp="1"/>
          </p:cNvSpPr>
          <p:nvPr>
            <p:ph type="title"/>
          </p:nvPr>
        </p:nvSpPr>
        <p:spPr>
          <a:xfrm>
            <a:off x="122061" y="120949"/>
            <a:ext cx="3079572" cy="1439360"/>
          </a:xfrm>
          <a:noFill/>
        </p:spPr>
        <p:txBody>
          <a:bodyPr lIns="462618" tIns="495663" anchor="t"/>
          <a:lstStyle>
            <a:lvl1pPr>
              <a:defRPr>
                <a:solidFill>
                  <a:schemeClr val="bg1"/>
                </a:solidFill>
              </a:defRPr>
            </a:lvl1pPr>
          </a:lstStyle>
          <a:p>
            <a:r>
              <a:rPr lang="en-US" smtClean="0"/>
              <a:t>Click to edit Master title style</a:t>
            </a:r>
            <a:endParaRPr lang="en-GB" dirty="0"/>
          </a:p>
        </p:txBody>
      </p:sp>
      <p:sp>
        <p:nvSpPr>
          <p:cNvPr id="8" name="Text Placeholder 7"/>
          <p:cNvSpPr>
            <a:spLocks noGrp="1"/>
          </p:cNvSpPr>
          <p:nvPr>
            <p:ph type="body" sz="quarter" idx="25"/>
          </p:nvPr>
        </p:nvSpPr>
        <p:spPr>
          <a:xfrm>
            <a:off x="617654" y="1658047"/>
            <a:ext cx="333492" cy="816292"/>
          </a:xfrm>
        </p:spPr>
        <p:txBody>
          <a:bodyPr wrap="none" lIns="0" rIns="0" anchor="ctr"/>
          <a:lstStyle>
            <a:lvl1pPr marL="0" indent="0" algn="l">
              <a:buFontTx/>
              <a:buNone/>
              <a:defRPr sz="2200" b="1">
                <a:solidFill>
                  <a:schemeClr val="bg1"/>
                </a:solidFill>
              </a:defRPr>
            </a:lvl1pPr>
          </a:lstStyle>
          <a:p>
            <a:pPr lvl="0"/>
            <a:r>
              <a:rPr lang="en-US" smtClean="0"/>
              <a:t>Click to edit Master text styles</a:t>
            </a:r>
          </a:p>
        </p:txBody>
      </p:sp>
      <p:sp>
        <p:nvSpPr>
          <p:cNvPr id="9" name="Text Placeholder 7"/>
          <p:cNvSpPr>
            <a:spLocks noGrp="1"/>
          </p:cNvSpPr>
          <p:nvPr>
            <p:ph type="body" sz="quarter" idx="26"/>
          </p:nvPr>
        </p:nvSpPr>
        <p:spPr>
          <a:xfrm>
            <a:off x="617654" y="2610397"/>
            <a:ext cx="333492" cy="816292"/>
          </a:xfrm>
        </p:spPr>
        <p:txBody>
          <a:bodyPr wrap="none" lIns="0" rIns="0" anchor="ctr"/>
          <a:lstStyle>
            <a:lvl1pPr marL="0" indent="0" algn="l">
              <a:buFontTx/>
              <a:buNone/>
              <a:defRPr sz="2200" b="1">
                <a:solidFill>
                  <a:schemeClr val="bg1"/>
                </a:solidFill>
              </a:defRPr>
            </a:lvl1pPr>
          </a:lstStyle>
          <a:p>
            <a:pPr lvl="0"/>
            <a:r>
              <a:rPr lang="en-US" smtClean="0"/>
              <a:t>Click to edit Master text styles</a:t>
            </a:r>
          </a:p>
        </p:txBody>
      </p:sp>
      <p:sp>
        <p:nvSpPr>
          <p:cNvPr id="10" name="Text Placeholder 7"/>
          <p:cNvSpPr>
            <a:spLocks noGrp="1"/>
          </p:cNvSpPr>
          <p:nvPr>
            <p:ph type="body" sz="quarter" idx="27"/>
          </p:nvPr>
        </p:nvSpPr>
        <p:spPr>
          <a:xfrm>
            <a:off x="617654" y="3562747"/>
            <a:ext cx="333492" cy="816292"/>
          </a:xfrm>
        </p:spPr>
        <p:txBody>
          <a:bodyPr wrap="none" lIns="0" rIns="0" anchor="ctr"/>
          <a:lstStyle>
            <a:lvl1pPr marL="0" indent="0" algn="l">
              <a:buFontTx/>
              <a:buNone/>
              <a:defRPr sz="2200" b="1">
                <a:solidFill>
                  <a:schemeClr val="bg1"/>
                </a:solidFill>
              </a:defRPr>
            </a:lvl1pPr>
          </a:lstStyle>
          <a:p>
            <a:pPr lvl="0"/>
            <a:r>
              <a:rPr lang="en-US" smtClean="0"/>
              <a:t>Click to edit Master text styles</a:t>
            </a:r>
          </a:p>
        </p:txBody>
      </p:sp>
      <p:sp>
        <p:nvSpPr>
          <p:cNvPr id="11" name="Text Placeholder 7"/>
          <p:cNvSpPr>
            <a:spLocks noGrp="1"/>
          </p:cNvSpPr>
          <p:nvPr>
            <p:ph type="body" sz="quarter" idx="28"/>
          </p:nvPr>
        </p:nvSpPr>
        <p:spPr>
          <a:xfrm>
            <a:off x="617654" y="4515097"/>
            <a:ext cx="333492" cy="816292"/>
          </a:xfrm>
        </p:spPr>
        <p:txBody>
          <a:bodyPr wrap="none" lIns="0" rIns="0" anchor="ctr"/>
          <a:lstStyle>
            <a:lvl1pPr marL="0" indent="0" algn="l">
              <a:buFontTx/>
              <a:buNone/>
              <a:defRPr sz="2200" b="1">
                <a:solidFill>
                  <a:schemeClr val="bg1"/>
                </a:solidFill>
              </a:defRPr>
            </a:lvl1pPr>
          </a:lstStyle>
          <a:p>
            <a:pPr lvl="0"/>
            <a:r>
              <a:rPr lang="en-US" smtClean="0"/>
              <a:t>Click to edit Master text styles</a:t>
            </a:r>
          </a:p>
        </p:txBody>
      </p:sp>
      <p:sp>
        <p:nvSpPr>
          <p:cNvPr id="12" name="Text Placeholder 7"/>
          <p:cNvSpPr>
            <a:spLocks noGrp="1"/>
          </p:cNvSpPr>
          <p:nvPr>
            <p:ph type="body" sz="quarter" idx="29"/>
          </p:nvPr>
        </p:nvSpPr>
        <p:spPr>
          <a:xfrm>
            <a:off x="617654" y="5467447"/>
            <a:ext cx="333492" cy="816292"/>
          </a:xfrm>
        </p:spPr>
        <p:txBody>
          <a:bodyPr wrap="none" lIns="0" rIns="0" anchor="ctr"/>
          <a:lstStyle>
            <a:lvl1pPr marL="0" indent="0" algn="l">
              <a:buFontTx/>
              <a:buNone/>
              <a:defRPr sz="2200" b="1">
                <a:solidFill>
                  <a:schemeClr val="bg1"/>
                </a:solidFill>
              </a:defRPr>
            </a:lvl1pPr>
          </a:lstStyle>
          <a:p>
            <a:pPr lvl="0"/>
            <a:r>
              <a:rPr lang="en-US" smtClean="0"/>
              <a:t>Click to edit Master text styles</a:t>
            </a:r>
          </a:p>
        </p:txBody>
      </p:sp>
      <p:sp>
        <p:nvSpPr>
          <p:cNvPr id="14" name="Text Placeholder 13"/>
          <p:cNvSpPr>
            <a:spLocks noGrp="1"/>
          </p:cNvSpPr>
          <p:nvPr>
            <p:ph type="body" sz="quarter" idx="30"/>
          </p:nvPr>
        </p:nvSpPr>
        <p:spPr>
          <a:xfrm>
            <a:off x="1033717" y="1658047"/>
            <a:ext cx="2024345" cy="816292"/>
          </a:xfrm>
        </p:spPr>
        <p:txBody>
          <a:bodyPr lIns="0" rIns="0" anchor="ctr"/>
          <a:lstStyle>
            <a:lvl1pPr marL="0" indent="0">
              <a:buFontTx/>
              <a:buNone/>
              <a:defRPr sz="1500">
                <a:solidFill>
                  <a:schemeClr val="bg1"/>
                </a:solidFill>
              </a:defRPr>
            </a:lvl1pPr>
          </a:lstStyle>
          <a:p>
            <a:pPr lvl="0"/>
            <a:r>
              <a:rPr lang="en-US" smtClean="0"/>
              <a:t>Click to edit Master text styles</a:t>
            </a:r>
          </a:p>
        </p:txBody>
      </p:sp>
      <p:sp>
        <p:nvSpPr>
          <p:cNvPr id="15" name="Text Placeholder 13"/>
          <p:cNvSpPr>
            <a:spLocks noGrp="1"/>
          </p:cNvSpPr>
          <p:nvPr>
            <p:ph type="body" sz="quarter" idx="31"/>
          </p:nvPr>
        </p:nvSpPr>
        <p:spPr>
          <a:xfrm>
            <a:off x="1033717" y="2610397"/>
            <a:ext cx="2024345" cy="816292"/>
          </a:xfrm>
        </p:spPr>
        <p:txBody>
          <a:bodyPr lIns="0" rIns="0" anchor="ctr"/>
          <a:lstStyle>
            <a:lvl1pPr marL="0" indent="0">
              <a:buFontTx/>
              <a:buNone/>
              <a:defRPr sz="1500">
                <a:solidFill>
                  <a:schemeClr val="bg1"/>
                </a:solidFill>
              </a:defRPr>
            </a:lvl1pPr>
          </a:lstStyle>
          <a:p>
            <a:pPr lvl="0"/>
            <a:r>
              <a:rPr lang="en-US" smtClean="0"/>
              <a:t>Click to edit Master text styles</a:t>
            </a:r>
          </a:p>
        </p:txBody>
      </p:sp>
      <p:sp>
        <p:nvSpPr>
          <p:cNvPr id="16" name="Text Placeholder 13"/>
          <p:cNvSpPr>
            <a:spLocks noGrp="1"/>
          </p:cNvSpPr>
          <p:nvPr>
            <p:ph type="body" sz="quarter" idx="32"/>
          </p:nvPr>
        </p:nvSpPr>
        <p:spPr>
          <a:xfrm>
            <a:off x="1033717" y="3562747"/>
            <a:ext cx="2024345" cy="816292"/>
          </a:xfrm>
        </p:spPr>
        <p:txBody>
          <a:bodyPr lIns="0" rIns="0" anchor="ctr"/>
          <a:lstStyle>
            <a:lvl1pPr marL="0" indent="0">
              <a:buFontTx/>
              <a:buNone/>
              <a:defRPr sz="1500">
                <a:solidFill>
                  <a:schemeClr val="bg1"/>
                </a:solidFill>
              </a:defRPr>
            </a:lvl1pPr>
          </a:lstStyle>
          <a:p>
            <a:pPr lvl="0"/>
            <a:r>
              <a:rPr lang="en-US" smtClean="0"/>
              <a:t>Click to edit Master text styles</a:t>
            </a:r>
          </a:p>
        </p:txBody>
      </p:sp>
      <p:sp>
        <p:nvSpPr>
          <p:cNvPr id="17" name="Text Placeholder 13"/>
          <p:cNvSpPr>
            <a:spLocks noGrp="1"/>
          </p:cNvSpPr>
          <p:nvPr>
            <p:ph type="body" sz="quarter" idx="33"/>
          </p:nvPr>
        </p:nvSpPr>
        <p:spPr>
          <a:xfrm>
            <a:off x="1033717" y="4515097"/>
            <a:ext cx="2024345" cy="816292"/>
          </a:xfrm>
        </p:spPr>
        <p:txBody>
          <a:bodyPr lIns="0" rIns="0" anchor="ctr"/>
          <a:lstStyle>
            <a:lvl1pPr marL="0" indent="0">
              <a:buFontTx/>
              <a:buNone/>
              <a:defRPr sz="1500">
                <a:solidFill>
                  <a:schemeClr val="bg1"/>
                </a:solidFill>
              </a:defRPr>
            </a:lvl1pPr>
          </a:lstStyle>
          <a:p>
            <a:pPr lvl="0"/>
            <a:r>
              <a:rPr lang="en-US" smtClean="0"/>
              <a:t>Click to edit Master text styles</a:t>
            </a:r>
          </a:p>
        </p:txBody>
      </p:sp>
      <p:sp>
        <p:nvSpPr>
          <p:cNvPr id="18" name="Text Placeholder 13"/>
          <p:cNvSpPr>
            <a:spLocks noGrp="1"/>
          </p:cNvSpPr>
          <p:nvPr>
            <p:ph type="body" sz="quarter" idx="34"/>
          </p:nvPr>
        </p:nvSpPr>
        <p:spPr>
          <a:xfrm>
            <a:off x="1033717" y="5467447"/>
            <a:ext cx="2024345" cy="816292"/>
          </a:xfrm>
        </p:spPr>
        <p:txBody>
          <a:bodyPr lIns="0" rIns="0" anchor="ctr"/>
          <a:lstStyle>
            <a:lvl1pPr marL="0" indent="0">
              <a:buFontTx/>
              <a:buNone/>
              <a:defRPr sz="1500">
                <a:solidFill>
                  <a:schemeClr val="bg1"/>
                </a:solidFill>
              </a:defRPr>
            </a:lvl1pPr>
          </a:lstStyle>
          <a:p>
            <a:pPr lvl="0"/>
            <a:r>
              <a:rPr lang="en-US" smtClean="0"/>
              <a:t>Click to edit Master text styles</a:t>
            </a:r>
          </a:p>
        </p:txBody>
      </p:sp>
      <p:sp>
        <p:nvSpPr>
          <p:cNvPr id="25" name="Date Placeholder 2"/>
          <p:cNvSpPr>
            <a:spLocks noGrp="1"/>
          </p:cNvSpPr>
          <p:nvPr>
            <p:ph type="dt" sz="half" idx="35"/>
          </p:nvPr>
        </p:nvSpPr>
        <p:spPr/>
        <p:txBody>
          <a:bodyPr/>
          <a:lstStyle>
            <a:lvl1pPr>
              <a:defRPr/>
            </a:lvl1pPr>
          </a:lstStyle>
          <a:p>
            <a:pPr>
              <a:defRPr/>
            </a:pPr>
            <a:fld id="{D098DF01-9FCF-4E58-91A3-02459EB45366}" type="datetimeFigureOut">
              <a:rPr lang="en-GB">
                <a:solidFill>
                  <a:srgbClr val="002244"/>
                </a:solidFill>
              </a:rPr>
              <a:pPr>
                <a:defRPr/>
              </a:pPr>
              <a:t>07/03/2016</a:t>
            </a:fld>
            <a:endParaRPr lang="en-GB">
              <a:solidFill>
                <a:srgbClr val="002244"/>
              </a:solidFill>
            </a:endParaRPr>
          </a:p>
        </p:txBody>
      </p:sp>
      <p:sp>
        <p:nvSpPr>
          <p:cNvPr id="26" name="Footer Placeholder 3"/>
          <p:cNvSpPr>
            <a:spLocks noGrp="1"/>
          </p:cNvSpPr>
          <p:nvPr>
            <p:ph type="ftr" sz="quarter" idx="36"/>
          </p:nvPr>
        </p:nvSpPr>
        <p:spPr/>
        <p:txBody>
          <a:bodyPr/>
          <a:lstStyle>
            <a:lvl1pPr>
              <a:defRPr/>
            </a:lvl1pPr>
          </a:lstStyle>
          <a:p>
            <a:pPr>
              <a:defRPr/>
            </a:pPr>
            <a:endParaRPr lang="en-GB">
              <a:solidFill>
                <a:srgbClr val="002244"/>
              </a:solidFill>
            </a:endParaRPr>
          </a:p>
        </p:txBody>
      </p:sp>
      <p:sp>
        <p:nvSpPr>
          <p:cNvPr id="27" name="Slide Number Placeholder 4"/>
          <p:cNvSpPr>
            <a:spLocks noGrp="1"/>
          </p:cNvSpPr>
          <p:nvPr>
            <p:ph type="sldNum" sz="quarter" idx="37"/>
          </p:nvPr>
        </p:nvSpPr>
        <p:spPr/>
        <p:txBody>
          <a:bodyPr/>
          <a:lstStyle>
            <a:lvl1pPr>
              <a:defRPr/>
            </a:lvl1pPr>
          </a:lstStyle>
          <a:p>
            <a:pPr>
              <a:defRPr/>
            </a:pPr>
            <a:fld id="{6AB8BF42-0BFB-42E7-B876-F7543BA8B5C9}" type="slidenum">
              <a:rPr lang="en-GB">
                <a:solidFill>
                  <a:srgbClr val="002244"/>
                </a:solidFill>
              </a:rPr>
              <a:pPr>
                <a:defRPr/>
              </a:pPr>
              <a:t>‹#›</a:t>
            </a:fld>
            <a:endParaRPr lang="en-GB">
              <a:solidFill>
                <a:srgbClr val="002244"/>
              </a:solidFill>
            </a:endParaRPr>
          </a:p>
        </p:txBody>
      </p:sp>
    </p:spTree>
    <p:extLst>
      <p:ext uri="{BB962C8B-B14F-4D97-AF65-F5344CB8AC3E}">
        <p14:creationId xmlns:p14="http://schemas.microsoft.com/office/powerpoint/2010/main" val="3952175988"/>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2_7. PRESENTATION OBJECTIVES">
    <p:spTree>
      <p:nvGrpSpPr>
        <p:cNvPr id="1" name=""/>
        <p:cNvGrpSpPr/>
        <p:nvPr/>
      </p:nvGrpSpPr>
      <p:grpSpPr>
        <a:xfrm>
          <a:off x="0" y="0"/>
          <a:ext cx="0" cy="0"/>
          <a:chOff x="0" y="0"/>
          <a:chExt cx="0" cy="0"/>
        </a:xfrm>
      </p:grpSpPr>
      <p:sp>
        <p:nvSpPr>
          <p:cNvPr id="13" name="Rectangle 12"/>
          <p:cNvSpPr/>
          <p:nvPr userDrawn="1"/>
        </p:nvSpPr>
        <p:spPr>
          <a:xfrm>
            <a:off x="122068" y="1"/>
            <a:ext cx="3077977" cy="6742812"/>
          </a:xfrm>
          <a:prstGeom prst="rect">
            <a:avLst/>
          </a:prstGeom>
          <a:solidFill>
            <a:srgbClr val="A1A7C0"/>
          </a:solidFill>
          <a:ln>
            <a:noFill/>
          </a:ln>
        </p:spPr>
        <p:style>
          <a:lnRef idx="2">
            <a:schemeClr val="accent1">
              <a:shade val="50000"/>
            </a:schemeClr>
          </a:lnRef>
          <a:fillRef idx="1">
            <a:schemeClr val="accent1"/>
          </a:fillRef>
          <a:effectRef idx="0">
            <a:schemeClr val="accent1"/>
          </a:effectRef>
          <a:fontRef idx="minor">
            <a:schemeClr val="lt1"/>
          </a:fontRef>
        </p:style>
        <p:txBody>
          <a:bodyPr lIns="83931" tIns="41965" rIns="83931" bIns="41965" anchor="ctr"/>
          <a:lstStyle/>
          <a:p>
            <a:pPr algn="ctr" defTabSz="957416" fontAlgn="auto">
              <a:spcBef>
                <a:spcPts val="0"/>
              </a:spcBef>
              <a:spcAft>
                <a:spcPts val="0"/>
              </a:spcAft>
              <a:defRPr/>
            </a:pPr>
            <a:endParaRPr lang="en-GB" sz="1900">
              <a:solidFill>
                <a:srgbClr val="FFFFFF"/>
              </a:solidFill>
            </a:endParaRPr>
          </a:p>
        </p:txBody>
      </p:sp>
      <p:pic>
        <p:nvPicPr>
          <p:cNvPr id="19" name="Picture 9" descr="logo.emf"/>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582462" y="414676"/>
            <a:ext cx="875011" cy="853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0" name="Straight Connector 19"/>
          <p:cNvCxnSpPr/>
          <p:nvPr userDrawn="1"/>
        </p:nvCxnSpPr>
        <p:spPr>
          <a:xfrm flipV="1">
            <a:off x="630898" y="2544213"/>
            <a:ext cx="2413263" cy="0"/>
          </a:xfrm>
          <a:prstGeom prst="line">
            <a:avLst/>
          </a:prstGeom>
          <a:ln>
            <a:solidFill>
              <a:srgbClr val="FFFFFF">
                <a:alpha val="60000"/>
              </a:srgb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a:xfrm flipV="1">
            <a:off x="630898" y="3485874"/>
            <a:ext cx="2413263" cy="0"/>
          </a:xfrm>
          <a:prstGeom prst="line">
            <a:avLst/>
          </a:prstGeom>
          <a:ln>
            <a:solidFill>
              <a:srgbClr val="FFFFFF">
                <a:alpha val="60000"/>
              </a:srgb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a:xfrm flipV="1">
            <a:off x="630898" y="4441934"/>
            <a:ext cx="2413263" cy="0"/>
          </a:xfrm>
          <a:prstGeom prst="line">
            <a:avLst/>
          </a:prstGeom>
          <a:ln>
            <a:solidFill>
              <a:srgbClr val="FFFFFF">
                <a:alpha val="60000"/>
              </a:srgb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a:xfrm flipV="1">
            <a:off x="630898" y="5392234"/>
            <a:ext cx="2413263" cy="0"/>
          </a:xfrm>
          <a:prstGeom prst="line">
            <a:avLst/>
          </a:prstGeom>
          <a:ln>
            <a:solidFill>
              <a:srgbClr val="FFFFFF">
                <a:alpha val="60000"/>
              </a:srgbClr>
            </a:solidFill>
          </a:ln>
        </p:spPr>
        <p:style>
          <a:lnRef idx="1">
            <a:schemeClr val="accent1"/>
          </a:lnRef>
          <a:fillRef idx="0">
            <a:schemeClr val="accent1"/>
          </a:fillRef>
          <a:effectRef idx="0">
            <a:schemeClr val="accent1"/>
          </a:effectRef>
          <a:fontRef idx="minor">
            <a:schemeClr val="tx1"/>
          </a:fontRef>
        </p:style>
      </p:cxnSp>
      <p:sp>
        <p:nvSpPr>
          <p:cNvPr id="24" name="Frame 23"/>
          <p:cNvSpPr/>
          <p:nvPr userDrawn="1"/>
        </p:nvSpPr>
        <p:spPr>
          <a:xfrm>
            <a:off x="0" y="0"/>
            <a:ext cx="9906000" cy="6858000"/>
          </a:xfrm>
          <a:prstGeom prst="frame">
            <a:avLst>
              <a:gd name="adj1" fmla="val 1841"/>
            </a:avLst>
          </a:prstGeom>
          <a:solidFill>
            <a:srgbClr val="606B8D"/>
          </a:solidFill>
          <a:ln>
            <a:noFill/>
          </a:ln>
        </p:spPr>
        <p:style>
          <a:lnRef idx="2">
            <a:schemeClr val="accent1">
              <a:shade val="50000"/>
            </a:schemeClr>
          </a:lnRef>
          <a:fillRef idx="1">
            <a:schemeClr val="accent1"/>
          </a:fillRef>
          <a:effectRef idx="0">
            <a:schemeClr val="accent1"/>
          </a:effectRef>
          <a:fontRef idx="minor">
            <a:schemeClr val="lt1"/>
          </a:fontRef>
        </p:style>
        <p:txBody>
          <a:bodyPr lIns="83931" tIns="41965" rIns="83931" bIns="41965" anchor="ctr"/>
          <a:lstStyle/>
          <a:p>
            <a:pPr algn="ctr" defTabSz="957416" fontAlgn="auto">
              <a:spcBef>
                <a:spcPts val="0"/>
              </a:spcBef>
              <a:spcAft>
                <a:spcPts val="0"/>
              </a:spcAft>
              <a:defRPr/>
            </a:pPr>
            <a:endParaRPr lang="en-GB" sz="1900">
              <a:solidFill>
                <a:srgbClr val="002244"/>
              </a:solidFill>
            </a:endParaRPr>
          </a:p>
        </p:txBody>
      </p:sp>
      <p:sp>
        <p:nvSpPr>
          <p:cNvPr id="2" name="Title 1"/>
          <p:cNvSpPr>
            <a:spLocks noGrp="1"/>
          </p:cNvSpPr>
          <p:nvPr>
            <p:ph type="title"/>
          </p:nvPr>
        </p:nvSpPr>
        <p:spPr>
          <a:xfrm>
            <a:off x="122061" y="120949"/>
            <a:ext cx="3079572" cy="1439360"/>
          </a:xfrm>
          <a:noFill/>
        </p:spPr>
        <p:txBody>
          <a:bodyPr lIns="462618" tIns="495663" anchor="t"/>
          <a:lstStyle>
            <a:lvl1pPr>
              <a:defRPr>
                <a:solidFill>
                  <a:schemeClr val="tx1"/>
                </a:solidFill>
              </a:defRPr>
            </a:lvl1pPr>
          </a:lstStyle>
          <a:p>
            <a:r>
              <a:rPr lang="en-US" smtClean="0"/>
              <a:t>Click to edit Master title style</a:t>
            </a:r>
            <a:endParaRPr lang="en-GB" dirty="0"/>
          </a:p>
        </p:txBody>
      </p:sp>
      <p:sp>
        <p:nvSpPr>
          <p:cNvPr id="8" name="Text Placeholder 7"/>
          <p:cNvSpPr>
            <a:spLocks noGrp="1"/>
          </p:cNvSpPr>
          <p:nvPr>
            <p:ph type="body" sz="quarter" idx="25"/>
          </p:nvPr>
        </p:nvSpPr>
        <p:spPr>
          <a:xfrm>
            <a:off x="617654" y="1658047"/>
            <a:ext cx="333492" cy="816292"/>
          </a:xfrm>
        </p:spPr>
        <p:txBody>
          <a:bodyPr wrap="none" lIns="0" rIns="0" anchor="ctr"/>
          <a:lstStyle>
            <a:lvl1pPr marL="0" indent="0" algn="l">
              <a:buFontTx/>
              <a:buNone/>
              <a:defRPr sz="2200" b="1">
                <a:solidFill>
                  <a:schemeClr val="tx1"/>
                </a:solidFill>
              </a:defRPr>
            </a:lvl1pPr>
          </a:lstStyle>
          <a:p>
            <a:pPr lvl="0"/>
            <a:r>
              <a:rPr lang="en-US" smtClean="0"/>
              <a:t>Click to edit Master text styles</a:t>
            </a:r>
          </a:p>
        </p:txBody>
      </p:sp>
      <p:sp>
        <p:nvSpPr>
          <p:cNvPr id="9" name="Text Placeholder 7"/>
          <p:cNvSpPr>
            <a:spLocks noGrp="1"/>
          </p:cNvSpPr>
          <p:nvPr>
            <p:ph type="body" sz="quarter" idx="26"/>
          </p:nvPr>
        </p:nvSpPr>
        <p:spPr>
          <a:xfrm>
            <a:off x="617654" y="2610397"/>
            <a:ext cx="333492" cy="816292"/>
          </a:xfrm>
        </p:spPr>
        <p:txBody>
          <a:bodyPr wrap="none" lIns="0" rIns="0" anchor="ctr"/>
          <a:lstStyle>
            <a:lvl1pPr marL="0" indent="0" algn="l">
              <a:buFontTx/>
              <a:buNone/>
              <a:defRPr sz="2200" b="1">
                <a:solidFill>
                  <a:schemeClr val="tx1"/>
                </a:solidFill>
              </a:defRPr>
            </a:lvl1pPr>
          </a:lstStyle>
          <a:p>
            <a:pPr lvl="0"/>
            <a:r>
              <a:rPr lang="en-US" smtClean="0"/>
              <a:t>Click to edit Master text styles</a:t>
            </a:r>
          </a:p>
        </p:txBody>
      </p:sp>
      <p:sp>
        <p:nvSpPr>
          <p:cNvPr id="10" name="Text Placeholder 7"/>
          <p:cNvSpPr>
            <a:spLocks noGrp="1"/>
          </p:cNvSpPr>
          <p:nvPr>
            <p:ph type="body" sz="quarter" idx="27"/>
          </p:nvPr>
        </p:nvSpPr>
        <p:spPr>
          <a:xfrm>
            <a:off x="617654" y="3562747"/>
            <a:ext cx="333492" cy="816292"/>
          </a:xfrm>
        </p:spPr>
        <p:txBody>
          <a:bodyPr wrap="none" lIns="0" rIns="0" anchor="ctr"/>
          <a:lstStyle>
            <a:lvl1pPr marL="0" indent="0" algn="l">
              <a:buFontTx/>
              <a:buNone/>
              <a:defRPr sz="2200" b="1">
                <a:solidFill>
                  <a:schemeClr val="tx1"/>
                </a:solidFill>
              </a:defRPr>
            </a:lvl1pPr>
          </a:lstStyle>
          <a:p>
            <a:pPr lvl="0"/>
            <a:r>
              <a:rPr lang="en-US" smtClean="0"/>
              <a:t>Click to edit Master text styles</a:t>
            </a:r>
          </a:p>
        </p:txBody>
      </p:sp>
      <p:sp>
        <p:nvSpPr>
          <p:cNvPr id="11" name="Text Placeholder 7"/>
          <p:cNvSpPr>
            <a:spLocks noGrp="1"/>
          </p:cNvSpPr>
          <p:nvPr>
            <p:ph type="body" sz="quarter" idx="28"/>
          </p:nvPr>
        </p:nvSpPr>
        <p:spPr>
          <a:xfrm>
            <a:off x="617654" y="4515097"/>
            <a:ext cx="333492" cy="816292"/>
          </a:xfrm>
        </p:spPr>
        <p:txBody>
          <a:bodyPr wrap="none" lIns="0" rIns="0" anchor="ctr"/>
          <a:lstStyle>
            <a:lvl1pPr marL="0" indent="0" algn="l">
              <a:buFontTx/>
              <a:buNone/>
              <a:defRPr sz="2200" b="1">
                <a:solidFill>
                  <a:schemeClr val="tx1"/>
                </a:solidFill>
              </a:defRPr>
            </a:lvl1pPr>
          </a:lstStyle>
          <a:p>
            <a:pPr lvl="0"/>
            <a:r>
              <a:rPr lang="en-US" smtClean="0"/>
              <a:t>Click to edit Master text styles</a:t>
            </a:r>
          </a:p>
        </p:txBody>
      </p:sp>
      <p:sp>
        <p:nvSpPr>
          <p:cNvPr id="12" name="Text Placeholder 7"/>
          <p:cNvSpPr>
            <a:spLocks noGrp="1"/>
          </p:cNvSpPr>
          <p:nvPr>
            <p:ph type="body" sz="quarter" idx="29"/>
          </p:nvPr>
        </p:nvSpPr>
        <p:spPr>
          <a:xfrm>
            <a:off x="617654" y="5467447"/>
            <a:ext cx="333492" cy="816292"/>
          </a:xfrm>
        </p:spPr>
        <p:txBody>
          <a:bodyPr wrap="none" lIns="0" rIns="0" anchor="ctr"/>
          <a:lstStyle>
            <a:lvl1pPr marL="0" indent="0" algn="l">
              <a:buFontTx/>
              <a:buNone/>
              <a:defRPr sz="2200" b="1">
                <a:solidFill>
                  <a:schemeClr val="tx1"/>
                </a:solidFill>
              </a:defRPr>
            </a:lvl1pPr>
          </a:lstStyle>
          <a:p>
            <a:pPr lvl="0"/>
            <a:r>
              <a:rPr lang="en-US" smtClean="0"/>
              <a:t>Click to edit Master text styles</a:t>
            </a:r>
          </a:p>
        </p:txBody>
      </p:sp>
      <p:sp>
        <p:nvSpPr>
          <p:cNvPr id="14" name="Text Placeholder 13"/>
          <p:cNvSpPr>
            <a:spLocks noGrp="1"/>
          </p:cNvSpPr>
          <p:nvPr>
            <p:ph type="body" sz="quarter" idx="30"/>
          </p:nvPr>
        </p:nvSpPr>
        <p:spPr>
          <a:xfrm>
            <a:off x="1033717" y="1658047"/>
            <a:ext cx="2024345" cy="816292"/>
          </a:xfrm>
        </p:spPr>
        <p:txBody>
          <a:bodyPr lIns="0" rIns="0" anchor="ctr"/>
          <a:lstStyle>
            <a:lvl1pPr marL="0" indent="0">
              <a:buFontTx/>
              <a:buNone/>
              <a:defRPr sz="1500">
                <a:solidFill>
                  <a:schemeClr val="tx1"/>
                </a:solidFill>
              </a:defRPr>
            </a:lvl1pPr>
          </a:lstStyle>
          <a:p>
            <a:pPr lvl="0"/>
            <a:r>
              <a:rPr lang="en-US" smtClean="0"/>
              <a:t>Click to edit Master text styles</a:t>
            </a:r>
          </a:p>
        </p:txBody>
      </p:sp>
      <p:sp>
        <p:nvSpPr>
          <p:cNvPr id="15" name="Text Placeholder 13"/>
          <p:cNvSpPr>
            <a:spLocks noGrp="1"/>
          </p:cNvSpPr>
          <p:nvPr>
            <p:ph type="body" sz="quarter" idx="31"/>
          </p:nvPr>
        </p:nvSpPr>
        <p:spPr>
          <a:xfrm>
            <a:off x="1033717" y="2610397"/>
            <a:ext cx="2024345" cy="816292"/>
          </a:xfrm>
        </p:spPr>
        <p:txBody>
          <a:bodyPr lIns="0" rIns="0" anchor="ctr"/>
          <a:lstStyle>
            <a:lvl1pPr marL="0" indent="0">
              <a:buFontTx/>
              <a:buNone/>
              <a:defRPr sz="1500">
                <a:solidFill>
                  <a:schemeClr val="tx1"/>
                </a:solidFill>
              </a:defRPr>
            </a:lvl1pPr>
          </a:lstStyle>
          <a:p>
            <a:pPr lvl="0"/>
            <a:r>
              <a:rPr lang="en-US" smtClean="0"/>
              <a:t>Click to edit Master text styles</a:t>
            </a:r>
          </a:p>
        </p:txBody>
      </p:sp>
      <p:sp>
        <p:nvSpPr>
          <p:cNvPr id="16" name="Text Placeholder 13"/>
          <p:cNvSpPr>
            <a:spLocks noGrp="1"/>
          </p:cNvSpPr>
          <p:nvPr>
            <p:ph type="body" sz="quarter" idx="32"/>
          </p:nvPr>
        </p:nvSpPr>
        <p:spPr>
          <a:xfrm>
            <a:off x="1033717" y="3562747"/>
            <a:ext cx="2024345" cy="816292"/>
          </a:xfrm>
        </p:spPr>
        <p:txBody>
          <a:bodyPr lIns="0" rIns="0" anchor="ctr"/>
          <a:lstStyle>
            <a:lvl1pPr marL="0" indent="0">
              <a:buFontTx/>
              <a:buNone/>
              <a:defRPr sz="1500">
                <a:solidFill>
                  <a:schemeClr val="tx1"/>
                </a:solidFill>
              </a:defRPr>
            </a:lvl1pPr>
          </a:lstStyle>
          <a:p>
            <a:pPr lvl="0"/>
            <a:r>
              <a:rPr lang="en-US" smtClean="0"/>
              <a:t>Click to edit Master text styles</a:t>
            </a:r>
          </a:p>
        </p:txBody>
      </p:sp>
      <p:sp>
        <p:nvSpPr>
          <p:cNvPr id="17" name="Text Placeholder 13"/>
          <p:cNvSpPr>
            <a:spLocks noGrp="1"/>
          </p:cNvSpPr>
          <p:nvPr>
            <p:ph type="body" sz="quarter" idx="33"/>
          </p:nvPr>
        </p:nvSpPr>
        <p:spPr>
          <a:xfrm>
            <a:off x="1033717" y="4515097"/>
            <a:ext cx="2024345" cy="816292"/>
          </a:xfrm>
        </p:spPr>
        <p:txBody>
          <a:bodyPr lIns="0" rIns="0" anchor="ctr"/>
          <a:lstStyle>
            <a:lvl1pPr marL="0" indent="0">
              <a:buFontTx/>
              <a:buNone/>
              <a:defRPr sz="1500">
                <a:solidFill>
                  <a:schemeClr val="tx1"/>
                </a:solidFill>
              </a:defRPr>
            </a:lvl1pPr>
          </a:lstStyle>
          <a:p>
            <a:pPr lvl="0"/>
            <a:r>
              <a:rPr lang="en-US" smtClean="0"/>
              <a:t>Click to edit Master text styles</a:t>
            </a:r>
          </a:p>
        </p:txBody>
      </p:sp>
      <p:sp>
        <p:nvSpPr>
          <p:cNvPr id="18" name="Text Placeholder 13"/>
          <p:cNvSpPr>
            <a:spLocks noGrp="1"/>
          </p:cNvSpPr>
          <p:nvPr>
            <p:ph type="body" sz="quarter" idx="34"/>
          </p:nvPr>
        </p:nvSpPr>
        <p:spPr>
          <a:xfrm>
            <a:off x="1033717" y="5467447"/>
            <a:ext cx="2024345" cy="816292"/>
          </a:xfrm>
        </p:spPr>
        <p:txBody>
          <a:bodyPr lIns="0" rIns="0" anchor="ctr"/>
          <a:lstStyle>
            <a:lvl1pPr marL="0" indent="0">
              <a:buFontTx/>
              <a:buNone/>
              <a:defRPr sz="1500">
                <a:solidFill>
                  <a:schemeClr val="tx1"/>
                </a:solidFill>
              </a:defRPr>
            </a:lvl1pPr>
          </a:lstStyle>
          <a:p>
            <a:pPr lvl="0"/>
            <a:r>
              <a:rPr lang="en-US" smtClean="0"/>
              <a:t>Click to edit Master text styles</a:t>
            </a:r>
          </a:p>
        </p:txBody>
      </p:sp>
      <p:sp>
        <p:nvSpPr>
          <p:cNvPr id="25" name="Date Placeholder 2"/>
          <p:cNvSpPr>
            <a:spLocks noGrp="1"/>
          </p:cNvSpPr>
          <p:nvPr>
            <p:ph type="dt" sz="half" idx="35"/>
          </p:nvPr>
        </p:nvSpPr>
        <p:spPr/>
        <p:txBody>
          <a:bodyPr/>
          <a:lstStyle>
            <a:lvl1pPr>
              <a:defRPr/>
            </a:lvl1pPr>
          </a:lstStyle>
          <a:p>
            <a:pPr>
              <a:defRPr/>
            </a:pPr>
            <a:fld id="{D11635E1-1366-47A5-82DE-C4A6EC825B52}" type="datetimeFigureOut">
              <a:rPr lang="en-GB">
                <a:solidFill>
                  <a:srgbClr val="002244"/>
                </a:solidFill>
              </a:rPr>
              <a:pPr>
                <a:defRPr/>
              </a:pPr>
              <a:t>07/03/2016</a:t>
            </a:fld>
            <a:endParaRPr lang="en-GB">
              <a:solidFill>
                <a:srgbClr val="002244"/>
              </a:solidFill>
            </a:endParaRPr>
          </a:p>
        </p:txBody>
      </p:sp>
      <p:sp>
        <p:nvSpPr>
          <p:cNvPr id="26" name="Footer Placeholder 3"/>
          <p:cNvSpPr>
            <a:spLocks noGrp="1"/>
          </p:cNvSpPr>
          <p:nvPr>
            <p:ph type="ftr" sz="quarter" idx="36"/>
          </p:nvPr>
        </p:nvSpPr>
        <p:spPr/>
        <p:txBody>
          <a:bodyPr/>
          <a:lstStyle>
            <a:lvl1pPr>
              <a:defRPr/>
            </a:lvl1pPr>
          </a:lstStyle>
          <a:p>
            <a:pPr>
              <a:defRPr/>
            </a:pPr>
            <a:endParaRPr lang="en-GB">
              <a:solidFill>
                <a:srgbClr val="002244"/>
              </a:solidFill>
            </a:endParaRPr>
          </a:p>
        </p:txBody>
      </p:sp>
      <p:sp>
        <p:nvSpPr>
          <p:cNvPr id="27" name="Slide Number Placeholder 4"/>
          <p:cNvSpPr>
            <a:spLocks noGrp="1"/>
          </p:cNvSpPr>
          <p:nvPr>
            <p:ph type="sldNum" sz="quarter" idx="37"/>
          </p:nvPr>
        </p:nvSpPr>
        <p:spPr/>
        <p:txBody>
          <a:bodyPr/>
          <a:lstStyle>
            <a:lvl1pPr>
              <a:defRPr/>
            </a:lvl1pPr>
          </a:lstStyle>
          <a:p>
            <a:pPr>
              <a:defRPr/>
            </a:pPr>
            <a:fld id="{C81D2749-7D3B-4103-9850-008090D9711A}" type="slidenum">
              <a:rPr lang="en-GB">
                <a:solidFill>
                  <a:srgbClr val="002244"/>
                </a:solidFill>
              </a:rPr>
              <a:pPr>
                <a:defRPr/>
              </a:pPr>
              <a:t>‹#›</a:t>
            </a:fld>
            <a:endParaRPr lang="en-GB">
              <a:solidFill>
                <a:srgbClr val="002244"/>
              </a:solidFill>
            </a:endParaRPr>
          </a:p>
        </p:txBody>
      </p:sp>
    </p:spTree>
    <p:extLst>
      <p:ext uri="{BB962C8B-B14F-4D97-AF65-F5344CB8AC3E}">
        <p14:creationId xmlns:p14="http://schemas.microsoft.com/office/powerpoint/2010/main" val="609481742"/>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userDrawn="1">
  <p:cSld name="3_7. PRESENTATION OBJECTIVES">
    <p:spTree>
      <p:nvGrpSpPr>
        <p:cNvPr id="1" name=""/>
        <p:cNvGrpSpPr/>
        <p:nvPr/>
      </p:nvGrpSpPr>
      <p:grpSpPr>
        <a:xfrm>
          <a:off x="0" y="0"/>
          <a:ext cx="0" cy="0"/>
          <a:chOff x="0" y="0"/>
          <a:chExt cx="0" cy="0"/>
        </a:xfrm>
      </p:grpSpPr>
      <p:sp>
        <p:nvSpPr>
          <p:cNvPr id="13" name="Rectangle 12"/>
          <p:cNvSpPr/>
          <p:nvPr userDrawn="1"/>
        </p:nvSpPr>
        <p:spPr>
          <a:xfrm>
            <a:off x="122068" y="1"/>
            <a:ext cx="3077977" cy="67428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83931" tIns="41965" rIns="83931" bIns="41965" anchor="ctr"/>
          <a:lstStyle/>
          <a:p>
            <a:pPr algn="ctr" defTabSz="957416" fontAlgn="auto">
              <a:spcBef>
                <a:spcPts val="0"/>
              </a:spcBef>
              <a:spcAft>
                <a:spcPts val="0"/>
              </a:spcAft>
              <a:defRPr/>
            </a:pPr>
            <a:endParaRPr lang="en-GB" sz="1900">
              <a:solidFill>
                <a:srgbClr val="FFFFFF"/>
              </a:solidFill>
            </a:endParaRPr>
          </a:p>
        </p:txBody>
      </p:sp>
      <p:pic>
        <p:nvPicPr>
          <p:cNvPr id="19" name="Picture 9" descr="logo.emf"/>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582462" y="414676"/>
            <a:ext cx="875011" cy="853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0" name="Straight Connector 19"/>
          <p:cNvCxnSpPr/>
          <p:nvPr userDrawn="1"/>
        </p:nvCxnSpPr>
        <p:spPr>
          <a:xfrm flipV="1">
            <a:off x="630898" y="2544213"/>
            <a:ext cx="2413263" cy="0"/>
          </a:xfrm>
          <a:prstGeom prst="line">
            <a:avLst/>
          </a:prstGeom>
          <a:ln>
            <a:solidFill>
              <a:srgbClr val="FFFFFF">
                <a:alpha val="60000"/>
              </a:srgb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a:xfrm flipV="1">
            <a:off x="630898" y="3485874"/>
            <a:ext cx="2413263" cy="0"/>
          </a:xfrm>
          <a:prstGeom prst="line">
            <a:avLst/>
          </a:prstGeom>
          <a:ln>
            <a:solidFill>
              <a:srgbClr val="FFFFFF">
                <a:alpha val="60000"/>
              </a:srgb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a:xfrm flipV="1">
            <a:off x="630898" y="4441934"/>
            <a:ext cx="2413263" cy="0"/>
          </a:xfrm>
          <a:prstGeom prst="line">
            <a:avLst/>
          </a:prstGeom>
          <a:ln>
            <a:solidFill>
              <a:srgbClr val="FFFFFF">
                <a:alpha val="60000"/>
              </a:srgb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a:xfrm flipV="1">
            <a:off x="630898" y="5392234"/>
            <a:ext cx="2413263" cy="0"/>
          </a:xfrm>
          <a:prstGeom prst="line">
            <a:avLst/>
          </a:prstGeom>
          <a:ln>
            <a:solidFill>
              <a:srgbClr val="FFFFFF">
                <a:alpha val="60000"/>
              </a:srgbClr>
            </a:solidFill>
          </a:ln>
        </p:spPr>
        <p:style>
          <a:lnRef idx="1">
            <a:schemeClr val="accent1"/>
          </a:lnRef>
          <a:fillRef idx="0">
            <a:schemeClr val="accent1"/>
          </a:fillRef>
          <a:effectRef idx="0">
            <a:schemeClr val="accent1"/>
          </a:effectRef>
          <a:fontRef idx="minor">
            <a:schemeClr val="tx1"/>
          </a:fontRef>
        </p:style>
      </p:cxnSp>
      <p:sp>
        <p:nvSpPr>
          <p:cNvPr id="24" name="Frame 23"/>
          <p:cNvSpPr/>
          <p:nvPr userDrawn="1"/>
        </p:nvSpPr>
        <p:spPr>
          <a:xfrm>
            <a:off x="0" y="0"/>
            <a:ext cx="9906000" cy="6858000"/>
          </a:xfrm>
          <a:prstGeom prst="frame">
            <a:avLst>
              <a:gd name="adj1" fmla="val 1841"/>
            </a:avLst>
          </a:prstGeom>
          <a:solidFill>
            <a:srgbClr val="606B8D"/>
          </a:solidFill>
          <a:ln>
            <a:noFill/>
          </a:ln>
        </p:spPr>
        <p:style>
          <a:lnRef idx="2">
            <a:schemeClr val="accent1">
              <a:shade val="50000"/>
            </a:schemeClr>
          </a:lnRef>
          <a:fillRef idx="1">
            <a:schemeClr val="accent1"/>
          </a:fillRef>
          <a:effectRef idx="0">
            <a:schemeClr val="accent1"/>
          </a:effectRef>
          <a:fontRef idx="minor">
            <a:schemeClr val="lt1"/>
          </a:fontRef>
        </p:style>
        <p:txBody>
          <a:bodyPr lIns="83931" tIns="41965" rIns="83931" bIns="41965" anchor="ctr"/>
          <a:lstStyle/>
          <a:p>
            <a:pPr algn="ctr" defTabSz="957416" fontAlgn="auto">
              <a:spcBef>
                <a:spcPts val="0"/>
              </a:spcBef>
              <a:spcAft>
                <a:spcPts val="0"/>
              </a:spcAft>
              <a:defRPr/>
            </a:pPr>
            <a:endParaRPr lang="en-GB" sz="1900">
              <a:solidFill>
                <a:srgbClr val="002244"/>
              </a:solidFill>
            </a:endParaRPr>
          </a:p>
        </p:txBody>
      </p:sp>
      <p:sp>
        <p:nvSpPr>
          <p:cNvPr id="2" name="Title 1"/>
          <p:cNvSpPr>
            <a:spLocks noGrp="1"/>
          </p:cNvSpPr>
          <p:nvPr>
            <p:ph type="title"/>
          </p:nvPr>
        </p:nvSpPr>
        <p:spPr>
          <a:xfrm>
            <a:off x="122061" y="120949"/>
            <a:ext cx="3079572" cy="1439360"/>
          </a:xfrm>
          <a:noFill/>
        </p:spPr>
        <p:txBody>
          <a:bodyPr lIns="462618" tIns="495663" anchor="t"/>
          <a:lstStyle>
            <a:lvl1pPr>
              <a:defRPr>
                <a:solidFill>
                  <a:schemeClr val="bg1"/>
                </a:solidFill>
              </a:defRPr>
            </a:lvl1pPr>
          </a:lstStyle>
          <a:p>
            <a:r>
              <a:rPr lang="en-US" smtClean="0"/>
              <a:t>Click to edit Master title style</a:t>
            </a:r>
            <a:endParaRPr lang="en-GB" dirty="0"/>
          </a:p>
        </p:txBody>
      </p:sp>
      <p:sp>
        <p:nvSpPr>
          <p:cNvPr id="8" name="Text Placeholder 7"/>
          <p:cNvSpPr>
            <a:spLocks noGrp="1"/>
          </p:cNvSpPr>
          <p:nvPr>
            <p:ph type="body" sz="quarter" idx="25"/>
          </p:nvPr>
        </p:nvSpPr>
        <p:spPr>
          <a:xfrm>
            <a:off x="617654" y="1658047"/>
            <a:ext cx="333492" cy="816292"/>
          </a:xfrm>
        </p:spPr>
        <p:txBody>
          <a:bodyPr wrap="none" lIns="0" rIns="0" anchor="ctr"/>
          <a:lstStyle>
            <a:lvl1pPr marL="0" indent="0" algn="l">
              <a:buFontTx/>
              <a:buNone/>
              <a:defRPr sz="2200" b="1">
                <a:solidFill>
                  <a:schemeClr val="bg1"/>
                </a:solidFill>
              </a:defRPr>
            </a:lvl1pPr>
          </a:lstStyle>
          <a:p>
            <a:pPr lvl="0"/>
            <a:r>
              <a:rPr lang="en-US" smtClean="0"/>
              <a:t>Click to edit Master text styles</a:t>
            </a:r>
          </a:p>
        </p:txBody>
      </p:sp>
      <p:sp>
        <p:nvSpPr>
          <p:cNvPr id="9" name="Text Placeholder 7"/>
          <p:cNvSpPr>
            <a:spLocks noGrp="1"/>
          </p:cNvSpPr>
          <p:nvPr>
            <p:ph type="body" sz="quarter" idx="26"/>
          </p:nvPr>
        </p:nvSpPr>
        <p:spPr>
          <a:xfrm>
            <a:off x="617654" y="2610397"/>
            <a:ext cx="333492" cy="816292"/>
          </a:xfrm>
        </p:spPr>
        <p:txBody>
          <a:bodyPr wrap="none" lIns="0" rIns="0" anchor="ctr"/>
          <a:lstStyle>
            <a:lvl1pPr marL="0" indent="0" algn="l">
              <a:buFontTx/>
              <a:buNone/>
              <a:defRPr sz="2200" b="1">
                <a:solidFill>
                  <a:schemeClr val="bg1"/>
                </a:solidFill>
              </a:defRPr>
            </a:lvl1pPr>
          </a:lstStyle>
          <a:p>
            <a:pPr lvl="0"/>
            <a:r>
              <a:rPr lang="en-US" smtClean="0"/>
              <a:t>Click to edit Master text styles</a:t>
            </a:r>
          </a:p>
        </p:txBody>
      </p:sp>
      <p:sp>
        <p:nvSpPr>
          <p:cNvPr id="10" name="Text Placeholder 7"/>
          <p:cNvSpPr>
            <a:spLocks noGrp="1"/>
          </p:cNvSpPr>
          <p:nvPr>
            <p:ph type="body" sz="quarter" idx="27"/>
          </p:nvPr>
        </p:nvSpPr>
        <p:spPr>
          <a:xfrm>
            <a:off x="617654" y="3562747"/>
            <a:ext cx="333492" cy="816292"/>
          </a:xfrm>
        </p:spPr>
        <p:txBody>
          <a:bodyPr wrap="none" lIns="0" rIns="0" anchor="ctr"/>
          <a:lstStyle>
            <a:lvl1pPr marL="0" indent="0" algn="l">
              <a:buFontTx/>
              <a:buNone/>
              <a:defRPr sz="2200" b="1">
                <a:solidFill>
                  <a:schemeClr val="bg1"/>
                </a:solidFill>
              </a:defRPr>
            </a:lvl1pPr>
          </a:lstStyle>
          <a:p>
            <a:pPr lvl="0"/>
            <a:r>
              <a:rPr lang="en-US" smtClean="0"/>
              <a:t>Click to edit Master text styles</a:t>
            </a:r>
          </a:p>
        </p:txBody>
      </p:sp>
      <p:sp>
        <p:nvSpPr>
          <p:cNvPr id="11" name="Text Placeholder 7"/>
          <p:cNvSpPr>
            <a:spLocks noGrp="1"/>
          </p:cNvSpPr>
          <p:nvPr>
            <p:ph type="body" sz="quarter" idx="28"/>
          </p:nvPr>
        </p:nvSpPr>
        <p:spPr>
          <a:xfrm>
            <a:off x="617654" y="4515097"/>
            <a:ext cx="333492" cy="816292"/>
          </a:xfrm>
        </p:spPr>
        <p:txBody>
          <a:bodyPr wrap="none" lIns="0" rIns="0" anchor="ctr"/>
          <a:lstStyle>
            <a:lvl1pPr marL="0" indent="0" algn="l">
              <a:buFontTx/>
              <a:buNone/>
              <a:defRPr sz="2200" b="1">
                <a:solidFill>
                  <a:schemeClr val="bg1"/>
                </a:solidFill>
              </a:defRPr>
            </a:lvl1pPr>
          </a:lstStyle>
          <a:p>
            <a:pPr lvl="0"/>
            <a:r>
              <a:rPr lang="en-US" smtClean="0"/>
              <a:t>Click to edit Master text styles</a:t>
            </a:r>
          </a:p>
        </p:txBody>
      </p:sp>
      <p:sp>
        <p:nvSpPr>
          <p:cNvPr id="12" name="Text Placeholder 7"/>
          <p:cNvSpPr>
            <a:spLocks noGrp="1"/>
          </p:cNvSpPr>
          <p:nvPr>
            <p:ph type="body" sz="quarter" idx="29"/>
          </p:nvPr>
        </p:nvSpPr>
        <p:spPr>
          <a:xfrm>
            <a:off x="617654" y="5467447"/>
            <a:ext cx="333492" cy="816292"/>
          </a:xfrm>
        </p:spPr>
        <p:txBody>
          <a:bodyPr wrap="none" lIns="0" rIns="0" anchor="ctr"/>
          <a:lstStyle>
            <a:lvl1pPr marL="0" indent="0" algn="l">
              <a:buFontTx/>
              <a:buNone/>
              <a:defRPr sz="2200" b="1">
                <a:solidFill>
                  <a:schemeClr val="bg1"/>
                </a:solidFill>
              </a:defRPr>
            </a:lvl1pPr>
          </a:lstStyle>
          <a:p>
            <a:pPr lvl="0"/>
            <a:r>
              <a:rPr lang="en-US" smtClean="0"/>
              <a:t>Click to edit Master text styles</a:t>
            </a:r>
          </a:p>
        </p:txBody>
      </p:sp>
      <p:sp>
        <p:nvSpPr>
          <p:cNvPr id="14" name="Text Placeholder 13"/>
          <p:cNvSpPr>
            <a:spLocks noGrp="1"/>
          </p:cNvSpPr>
          <p:nvPr>
            <p:ph type="body" sz="quarter" idx="30"/>
          </p:nvPr>
        </p:nvSpPr>
        <p:spPr>
          <a:xfrm>
            <a:off x="1033717" y="1658047"/>
            <a:ext cx="2024345" cy="816292"/>
          </a:xfrm>
        </p:spPr>
        <p:txBody>
          <a:bodyPr lIns="0" rIns="0" anchor="ctr"/>
          <a:lstStyle>
            <a:lvl1pPr marL="0" indent="0">
              <a:buFontTx/>
              <a:buNone/>
              <a:defRPr sz="1500">
                <a:solidFill>
                  <a:schemeClr val="bg1"/>
                </a:solidFill>
              </a:defRPr>
            </a:lvl1pPr>
          </a:lstStyle>
          <a:p>
            <a:pPr lvl="0"/>
            <a:r>
              <a:rPr lang="en-US" smtClean="0"/>
              <a:t>Click to edit Master text styles</a:t>
            </a:r>
          </a:p>
        </p:txBody>
      </p:sp>
      <p:sp>
        <p:nvSpPr>
          <p:cNvPr id="15" name="Text Placeholder 13"/>
          <p:cNvSpPr>
            <a:spLocks noGrp="1"/>
          </p:cNvSpPr>
          <p:nvPr>
            <p:ph type="body" sz="quarter" idx="31"/>
          </p:nvPr>
        </p:nvSpPr>
        <p:spPr>
          <a:xfrm>
            <a:off x="1033717" y="2610397"/>
            <a:ext cx="2024345" cy="816292"/>
          </a:xfrm>
        </p:spPr>
        <p:txBody>
          <a:bodyPr lIns="0" rIns="0" anchor="ctr"/>
          <a:lstStyle>
            <a:lvl1pPr marL="0" indent="0">
              <a:buFontTx/>
              <a:buNone/>
              <a:defRPr sz="1500">
                <a:solidFill>
                  <a:schemeClr val="bg1"/>
                </a:solidFill>
              </a:defRPr>
            </a:lvl1pPr>
          </a:lstStyle>
          <a:p>
            <a:pPr lvl="0"/>
            <a:r>
              <a:rPr lang="en-US" smtClean="0"/>
              <a:t>Click to edit Master text styles</a:t>
            </a:r>
          </a:p>
        </p:txBody>
      </p:sp>
      <p:sp>
        <p:nvSpPr>
          <p:cNvPr id="16" name="Text Placeholder 13"/>
          <p:cNvSpPr>
            <a:spLocks noGrp="1"/>
          </p:cNvSpPr>
          <p:nvPr>
            <p:ph type="body" sz="quarter" idx="32"/>
          </p:nvPr>
        </p:nvSpPr>
        <p:spPr>
          <a:xfrm>
            <a:off x="1033717" y="3562747"/>
            <a:ext cx="2024345" cy="816292"/>
          </a:xfrm>
        </p:spPr>
        <p:txBody>
          <a:bodyPr lIns="0" rIns="0" anchor="ctr"/>
          <a:lstStyle>
            <a:lvl1pPr marL="0" indent="0">
              <a:buFontTx/>
              <a:buNone/>
              <a:defRPr sz="1500">
                <a:solidFill>
                  <a:schemeClr val="bg1"/>
                </a:solidFill>
              </a:defRPr>
            </a:lvl1pPr>
          </a:lstStyle>
          <a:p>
            <a:pPr lvl="0"/>
            <a:r>
              <a:rPr lang="en-US" smtClean="0"/>
              <a:t>Click to edit Master text styles</a:t>
            </a:r>
          </a:p>
        </p:txBody>
      </p:sp>
      <p:sp>
        <p:nvSpPr>
          <p:cNvPr id="17" name="Text Placeholder 13"/>
          <p:cNvSpPr>
            <a:spLocks noGrp="1"/>
          </p:cNvSpPr>
          <p:nvPr>
            <p:ph type="body" sz="quarter" idx="33"/>
          </p:nvPr>
        </p:nvSpPr>
        <p:spPr>
          <a:xfrm>
            <a:off x="1033717" y="4515097"/>
            <a:ext cx="2024345" cy="816292"/>
          </a:xfrm>
        </p:spPr>
        <p:txBody>
          <a:bodyPr lIns="0" rIns="0" anchor="ctr"/>
          <a:lstStyle>
            <a:lvl1pPr marL="0" indent="0">
              <a:buFontTx/>
              <a:buNone/>
              <a:defRPr sz="1500">
                <a:solidFill>
                  <a:schemeClr val="bg1"/>
                </a:solidFill>
              </a:defRPr>
            </a:lvl1pPr>
          </a:lstStyle>
          <a:p>
            <a:pPr lvl="0"/>
            <a:r>
              <a:rPr lang="en-US" smtClean="0"/>
              <a:t>Click to edit Master text styles</a:t>
            </a:r>
          </a:p>
        </p:txBody>
      </p:sp>
      <p:sp>
        <p:nvSpPr>
          <p:cNvPr id="18" name="Text Placeholder 13"/>
          <p:cNvSpPr>
            <a:spLocks noGrp="1"/>
          </p:cNvSpPr>
          <p:nvPr>
            <p:ph type="body" sz="quarter" idx="34"/>
          </p:nvPr>
        </p:nvSpPr>
        <p:spPr>
          <a:xfrm>
            <a:off x="1033717" y="5467447"/>
            <a:ext cx="2024345" cy="816292"/>
          </a:xfrm>
        </p:spPr>
        <p:txBody>
          <a:bodyPr lIns="0" rIns="0" anchor="ctr"/>
          <a:lstStyle>
            <a:lvl1pPr marL="0" indent="0">
              <a:buFontTx/>
              <a:buNone/>
              <a:defRPr sz="1500">
                <a:solidFill>
                  <a:schemeClr val="bg1"/>
                </a:solidFill>
              </a:defRPr>
            </a:lvl1pPr>
          </a:lstStyle>
          <a:p>
            <a:pPr lvl="0"/>
            <a:r>
              <a:rPr lang="en-US" smtClean="0"/>
              <a:t>Click to edit Master text styles</a:t>
            </a:r>
          </a:p>
        </p:txBody>
      </p:sp>
      <p:sp>
        <p:nvSpPr>
          <p:cNvPr id="25" name="Date Placeholder 2"/>
          <p:cNvSpPr>
            <a:spLocks noGrp="1"/>
          </p:cNvSpPr>
          <p:nvPr>
            <p:ph type="dt" sz="half" idx="35"/>
          </p:nvPr>
        </p:nvSpPr>
        <p:spPr/>
        <p:txBody>
          <a:bodyPr/>
          <a:lstStyle>
            <a:lvl1pPr>
              <a:defRPr/>
            </a:lvl1pPr>
          </a:lstStyle>
          <a:p>
            <a:pPr>
              <a:defRPr/>
            </a:pPr>
            <a:fld id="{CC0F5F33-F9CA-4274-9BDE-55A8718AC190}" type="datetimeFigureOut">
              <a:rPr lang="en-GB">
                <a:solidFill>
                  <a:srgbClr val="002244"/>
                </a:solidFill>
              </a:rPr>
              <a:pPr>
                <a:defRPr/>
              </a:pPr>
              <a:t>07/03/2016</a:t>
            </a:fld>
            <a:endParaRPr lang="en-GB">
              <a:solidFill>
                <a:srgbClr val="002244"/>
              </a:solidFill>
            </a:endParaRPr>
          </a:p>
        </p:txBody>
      </p:sp>
      <p:sp>
        <p:nvSpPr>
          <p:cNvPr id="26" name="Footer Placeholder 3"/>
          <p:cNvSpPr>
            <a:spLocks noGrp="1"/>
          </p:cNvSpPr>
          <p:nvPr>
            <p:ph type="ftr" sz="quarter" idx="36"/>
          </p:nvPr>
        </p:nvSpPr>
        <p:spPr/>
        <p:txBody>
          <a:bodyPr/>
          <a:lstStyle>
            <a:lvl1pPr>
              <a:defRPr/>
            </a:lvl1pPr>
          </a:lstStyle>
          <a:p>
            <a:pPr>
              <a:defRPr/>
            </a:pPr>
            <a:endParaRPr lang="en-GB">
              <a:solidFill>
                <a:srgbClr val="002244"/>
              </a:solidFill>
            </a:endParaRPr>
          </a:p>
        </p:txBody>
      </p:sp>
      <p:sp>
        <p:nvSpPr>
          <p:cNvPr id="27" name="Slide Number Placeholder 4"/>
          <p:cNvSpPr>
            <a:spLocks noGrp="1"/>
          </p:cNvSpPr>
          <p:nvPr>
            <p:ph type="sldNum" sz="quarter" idx="37"/>
          </p:nvPr>
        </p:nvSpPr>
        <p:spPr/>
        <p:txBody>
          <a:bodyPr/>
          <a:lstStyle>
            <a:lvl1pPr>
              <a:defRPr/>
            </a:lvl1pPr>
          </a:lstStyle>
          <a:p>
            <a:pPr>
              <a:defRPr/>
            </a:pPr>
            <a:fld id="{6FE5CA35-EA3F-4CF3-9848-116C9BA2C622}" type="slidenum">
              <a:rPr lang="en-GB">
                <a:solidFill>
                  <a:srgbClr val="002244"/>
                </a:solidFill>
              </a:rPr>
              <a:pPr>
                <a:defRPr/>
              </a:pPr>
              <a:t>‹#›</a:t>
            </a:fld>
            <a:endParaRPr lang="en-GB">
              <a:solidFill>
                <a:srgbClr val="002244"/>
              </a:solidFill>
            </a:endParaRPr>
          </a:p>
        </p:txBody>
      </p:sp>
    </p:spTree>
    <p:extLst>
      <p:ext uri="{BB962C8B-B14F-4D97-AF65-F5344CB8AC3E}">
        <p14:creationId xmlns:p14="http://schemas.microsoft.com/office/powerpoint/2010/main" val="46027982"/>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userDrawn="1">
  <p:cSld name="8. Two Content">
    <p:spTree>
      <p:nvGrpSpPr>
        <p:cNvPr id="1" name=""/>
        <p:cNvGrpSpPr/>
        <p:nvPr/>
      </p:nvGrpSpPr>
      <p:grpSpPr>
        <a:xfrm>
          <a:off x="0" y="0"/>
          <a:ext cx="0" cy="0"/>
          <a:chOff x="0" y="0"/>
          <a:chExt cx="0" cy="0"/>
        </a:xfrm>
      </p:grpSpPr>
      <p:cxnSp>
        <p:nvCxnSpPr>
          <p:cNvPr id="6" name="Straight Connector 5"/>
          <p:cNvCxnSpPr/>
          <p:nvPr userDrawn="1"/>
        </p:nvCxnSpPr>
        <p:spPr>
          <a:xfrm flipV="1">
            <a:off x="579419" y="1491683"/>
            <a:ext cx="8904518" cy="0"/>
          </a:xfrm>
          <a:prstGeom prst="line">
            <a:avLst/>
          </a:prstGeom>
          <a:ln>
            <a:solidFill>
              <a:srgbClr val="606B8D"/>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95300" y="1600200"/>
            <a:ext cx="4375150" cy="4525963"/>
          </a:xfrm>
        </p:spPr>
        <p:txBody>
          <a:bodyPr>
            <a:normAutofit/>
          </a:bodyPr>
          <a:lstStyle>
            <a:lvl1pPr>
              <a:defRPr sz="1700"/>
            </a:lvl1pPr>
            <a:lvl2pPr>
              <a:defRPr sz="1700"/>
            </a:lvl2pPr>
            <a:lvl3pPr>
              <a:defRPr sz="1700"/>
            </a:lvl3pPr>
            <a:lvl4pPr>
              <a:defRPr sz="1700"/>
            </a:lvl4pPr>
            <a:lvl5pPr>
              <a:defRPr sz="17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Content Placeholder 3"/>
          <p:cNvSpPr>
            <a:spLocks noGrp="1"/>
          </p:cNvSpPr>
          <p:nvPr>
            <p:ph sz="half" idx="2"/>
          </p:nvPr>
        </p:nvSpPr>
        <p:spPr>
          <a:xfrm>
            <a:off x="5035550" y="1600200"/>
            <a:ext cx="4375150" cy="4525963"/>
          </a:xfrm>
        </p:spPr>
        <p:txBody>
          <a:bodyPr>
            <a:normAutofit/>
          </a:bodyPr>
          <a:lstStyle>
            <a:lvl1pPr>
              <a:defRPr sz="1700"/>
            </a:lvl1pPr>
            <a:lvl2pPr>
              <a:defRPr sz="1700"/>
            </a:lvl2pPr>
            <a:lvl3pPr>
              <a:defRPr sz="1700"/>
            </a:lvl3pPr>
            <a:lvl4pPr>
              <a:defRPr sz="1700"/>
            </a:lvl4pPr>
            <a:lvl5pPr>
              <a:defRPr sz="17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8" name="Text Placeholder 7"/>
          <p:cNvSpPr>
            <a:spLocks noGrp="1"/>
          </p:cNvSpPr>
          <p:nvPr>
            <p:ph type="body" sz="quarter" idx="13"/>
          </p:nvPr>
        </p:nvSpPr>
        <p:spPr>
          <a:xfrm>
            <a:off x="488443" y="6128777"/>
            <a:ext cx="4105829" cy="533570"/>
          </a:xfrm>
        </p:spPr>
        <p:txBody>
          <a:bodyPr anchor="b">
            <a:noAutofit/>
          </a:bodyPr>
          <a:lstStyle>
            <a:lvl1pPr marL="0" indent="0">
              <a:buFontTx/>
              <a:buNone/>
              <a:defRPr sz="1000" baseline="0"/>
            </a:lvl1pPr>
          </a:lstStyle>
          <a:p>
            <a:pPr lvl="0"/>
            <a:r>
              <a:rPr lang="en-US" smtClean="0"/>
              <a:t>Click to edit Master text styles</a:t>
            </a:r>
          </a:p>
        </p:txBody>
      </p:sp>
      <p:sp>
        <p:nvSpPr>
          <p:cNvPr id="7" name="Date Placeholder 4"/>
          <p:cNvSpPr>
            <a:spLocks noGrp="1"/>
          </p:cNvSpPr>
          <p:nvPr>
            <p:ph type="dt" sz="half" idx="14"/>
          </p:nvPr>
        </p:nvSpPr>
        <p:spPr/>
        <p:txBody>
          <a:bodyPr/>
          <a:lstStyle>
            <a:lvl1pPr>
              <a:defRPr/>
            </a:lvl1pPr>
          </a:lstStyle>
          <a:p>
            <a:pPr>
              <a:defRPr/>
            </a:pPr>
            <a:fld id="{D4C67A60-5BB8-40CE-AD81-093AFA487406}" type="datetimeFigureOut">
              <a:rPr lang="en-GB">
                <a:solidFill>
                  <a:srgbClr val="002244"/>
                </a:solidFill>
              </a:rPr>
              <a:pPr>
                <a:defRPr/>
              </a:pPr>
              <a:t>07/03/2016</a:t>
            </a:fld>
            <a:endParaRPr lang="en-GB">
              <a:solidFill>
                <a:srgbClr val="002244"/>
              </a:solidFill>
            </a:endParaRPr>
          </a:p>
        </p:txBody>
      </p:sp>
      <p:sp>
        <p:nvSpPr>
          <p:cNvPr id="9" name="Footer Placeholder 5"/>
          <p:cNvSpPr>
            <a:spLocks noGrp="1"/>
          </p:cNvSpPr>
          <p:nvPr>
            <p:ph type="ftr" sz="quarter" idx="15"/>
          </p:nvPr>
        </p:nvSpPr>
        <p:spPr/>
        <p:txBody>
          <a:bodyPr/>
          <a:lstStyle>
            <a:lvl1pPr>
              <a:defRPr/>
            </a:lvl1pPr>
          </a:lstStyle>
          <a:p>
            <a:pPr>
              <a:defRPr/>
            </a:pPr>
            <a:endParaRPr lang="en-GB">
              <a:solidFill>
                <a:srgbClr val="002244"/>
              </a:solidFill>
            </a:endParaRPr>
          </a:p>
        </p:txBody>
      </p:sp>
      <p:sp>
        <p:nvSpPr>
          <p:cNvPr id="10" name="Slide Number Placeholder 6"/>
          <p:cNvSpPr>
            <a:spLocks noGrp="1"/>
          </p:cNvSpPr>
          <p:nvPr>
            <p:ph type="sldNum" sz="quarter" idx="16"/>
          </p:nvPr>
        </p:nvSpPr>
        <p:spPr/>
        <p:txBody>
          <a:bodyPr/>
          <a:lstStyle>
            <a:lvl1pPr>
              <a:defRPr/>
            </a:lvl1pPr>
          </a:lstStyle>
          <a:p>
            <a:pPr>
              <a:defRPr/>
            </a:pPr>
            <a:fld id="{D7A7A91F-A6DD-42DB-9B98-C38225ABED42}" type="slidenum">
              <a:rPr lang="en-GB">
                <a:solidFill>
                  <a:srgbClr val="002244"/>
                </a:solidFill>
              </a:rPr>
              <a:pPr>
                <a:defRPr/>
              </a:pPr>
              <a:t>‹#›</a:t>
            </a:fld>
            <a:endParaRPr lang="en-GB">
              <a:solidFill>
                <a:srgbClr val="002244"/>
              </a:solidFill>
            </a:endParaRPr>
          </a:p>
        </p:txBody>
      </p:sp>
    </p:spTree>
    <p:extLst>
      <p:ext uri="{BB962C8B-B14F-4D97-AF65-F5344CB8AC3E}">
        <p14:creationId xmlns:p14="http://schemas.microsoft.com/office/powerpoint/2010/main" val="3788841360"/>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userDrawn="1">
  <p:cSld name="9. 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09726" y="2389648"/>
            <a:ext cx="8420100" cy="1785071"/>
          </a:xfrm>
        </p:spPr>
        <p:txBody>
          <a:bodyPr>
            <a:normAutofit/>
          </a:bodyPr>
          <a:lstStyle>
            <a:lvl1pPr algn="l">
              <a:defRPr sz="2900" b="1" cap="none"/>
            </a:lvl1pPr>
          </a:lstStyle>
          <a:p>
            <a:r>
              <a:rPr lang="en-US" smtClean="0"/>
              <a:t>Click to edit Master title style</a:t>
            </a:r>
            <a:endParaRPr lang="en-GB" dirty="0"/>
          </a:p>
        </p:txBody>
      </p:sp>
      <p:sp>
        <p:nvSpPr>
          <p:cNvPr id="3" name="Text Placeholder 2"/>
          <p:cNvSpPr>
            <a:spLocks noGrp="1"/>
          </p:cNvSpPr>
          <p:nvPr>
            <p:ph type="body" idx="1"/>
          </p:nvPr>
        </p:nvSpPr>
        <p:spPr>
          <a:xfrm>
            <a:off x="509726" y="4199921"/>
            <a:ext cx="8420100" cy="1500187"/>
          </a:xfrm>
        </p:spPr>
        <p:txBody>
          <a:bodyPr/>
          <a:lstStyle>
            <a:lvl1pPr marL="0" indent="0">
              <a:buNone/>
              <a:defRPr sz="2100">
                <a:solidFill>
                  <a:schemeClr val="tx1">
                    <a:tint val="75000"/>
                  </a:schemeClr>
                </a:solidFill>
              </a:defRPr>
            </a:lvl1pPr>
            <a:lvl2pPr marL="478709" indent="0">
              <a:buNone/>
              <a:defRPr sz="1900">
                <a:solidFill>
                  <a:schemeClr val="tx1">
                    <a:tint val="75000"/>
                  </a:schemeClr>
                </a:solidFill>
              </a:defRPr>
            </a:lvl2pPr>
            <a:lvl3pPr marL="957416" indent="0">
              <a:buNone/>
              <a:defRPr sz="1700">
                <a:solidFill>
                  <a:schemeClr val="tx1">
                    <a:tint val="75000"/>
                  </a:schemeClr>
                </a:solidFill>
              </a:defRPr>
            </a:lvl3pPr>
            <a:lvl4pPr marL="1436127" indent="0">
              <a:buNone/>
              <a:defRPr sz="1500">
                <a:solidFill>
                  <a:schemeClr val="tx1">
                    <a:tint val="75000"/>
                  </a:schemeClr>
                </a:solidFill>
              </a:defRPr>
            </a:lvl4pPr>
            <a:lvl5pPr marL="1914830" indent="0">
              <a:buNone/>
              <a:defRPr sz="1500">
                <a:solidFill>
                  <a:schemeClr val="tx1">
                    <a:tint val="75000"/>
                  </a:schemeClr>
                </a:solidFill>
              </a:defRPr>
            </a:lvl5pPr>
            <a:lvl6pPr marL="2393538" indent="0">
              <a:buNone/>
              <a:defRPr sz="1500">
                <a:solidFill>
                  <a:schemeClr val="tx1">
                    <a:tint val="75000"/>
                  </a:schemeClr>
                </a:solidFill>
              </a:defRPr>
            </a:lvl6pPr>
            <a:lvl7pPr marL="2872246" indent="0">
              <a:buNone/>
              <a:defRPr sz="1500">
                <a:solidFill>
                  <a:schemeClr val="tx1">
                    <a:tint val="75000"/>
                  </a:schemeClr>
                </a:solidFill>
              </a:defRPr>
            </a:lvl7pPr>
            <a:lvl8pPr marL="3350952" indent="0">
              <a:buNone/>
              <a:defRPr sz="1500">
                <a:solidFill>
                  <a:schemeClr val="tx1">
                    <a:tint val="75000"/>
                  </a:schemeClr>
                </a:solidFill>
              </a:defRPr>
            </a:lvl8pPr>
            <a:lvl9pPr marL="3829659" indent="0">
              <a:buNone/>
              <a:defRPr sz="15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DE93D1FA-CE6D-4C8A-B7BB-384550E816FE}" type="datetimeFigureOut">
              <a:rPr lang="en-GB">
                <a:solidFill>
                  <a:srgbClr val="002244"/>
                </a:solidFill>
              </a:rPr>
              <a:pPr>
                <a:defRPr/>
              </a:pPr>
              <a:t>07/03/2016</a:t>
            </a:fld>
            <a:endParaRPr lang="en-GB">
              <a:solidFill>
                <a:srgbClr val="002244"/>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srgbClr val="002244"/>
              </a:solidFill>
            </a:endParaRPr>
          </a:p>
        </p:txBody>
      </p:sp>
      <p:sp>
        <p:nvSpPr>
          <p:cNvPr id="6" name="Slide Number Placeholder 5"/>
          <p:cNvSpPr>
            <a:spLocks noGrp="1"/>
          </p:cNvSpPr>
          <p:nvPr>
            <p:ph type="sldNum" sz="quarter" idx="12"/>
          </p:nvPr>
        </p:nvSpPr>
        <p:spPr/>
        <p:txBody>
          <a:bodyPr/>
          <a:lstStyle>
            <a:lvl1pPr>
              <a:defRPr/>
            </a:lvl1pPr>
          </a:lstStyle>
          <a:p>
            <a:pPr>
              <a:defRPr/>
            </a:pPr>
            <a:fld id="{FCF24316-7236-4EFF-91AA-92CB84282EE0}" type="slidenum">
              <a:rPr lang="en-GB">
                <a:solidFill>
                  <a:srgbClr val="002244"/>
                </a:solidFill>
              </a:rPr>
              <a:pPr>
                <a:defRPr/>
              </a:pPr>
              <a:t>‹#›</a:t>
            </a:fld>
            <a:endParaRPr lang="en-GB">
              <a:solidFill>
                <a:srgbClr val="002244"/>
              </a:solidFill>
            </a:endParaRPr>
          </a:p>
        </p:txBody>
      </p:sp>
    </p:spTree>
    <p:extLst>
      <p:ext uri="{BB962C8B-B14F-4D97-AF65-F5344CB8AC3E}">
        <p14:creationId xmlns:p14="http://schemas.microsoft.com/office/powerpoint/2010/main" val="1578086382"/>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userDrawn="1">
  <p:cSld name="10. TEAM SLIDE 1- 9 PEOPLE">
    <p:spTree>
      <p:nvGrpSpPr>
        <p:cNvPr id="1" name=""/>
        <p:cNvGrpSpPr/>
        <p:nvPr/>
      </p:nvGrpSpPr>
      <p:grpSpPr>
        <a:xfrm>
          <a:off x="0" y="0"/>
          <a:ext cx="0" cy="0"/>
          <a:chOff x="0" y="0"/>
          <a:chExt cx="0" cy="0"/>
        </a:xfrm>
      </p:grpSpPr>
      <p:cxnSp>
        <p:nvCxnSpPr>
          <p:cNvPr id="23" name="Straight Connector 22"/>
          <p:cNvCxnSpPr/>
          <p:nvPr userDrawn="1"/>
        </p:nvCxnSpPr>
        <p:spPr>
          <a:xfrm flipV="1">
            <a:off x="579419" y="1491683"/>
            <a:ext cx="8904518" cy="0"/>
          </a:xfrm>
          <a:prstGeom prst="line">
            <a:avLst/>
          </a:prstGeom>
          <a:ln>
            <a:solidFill>
              <a:srgbClr val="606B8D"/>
            </a:solidFill>
          </a:ln>
        </p:spPr>
        <p:style>
          <a:lnRef idx="1">
            <a:schemeClr val="accent1"/>
          </a:lnRef>
          <a:fillRef idx="0">
            <a:schemeClr val="accent1"/>
          </a:fillRef>
          <a:effectRef idx="0">
            <a:schemeClr val="accent1"/>
          </a:effectRef>
          <a:fontRef idx="minor">
            <a:schemeClr val="tx1"/>
          </a:fontRef>
        </p:style>
      </p:cxnSp>
      <p:sp>
        <p:nvSpPr>
          <p:cNvPr id="38" name="Text Placeholder 21"/>
          <p:cNvSpPr>
            <a:spLocks noGrp="1"/>
          </p:cNvSpPr>
          <p:nvPr>
            <p:ph type="body" sz="quarter" idx="31"/>
          </p:nvPr>
        </p:nvSpPr>
        <p:spPr>
          <a:xfrm>
            <a:off x="3592690" y="3193507"/>
            <a:ext cx="2788268" cy="1474405"/>
          </a:xfrm>
          <a:solidFill>
            <a:srgbClr val="A1A7C0"/>
          </a:solidFill>
        </p:spPr>
        <p:txBody>
          <a:bodyPr lIns="1486988" tIns="0" rIns="16522" bIns="66089" anchor="b"/>
          <a:lstStyle>
            <a:lvl1pPr marL="0" indent="0">
              <a:spcBef>
                <a:spcPts val="0"/>
              </a:spcBef>
              <a:buFontTx/>
              <a:buNone/>
              <a:defRPr sz="900" b="1">
                <a:solidFill>
                  <a:schemeClr val="tx1"/>
                </a:solidFill>
              </a:defRPr>
            </a:lvl1pPr>
            <a:lvl2pPr marL="0" indent="0">
              <a:spcBef>
                <a:spcPts val="0"/>
              </a:spcBef>
              <a:buFontTx/>
              <a:buNone/>
              <a:defRPr sz="900">
                <a:solidFill>
                  <a:schemeClr val="tx1"/>
                </a:solidFill>
              </a:defRPr>
            </a:lvl2pPr>
            <a:lvl3pPr marL="0" indent="0">
              <a:spcBef>
                <a:spcPts val="184"/>
              </a:spcBef>
              <a:buFontTx/>
              <a:buNone/>
              <a:defRPr sz="900">
                <a:solidFill>
                  <a:schemeClr val="tx1"/>
                </a:solidFill>
              </a:defRPr>
            </a:lvl3pPr>
            <a:lvl4pPr>
              <a:buFontTx/>
              <a:buNone/>
              <a:defRPr/>
            </a:lvl4pPr>
            <a:lvl5pPr>
              <a:buFontTx/>
              <a:buNone/>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1" name="Text Placeholder 21"/>
          <p:cNvSpPr>
            <a:spLocks noGrp="1"/>
          </p:cNvSpPr>
          <p:nvPr>
            <p:ph type="body" sz="quarter" idx="32"/>
          </p:nvPr>
        </p:nvSpPr>
        <p:spPr>
          <a:xfrm>
            <a:off x="3592690" y="4765294"/>
            <a:ext cx="2788268" cy="1474405"/>
          </a:xfrm>
          <a:solidFill>
            <a:srgbClr val="A1A7C0"/>
          </a:solidFill>
        </p:spPr>
        <p:txBody>
          <a:bodyPr lIns="1486988" tIns="0" rIns="16522" bIns="66089" anchor="b"/>
          <a:lstStyle>
            <a:lvl1pPr marL="0" indent="0">
              <a:spcBef>
                <a:spcPts val="0"/>
              </a:spcBef>
              <a:buFontTx/>
              <a:buNone/>
              <a:defRPr sz="900" b="1">
                <a:solidFill>
                  <a:schemeClr val="tx1"/>
                </a:solidFill>
              </a:defRPr>
            </a:lvl1pPr>
            <a:lvl2pPr marL="0" indent="0">
              <a:spcBef>
                <a:spcPts val="0"/>
              </a:spcBef>
              <a:buFontTx/>
              <a:buNone/>
              <a:defRPr sz="900">
                <a:solidFill>
                  <a:schemeClr val="tx1"/>
                </a:solidFill>
              </a:defRPr>
            </a:lvl2pPr>
            <a:lvl3pPr marL="0" indent="0">
              <a:spcBef>
                <a:spcPts val="184"/>
              </a:spcBef>
              <a:buFontTx/>
              <a:buNone/>
              <a:defRPr sz="900">
                <a:solidFill>
                  <a:schemeClr val="tx1"/>
                </a:solidFill>
              </a:defRPr>
            </a:lvl3pPr>
            <a:lvl4pPr>
              <a:buFontTx/>
              <a:buNone/>
              <a:defRPr/>
            </a:lvl4pPr>
            <a:lvl5pPr>
              <a:buFontTx/>
              <a:buNone/>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4" name="Text Placeholder 21"/>
          <p:cNvSpPr>
            <a:spLocks noGrp="1"/>
          </p:cNvSpPr>
          <p:nvPr>
            <p:ph type="body" sz="quarter" idx="33"/>
          </p:nvPr>
        </p:nvSpPr>
        <p:spPr>
          <a:xfrm>
            <a:off x="3592690" y="1614075"/>
            <a:ext cx="2788268" cy="1474405"/>
          </a:xfrm>
          <a:solidFill>
            <a:srgbClr val="A1A7C0"/>
          </a:solidFill>
        </p:spPr>
        <p:txBody>
          <a:bodyPr lIns="1486988" tIns="0" rIns="16522" bIns="66089" anchor="b"/>
          <a:lstStyle>
            <a:lvl1pPr marL="0" indent="0">
              <a:spcBef>
                <a:spcPts val="0"/>
              </a:spcBef>
              <a:buFontTx/>
              <a:buNone/>
              <a:defRPr sz="900" b="1">
                <a:solidFill>
                  <a:schemeClr val="tx1"/>
                </a:solidFill>
              </a:defRPr>
            </a:lvl1pPr>
            <a:lvl2pPr marL="0" indent="0">
              <a:spcBef>
                <a:spcPts val="0"/>
              </a:spcBef>
              <a:buFontTx/>
              <a:buNone/>
              <a:defRPr sz="900">
                <a:solidFill>
                  <a:schemeClr val="tx1"/>
                </a:solidFill>
              </a:defRPr>
            </a:lvl2pPr>
            <a:lvl3pPr marL="0" indent="0">
              <a:spcBef>
                <a:spcPts val="184"/>
              </a:spcBef>
              <a:buFontTx/>
              <a:buNone/>
              <a:defRPr sz="900">
                <a:solidFill>
                  <a:schemeClr val="tx1"/>
                </a:solidFill>
              </a:defRPr>
            </a:lvl3pPr>
            <a:lvl4pPr>
              <a:buFontTx/>
              <a:buNone/>
              <a:defRPr/>
            </a:lvl4pPr>
            <a:lvl5pPr>
              <a:buFontTx/>
              <a:buNone/>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57" name="Text Placeholder 21"/>
          <p:cNvSpPr>
            <a:spLocks noGrp="1"/>
          </p:cNvSpPr>
          <p:nvPr>
            <p:ph type="body" sz="quarter" idx="34"/>
          </p:nvPr>
        </p:nvSpPr>
        <p:spPr>
          <a:xfrm>
            <a:off x="6595667" y="3193507"/>
            <a:ext cx="2788268" cy="1474405"/>
          </a:xfrm>
          <a:solidFill>
            <a:srgbClr val="A1A7C0"/>
          </a:solidFill>
        </p:spPr>
        <p:txBody>
          <a:bodyPr lIns="1486988" tIns="0" rIns="16522" bIns="66089" anchor="b"/>
          <a:lstStyle>
            <a:lvl1pPr marL="0" indent="0">
              <a:spcBef>
                <a:spcPts val="0"/>
              </a:spcBef>
              <a:buFontTx/>
              <a:buNone/>
              <a:defRPr sz="900" b="1">
                <a:solidFill>
                  <a:schemeClr val="tx1"/>
                </a:solidFill>
              </a:defRPr>
            </a:lvl1pPr>
            <a:lvl2pPr marL="0" indent="0">
              <a:spcBef>
                <a:spcPts val="0"/>
              </a:spcBef>
              <a:buFontTx/>
              <a:buNone/>
              <a:defRPr sz="900">
                <a:solidFill>
                  <a:schemeClr val="tx1"/>
                </a:solidFill>
              </a:defRPr>
            </a:lvl2pPr>
            <a:lvl3pPr marL="0" indent="0">
              <a:spcBef>
                <a:spcPts val="184"/>
              </a:spcBef>
              <a:buFontTx/>
              <a:buNone/>
              <a:defRPr sz="900">
                <a:solidFill>
                  <a:schemeClr val="tx1"/>
                </a:solidFill>
              </a:defRPr>
            </a:lvl3pPr>
            <a:lvl4pPr>
              <a:buFontTx/>
              <a:buNone/>
              <a:defRPr/>
            </a:lvl4pPr>
            <a:lvl5pPr>
              <a:buFontTx/>
              <a:buNone/>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58" name="Text Placeholder 21"/>
          <p:cNvSpPr>
            <a:spLocks noGrp="1"/>
          </p:cNvSpPr>
          <p:nvPr>
            <p:ph type="body" sz="quarter" idx="35"/>
          </p:nvPr>
        </p:nvSpPr>
        <p:spPr>
          <a:xfrm>
            <a:off x="6595667" y="4765294"/>
            <a:ext cx="2788268" cy="1474405"/>
          </a:xfrm>
          <a:solidFill>
            <a:srgbClr val="A1A7C0"/>
          </a:solidFill>
        </p:spPr>
        <p:txBody>
          <a:bodyPr lIns="1486988" tIns="0" rIns="16522" bIns="66089" anchor="b"/>
          <a:lstStyle>
            <a:lvl1pPr marL="0" indent="0">
              <a:spcBef>
                <a:spcPts val="0"/>
              </a:spcBef>
              <a:buFontTx/>
              <a:buNone/>
              <a:defRPr sz="900" b="1">
                <a:solidFill>
                  <a:schemeClr val="tx1"/>
                </a:solidFill>
              </a:defRPr>
            </a:lvl1pPr>
            <a:lvl2pPr marL="0" indent="0">
              <a:spcBef>
                <a:spcPts val="0"/>
              </a:spcBef>
              <a:buFontTx/>
              <a:buNone/>
              <a:defRPr sz="900">
                <a:solidFill>
                  <a:schemeClr val="tx1"/>
                </a:solidFill>
              </a:defRPr>
            </a:lvl2pPr>
            <a:lvl3pPr marL="0" indent="0">
              <a:spcBef>
                <a:spcPts val="184"/>
              </a:spcBef>
              <a:buFontTx/>
              <a:buNone/>
              <a:defRPr sz="900">
                <a:solidFill>
                  <a:schemeClr val="tx1"/>
                </a:solidFill>
              </a:defRPr>
            </a:lvl3pPr>
            <a:lvl4pPr>
              <a:buFontTx/>
              <a:buNone/>
              <a:defRPr/>
            </a:lvl4pPr>
            <a:lvl5pPr>
              <a:buFontTx/>
              <a:buNone/>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59" name="Text Placeholder 21"/>
          <p:cNvSpPr>
            <a:spLocks noGrp="1"/>
          </p:cNvSpPr>
          <p:nvPr>
            <p:ph type="body" sz="quarter" idx="36"/>
          </p:nvPr>
        </p:nvSpPr>
        <p:spPr>
          <a:xfrm>
            <a:off x="6595667" y="1614075"/>
            <a:ext cx="2788268" cy="1474405"/>
          </a:xfrm>
          <a:solidFill>
            <a:srgbClr val="A1A7C0"/>
          </a:solidFill>
        </p:spPr>
        <p:txBody>
          <a:bodyPr lIns="1486988" tIns="0" rIns="16522" bIns="66089" anchor="b"/>
          <a:lstStyle>
            <a:lvl1pPr marL="0" indent="0">
              <a:spcBef>
                <a:spcPts val="0"/>
              </a:spcBef>
              <a:buFontTx/>
              <a:buNone/>
              <a:defRPr sz="900" b="1">
                <a:solidFill>
                  <a:schemeClr val="tx1"/>
                </a:solidFill>
              </a:defRPr>
            </a:lvl1pPr>
            <a:lvl2pPr marL="0" indent="0">
              <a:spcBef>
                <a:spcPts val="0"/>
              </a:spcBef>
              <a:buFontTx/>
              <a:buNone/>
              <a:defRPr sz="900">
                <a:solidFill>
                  <a:schemeClr val="tx1"/>
                </a:solidFill>
              </a:defRPr>
            </a:lvl2pPr>
            <a:lvl3pPr marL="0" indent="0">
              <a:spcBef>
                <a:spcPts val="184"/>
              </a:spcBef>
              <a:buFontTx/>
              <a:buNone/>
              <a:defRPr sz="900">
                <a:solidFill>
                  <a:schemeClr val="tx1"/>
                </a:solidFill>
              </a:defRPr>
            </a:lvl3pPr>
            <a:lvl4pPr>
              <a:buFontTx/>
              <a:buNone/>
              <a:defRPr/>
            </a:lvl4pPr>
            <a:lvl5pPr>
              <a:buFontTx/>
              <a:buNone/>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32" name="Text Placeholder 21"/>
          <p:cNvSpPr>
            <a:spLocks noGrp="1"/>
          </p:cNvSpPr>
          <p:nvPr>
            <p:ph type="body" sz="quarter" idx="29"/>
          </p:nvPr>
        </p:nvSpPr>
        <p:spPr>
          <a:xfrm>
            <a:off x="600008" y="3193507"/>
            <a:ext cx="2788268" cy="1474405"/>
          </a:xfrm>
          <a:solidFill>
            <a:srgbClr val="A1A7C0"/>
          </a:solidFill>
        </p:spPr>
        <p:txBody>
          <a:bodyPr lIns="1486988" tIns="0" rIns="16522" bIns="66089" anchor="b"/>
          <a:lstStyle>
            <a:lvl1pPr marL="0" indent="0">
              <a:spcBef>
                <a:spcPts val="0"/>
              </a:spcBef>
              <a:buFontTx/>
              <a:buNone/>
              <a:defRPr sz="900" b="1">
                <a:solidFill>
                  <a:schemeClr val="tx1"/>
                </a:solidFill>
              </a:defRPr>
            </a:lvl1pPr>
            <a:lvl2pPr marL="0" indent="0">
              <a:spcBef>
                <a:spcPts val="0"/>
              </a:spcBef>
              <a:buFontTx/>
              <a:buNone/>
              <a:defRPr sz="900">
                <a:solidFill>
                  <a:schemeClr val="tx1"/>
                </a:solidFill>
              </a:defRPr>
            </a:lvl2pPr>
            <a:lvl3pPr marL="0" indent="0">
              <a:spcBef>
                <a:spcPts val="184"/>
              </a:spcBef>
              <a:buFontTx/>
              <a:buNone/>
              <a:defRPr sz="900">
                <a:solidFill>
                  <a:schemeClr val="tx1"/>
                </a:solidFill>
              </a:defRPr>
            </a:lvl3pPr>
            <a:lvl4pPr>
              <a:buFontTx/>
              <a:buNone/>
              <a:defRPr/>
            </a:lvl4pPr>
            <a:lvl5pPr>
              <a:buFontTx/>
              <a:buNone/>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35" name="Text Placeholder 21"/>
          <p:cNvSpPr>
            <a:spLocks noGrp="1"/>
          </p:cNvSpPr>
          <p:nvPr>
            <p:ph type="body" sz="quarter" idx="30"/>
          </p:nvPr>
        </p:nvSpPr>
        <p:spPr>
          <a:xfrm>
            <a:off x="600008" y="4765294"/>
            <a:ext cx="2788268" cy="1474405"/>
          </a:xfrm>
          <a:solidFill>
            <a:srgbClr val="A1A7C0"/>
          </a:solidFill>
        </p:spPr>
        <p:txBody>
          <a:bodyPr lIns="1486988" tIns="0" rIns="16522" bIns="66089" anchor="b"/>
          <a:lstStyle>
            <a:lvl1pPr marL="0" indent="0">
              <a:spcBef>
                <a:spcPts val="0"/>
              </a:spcBef>
              <a:buFontTx/>
              <a:buNone/>
              <a:defRPr sz="900" b="1">
                <a:solidFill>
                  <a:schemeClr val="tx1"/>
                </a:solidFill>
              </a:defRPr>
            </a:lvl1pPr>
            <a:lvl2pPr marL="0" indent="0">
              <a:spcBef>
                <a:spcPts val="0"/>
              </a:spcBef>
              <a:buFontTx/>
              <a:buNone/>
              <a:defRPr sz="900">
                <a:solidFill>
                  <a:schemeClr val="tx1"/>
                </a:solidFill>
              </a:defRPr>
            </a:lvl2pPr>
            <a:lvl3pPr marL="0" indent="0">
              <a:spcBef>
                <a:spcPts val="184"/>
              </a:spcBef>
              <a:buFontTx/>
              <a:buNone/>
              <a:defRPr sz="900">
                <a:solidFill>
                  <a:schemeClr val="tx1"/>
                </a:solidFill>
              </a:defRPr>
            </a:lvl3pPr>
            <a:lvl4pPr>
              <a:buFontTx/>
              <a:buNone/>
              <a:defRPr/>
            </a:lvl4pPr>
            <a:lvl5pPr>
              <a:buFontTx/>
              <a:buNone/>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22" name="Text Placeholder 21"/>
          <p:cNvSpPr>
            <a:spLocks noGrp="1"/>
          </p:cNvSpPr>
          <p:nvPr>
            <p:ph type="body" sz="quarter" idx="12"/>
          </p:nvPr>
        </p:nvSpPr>
        <p:spPr>
          <a:xfrm>
            <a:off x="600008" y="1614075"/>
            <a:ext cx="2788268" cy="1474405"/>
          </a:xfrm>
          <a:solidFill>
            <a:srgbClr val="A1A7C0"/>
          </a:solidFill>
        </p:spPr>
        <p:txBody>
          <a:bodyPr lIns="1486988" tIns="0" rIns="16522" bIns="66089" anchor="b"/>
          <a:lstStyle>
            <a:lvl1pPr marL="0" indent="0">
              <a:spcBef>
                <a:spcPts val="0"/>
              </a:spcBef>
              <a:buFontTx/>
              <a:buNone/>
              <a:defRPr sz="900" b="1">
                <a:solidFill>
                  <a:schemeClr val="tx1"/>
                </a:solidFill>
              </a:defRPr>
            </a:lvl1pPr>
            <a:lvl2pPr marL="0" indent="0">
              <a:spcBef>
                <a:spcPts val="0"/>
              </a:spcBef>
              <a:buFontTx/>
              <a:buNone/>
              <a:defRPr sz="900">
                <a:solidFill>
                  <a:schemeClr val="tx1"/>
                </a:solidFill>
              </a:defRPr>
            </a:lvl2pPr>
            <a:lvl3pPr marL="0" indent="0">
              <a:spcBef>
                <a:spcPts val="184"/>
              </a:spcBef>
              <a:buFontTx/>
              <a:buNone/>
              <a:defRPr sz="900">
                <a:solidFill>
                  <a:schemeClr val="tx1"/>
                </a:solidFill>
              </a:defRPr>
            </a:lvl3pPr>
            <a:lvl4pPr>
              <a:buFontTx/>
              <a:buNone/>
              <a:defRPr/>
            </a:lvl4pPr>
            <a:lvl5pPr>
              <a:buFontTx/>
              <a:buNone/>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2" name="Title 1"/>
          <p:cNvSpPr>
            <a:spLocks noGrp="1"/>
          </p:cNvSpPr>
          <p:nvPr>
            <p:ph type="title"/>
          </p:nvPr>
        </p:nvSpPr>
        <p:spPr/>
        <p:txBody>
          <a:bodyPr/>
          <a:lstStyle/>
          <a:p>
            <a:r>
              <a:rPr lang="en-US" smtClean="0"/>
              <a:t>Click to edit Master title style</a:t>
            </a:r>
            <a:endParaRPr lang="en-GB"/>
          </a:p>
        </p:txBody>
      </p:sp>
      <p:sp>
        <p:nvSpPr>
          <p:cNvPr id="20" name="Picture Placeholder 19"/>
          <p:cNvSpPr>
            <a:spLocks noGrp="1"/>
          </p:cNvSpPr>
          <p:nvPr>
            <p:ph type="pic" sz="quarter" idx="11"/>
          </p:nvPr>
        </p:nvSpPr>
        <p:spPr>
          <a:xfrm>
            <a:off x="665900" y="1681918"/>
            <a:ext cx="1367316" cy="1338719"/>
          </a:xfrm>
        </p:spPr>
        <p:txBody>
          <a:bodyPr rtlCol="0">
            <a:noAutofit/>
          </a:bodyPr>
          <a:lstStyle>
            <a:lvl1pPr>
              <a:defRPr>
                <a:solidFill>
                  <a:schemeClr val="tx1"/>
                </a:solidFill>
              </a:defRPr>
            </a:lvl1pPr>
          </a:lstStyle>
          <a:p>
            <a:pPr lvl="0"/>
            <a:r>
              <a:rPr lang="en-US" noProof="0" smtClean="0"/>
              <a:t>Click icon to add picture</a:t>
            </a:r>
            <a:endParaRPr lang="en-GB" noProof="0"/>
          </a:p>
        </p:txBody>
      </p:sp>
      <p:sp>
        <p:nvSpPr>
          <p:cNvPr id="24" name="Picture Placeholder 19"/>
          <p:cNvSpPr>
            <a:spLocks noGrp="1"/>
          </p:cNvSpPr>
          <p:nvPr>
            <p:ph type="pic" sz="quarter" idx="13"/>
          </p:nvPr>
        </p:nvSpPr>
        <p:spPr>
          <a:xfrm>
            <a:off x="3663044" y="1681918"/>
            <a:ext cx="1367316" cy="1338719"/>
          </a:xfrm>
        </p:spPr>
        <p:txBody>
          <a:bodyPr rtlCol="0">
            <a:noAutofit/>
          </a:bodyPr>
          <a:lstStyle>
            <a:lvl1pPr>
              <a:defRPr>
                <a:solidFill>
                  <a:schemeClr val="tx1"/>
                </a:solidFill>
              </a:defRPr>
            </a:lvl1pPr>
          </a:lstStyle>
          <a:p>
            <a:pPr lvl="0"/>
            <a:r>
              <a:rPr lang="en-US" noProof="0" smtClean="0"/>
              <a:t>Click icon to add picture</a:t>
            </a:r>
            <a:endParaRPr lang="en-GB" noProof="0" dirty="0"/>
          </a:p>
        </p:txBody>
      </p:sp>
      <p:sp>
        <p:nvSpPr>
          <p:cNvPr id="27" name="Picture Placeholder 19"/>
          <p:cNvSpPr>
            <a:spLocks noGrp="1"/>
          </p:cNvSpPr>
          <p:nvPr>
            <p:ph type="pic" sz="quarter" idx="15"/>
          </p:nvPr>
        </p:nvSpPr>
        <p:spPr>
          <a:xfrm>
            <a:off x="6675962" y="1681918"/>
            <a:ext cx="1367316" cy="1338719"/>
          </a:xfrm>
        </p:spPr>
        <p:txBody>
          <a:bodyPr rtlCol="0">
            <a:noAutofit/>
          </a:bodyPr>
          <a:lstStyle>
            <a:lvl1pPr>
              <a:defRPr>
                <a:solidFill>
                  <a:schemeClr val="tx1"/>
                </a:solidFill>
              </a:defRPr>
            </a:lvl1pPr>
          </a:lstStyle>
          <a:p>
            <a:pPr lvl="0"/>
            <a:r>
              <a:rPr lang="en-US" noProof="0" smtClean="0"/>
              <a:t>Click icon to add picture</a:t>
            </a:r>
            <a:endParaRPr lang="en-GB" noProof="0"/>
          </a:p>
        </p:txBody>
      </p:sp>
      <p:sp>
        <p:nvSpPr>
          <p:cNvPr id="30" name="Picture Placeholder 19"/>
          <p:cNvSpPr>
            <a:spLocks noGrp="1"/>
          </p:cNvSpPr>
          <p:nvPr>
            <p:ph type="pic" sz="quarter" idx="17"/>
          </p:nvPr>
        </p:nvSpPr>
        <p:spPr>
          <a:xfrm>
            <a:off x="665900" y="3261350"/>
            <a:ext cx="1367316" cy="1338719"/>
          </a:xfrm>
        </p:spPr>
        <p:txBody>
          <a:bodyPr rtlCol="0">
            <a:noAutofit/>
          </a:bodyPr>
          <a:lstStyle>
            <a:lvl1pPr>
              <a:defRPr>
                <a:solidFill>
                  <a:schemeClr val="tx1"/>
                </a:solidFill>
              </a:defRPr>
            </a:lvl1pPr>
          </a:lstStyle>
          <a:p>
            <a:pPr lvl="0"/>
            <a:r>
              <a:rPr lang="en-US" noProof="0" smtClean="0"/>
              <a:t>Click icon to add picture</a:t>
            </a:r>
            <a:endParaRPr lang="en-GB" noProof="0"/>
          </a:p>
        </p:txBody>
      </p:sp>
      <p:sp>
        <p:nvSpPr>
          <p:cNvPr id="33" name="Picture Placeholder 19"/>
          <p:cNvSpPr>
            <a:spLocks noGrp="1"/>
          </p:cNvSpPr>
          <p:nvPr>
            <p:ph type="pic" sz="quarter" idx="19"/>
          </p:nvPr>
        </p:nvSpPr>
        <p:spPr>
          <a:xfrm>
            <a:off x="3663044" y="3261350"/>
            <a:ext cx="1367316" cy="1338719"/>
          </a:xfrm>
        </p:spPr>
        <p:txBody>
          <a:bodyPr rtlCol="0">
            <a:noAutofit/>
          </a:bodyPr>
          <a:lstStyle>
            <a:lvl1pPr>
              <a:defRPr>
                <a:solidFill>
                  <a:schemeClr val="tx1"/>
                </a:solidFill>
              </a:defRPr>
            </a:lvl1pPr>
          </a:lstStyle>
          <a:p>
            <a:pPr lvl="0"/>
            <a:r>
              <a:rPr lang="en-US" noProof="0" smtClean="0"/>
              <a:t>Click icon to add picture</a:t>
            </a:r>
            <a:endParaRPr lang="en-GB" noProof="0"/>
          </a:p>
        </p:txBody>
      </p:sp>
      <p:sp>
        <p:nvSpPr>
          <p:cNvPr id="36" name="Picture Placeholder 19"/>
          <p:cNvSpPr>
            <a:spLocks noGrp="1"/>
          </p:cNvSpPr>
          <p:nvPr>
            <p:ph type="pic" sz="quarter" idx="21"/>
          </p:nvPr>
        </p:nvSpPr>
        <p:spPr>
          <a:xfrm>
            <a:off x="6675962" y="3261350"/>
            <a:ext cx="1367316" cy="1338719"/>
          </a:xfrm>
        </p:spPr>
        <p:txBody>
          <a:bodyPr rtlCol="0">
            <a:noAutofit/>
          </a:bodyPr>
          <a:lstStyle>
            <a:lvl1pPr>
              <a:defRPr>
                <a:solidFill>
                  <a:schemeClr val="tx1"/>
                </a:solidFill>
              </a:defRPr>
            </a:lvl1pPr>
          </a:lstStyle>
          <a:p>
            <a:pPr lvl="0"/>
            <a:r>
              <a:rPr lang="en-US" noProof="0" smtClean="0"/>
              <a:t>Click icon to add picture</a:t>
            </a:r>
            <a:endParaRPr lang="en-GB" noProof="0"/>
          </a:p>
        </p:txBody>
      </p:sp>
      <p:sp>
        <p:nvSpPr>
          <p:cNvPr id="39" name="Picture Placeholder 19"/>
          <p:cNvSpPr>
            <a:spLocks noGrp="1"/>
          </p:cNvSpPr>
          <p:nvPr>
            <p:ph type="pic" sz="quarter" idx="23"/>
          </p:nvPr>
        </p:nvSpPr>
        <p:spPr>
          <a:xfrm>
            <a:off x="665900" y="4833137"/>
            <a:ext cx="1367316" cy="1338719"/>
          </a:xfrm>
        </p:spPr>
        <p:txBody>
          <a:bodyPr rtlCol="0">
            <a:noAutofit/>
          </a:bodyPr>
          <a:lstStyle>
            <a:lvl1pPr>
              <a:defRPr>
                <a:solidFill>
                  <a:schemeClr val="tx1"/>
                </a:solidFill>
              </a:defRPr>
            </a:lvl1pPr>
          </a:lstStyle>
          <a:p>
            <a:pPr lvl="0"/>
            <a:r>
              <a:rPr lang="en-US" noProof="0" smtClean="0"/>
              <a:t>Click icon to add picture</a:t>
            </a:r>
            <a:endParaRPr lang="en-GB" noProof="0"/>
          </a:p>
        </p:txBody>
      </p:sp>
      <p:sp>
        <p:nvSpPr>
          <p:cNvPr id="42" name="Picture Placeholder 19"/>
          <p:cNvSpPr>
            <a:spLocks noGrp="1"/>
          </p:cNvSpPr>
          <p:nvPr>
            <p:ph type="pic" sz="quarter" idx="25"/>
          </p:nvPr>
        </p:nvSpPr>
        <p:spPr>
          <a:xfrm>
            <a:off x="3663044" y="4833137"/>
            <a:ext cx="1367316" cy="1338719"/>
          </a:xfrm>
        </p:spPr>
        <p:txBody>
          <a:bodyPr rtlCol="0">
            <a:noAutofit/>
          </a:bodyPr>
          <a:lstStyle>
            <a:lvl1pPr>
              <a:defRPr>
                <a:solidFill>
                  <a:schemeClr val="tx1"/>
                </a:solidFill>
              </a:defRPr>
            </a:lvl1pPr>
          </a:lstStyle>
          <a:p>
            <a:pPr lvl="0"/>
            <a:r>
              <a:rPr lang="en-US" noProof="0" smtClean="0"/>
              <a:t>Click icon to add picture</a:t>
            </a:r>
            <a:endParaRPr lang="en-GB" noProof="0"/>
          </a:p>
        </p:txBody>
      </p:sp>
      <p:sp>
        <p:nvSpPr>
          <p:cNvPr id="45" name="Picture Placeholder 19"/>
          <p:cNvSpPr>
            <a:spLocks noGrp="1"/>
          </p:cNvSpPr>
          <p:nvPr>
            <p:ph type="pic" sz="quarter" idx="27"/>
          </p:nvPr>
        </p:nvSpPr>
        <p:spPr>
          <a:xfrm>
            <a:off x="6675962" y="4833137"/>
            <a:ext cx="1367316" cy="1338719"/>
          </a:xfrm>
        </p:spPr>
        <p:txBody>
          <a:bodyPr rtlCol="0">
            <a:noAutofit/>
          </a:bodyPr>
          <a:lstStyle>
            <a:lvl1pPr>
              <a:defRPr>
                <a:solidFill>
                  <a:schemeClr val="tx1"/>
                </a:solidFill>
              </a:defRPr>
            </a:lvl1pPr>
          </a:lstStyle>
          <a:p>
            <a:pPr lvl="0"/>
            <a:r>
              <a:rPr lang="en-US" noProof="0" smtClean="0"/>
              <a:t>Click icon to add picture</a:t>
            </a:r>
            <a:endParaRPr lang="en-GB" noProof="0"/>
          </a:p>
        </p:txBody>
      </p:sp>
      <p:sp>
        <p:nvSpPr>
          <p:cNvPr id="25" name="Text Placeholder 8"/>
          <p:cNvSpPr>
            <a:spLocks noGrp="1"/>
          </p:cNvSpPr>
          <p:nvPr>
            <p:ph type="body" sz="quarter" idx="37"/>
          </p:nvPr>
        </p:nvSpPr>
        <p:spPr>
          <a:xfrm>
            <a:off x="498543" y="6254710"/>
            <a:ext cx="4038307" cy="388759"/>
          </a:xfrm>
        </p:spPr>
        <p:txBody>
          <a:bodyPr anchor="b"/>
          <a:lstStyle>
            <a:lvl1pPr marL="0" indent="0">
              <a:buFontTx/>
              <a:buNone/>
              <a:defRPr sz="900"/>
            </a:lvl1pPr>
          </a:lstStyle>
          <a:p>
            <a:pPr lvl="0"/>
            <a:r>
              <a:rPr lang="en-US" smtClean="0"/>
              <a:t>Click to edit Master text styles</a:t>
            </a:r>
          </a:p>
        </p:txBody>
      </p:sp>
      <p:sp>
        <p:nvSpPr>
          <p:cNvPr id="26" name="Slide Number Placeholder 2"/>
          <p:cNvSpPr>
            <a:spLocks noGrp="1"/>
          </p:cNvSpPr>
          <p:nvPr>
            <p:ph type="sldNum" sz="quarter" idx="38"/>
          </p:nvPr>
        </p:nvSpPr>
        <p:spPr/>
        <p:txBody>
          <a:bodyPr/>
          <a:lstStyle>
            <a:lvl1pPr>
              <a:defRPr/>
            </a:lvl1pPr>
          </a:lstStyle>
          <a:p>
            <a:pPr>
              <a:defRPr/>
            </a:pPr>
            <a:fld id="{E221D9C4-E081-4CEF-B2A5-2A03493B29E8}" type="slidenum">
              <a:rPr lang="en-GB">
                <a:solidFill>
                  <a:srgbClr val="002244"/>
                </a:solidFill>
              </a:rPr>
              <a:pPr>
                <a:defRPr/>
              </a:pPr>
              <a:t>‹#›</a:t>
            </a:fld>
            <a:endParaRPr lang="en-GB">
              <a:solidFill>
                <a:srgbClr val="002244"/>
              </a:solidFill>
            </a:endParaRPr>
          </a:p>
        </p:txBody>
      </p:sp>
    </p:spTree>
    <p:extLst>
      <p:ext uri="{BB962C8B-B14F-4D97-AF65-F5344CB8AC3E}">
        <p14:creationId xmlns:p14="http://schemas.microsoft.com/office/powerpoint/2010/main" val="4261945216"/>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userDrawn="1">
  <p:cSld name="11. TEAM 3 PEOPLE AND BIOG">
    <p:spTree>
      <p:nvGrpSpPr>
        <p:cNvPr id="1" name=""/>
        <p:cNvGrpSpPr/>
        <p:nvPr/>
      </p:nvGrpSpPr>
      <p:grpSpPr>
        <a:xfrm>
          <a:off x="0" y="0"/>
          <a:ext cx="0" cy="0"/>
          <a:chOff x="0" y="0"/>
          <a:chExt cx="0" cy="0"/>
        </a:xfrm>
      </p:grpSpPr>
      <p:sp>
        <p:nvSpPr>
          <p:cNvPr id="13" name="Rectangle 12"/>
          <p:cNvSpPr/>
          <p:nvPr userDrawn="1"/>
        </p:nvSpPr>
        <p:spPr>
          <a:xfrm>
            <a:off x="585301" y="1614078"/>
            <a:ext cx="2866211" cy="4689587"/>
          </a:xfrm>
          <a:prstGeom prst="rect">
            <a:avLst/>
          </a:prstGeom>
          <a:solidFill>
            <a:srgbClr val="A1A7C0"/>
          </a:solidFill>
          <a:ln>
            <a:noFill/>
          </a:ln>
        </p:spPr>
        <p:style>
          <a:lnRef idx="2">
            <a:schemeClr val="accent1">
              <a:shade val="50000"/>
            </a:schemeClr>
          </a:lnRef>
          <a:fillRef idx="1">
            <a:schemeClr val="accent1"/>
          </a:fillRef>
          <a:effectRef idx="0">
            <a:schemeClr val="accent1"/>
          </a:effectRef>
          <a:fontRef idx="minor">
            <a:schemeClr val="lt1"/>
          </a:fontRef>
        </p:style>
        <p:txBody>
          <a:bodyPr lIns="83931" tIns="41965" rIns="83931" bIns="41965" anchor="ctr"/>
          <a:lstStyle/>
          <a:p>
            <a:pPr algn="ctr" defTabSz="957416" fontAlgn="auto">
              <a:spcBef>
                <a:spcPts val="0"/>
              </a:spcBef>
              <a:spcAft>
                <a:spcPts val="0"/>
              </a:spcAft>
              <a:defRPr/>
            </a:pPr>
            <a:endParaRPr lang="en-GB" sz="1900">
              <a:solidFill>
                <a:srgbClr val="002244"/>
              </a:solidFill>
            </a:endParaRPr>
          </a:p>
        </p:txBody>
      </p:sp>
      <p:sp>
        <p:nvSpPr>
          <p:cNvPr id="17" name="Rectangle 16"/>
          <p:cNvSpPr/>
          <p:nvPr userDrawn="1"/>
        </p:nvSpPr>
        <p:spPr>
          <a:xfrm>
            <a:off x="3582403" y="1614078"/>
            <a:ext cx="2867681" cy="4689587"/>
          </a:xfrm>
          <a:prstGeom prst="rect">
            <a:avLst/>
          </a:prstGeom>
          <a:solidFill>
            <a:srgbClr val="A1A7C0"/>
          </a:solidFill>
          <a:ln>
            <a:noFill/>
          </a:ln>
        </p:spPr>
        <p:style>
          <a:lnRef idx="2">
            <a:schemeClr val="accent1">
              <a:shade val="50000"/>
            </a:schemeClr>
          </a:lnRef>
          <a:fillRef idx="1">
            <a:schemeClr val="accent1"/>
          </a:fillRef>
          <a:effectRef idx="0">
            <a:schemeClr val="accent1"/>
          </a:effectRef>
          <a:fontRef idx="minor">
            <a:schemeClr val="lt1"/>
          </a:fontRef>
        </p:style>
        <p:txBody>
          <a:bodyPr lIns="83931" tIns="41965" rIns="83931" bIns="41965" anchor="ctr"/>
          <a:lstStyle/>
          <a:p>
            <a:pPr algn="ctr" defTabSz="957416" fontAlgn="auto">
              <a:spcBef>
                <a:spcPts val="0"/>
              </a:spcBef>
              <a:spcAft>
                <a:spcPts val="0"/>
              </a:spcAft>
              <a:defRPr/>
            </a:pPr>
            <a:endParaRPr lang="en-GB" sz="1900">
              <a:solidFill>
                <a:srgbClr val="002244"/>
              </a:solidFill>
            </a:endParaRPr>
          </a:p>
        </p:txBody>
      </p:sp>
      <p:sp>
        <p:nvSpPr>
          <p:cNvPr id="18" name="Rectangle 17"/>
          <p:cNvSpPr/>
          <p:nvPr userDrawn="1"/>
        </p:nvSpPr>
        <p:spPr>
          <a:xfrm>
            <a:off x="6595668" y="1614078"/>
            <a:ext cx="2866210" cy="4689587"/>
          </a:xfrm>
          <a:prstGeom prst="rect">
            <a:avLst/>
          </a:prstGeom>
          <a:solidFill>
            <a:srgbClr val="A1A7C0"/>
          </a:solidFill>
          <a:ln>
            <a:noFill/>
          </a:ln>
        </p:spPr>
        <p:style>
          <a:lnRef idx="2">
            <a:schemeClr val="accent1">
              <a:shade val="50000"/>
            </a:schemeClr>
          </a:lnRef>
          <a:fillRef idx="1">
            <a:schemeClr val="accent1"/>
          </a:fillRef>
          <a:effectRef idx="0">
            <a:schemeClr val="accent1"/>
          </a:effectRef>
          <a:fontRef idx="minor">
            <a:schemeClr val="lt1"/>
          </a:fontRef>
        </p:style>
        <p:txBody>
          <a:bodyPr lIns="83931" tIns="41965" rIns="83931" bIns="41965" anchor="ctr"/>
          <a:lstStyle/>
          <a:p>
            <a:pPr algn="ctr" defTabSz="957416" fontAlgn="auto">
              <a:spcBef>
                <a:spcPts val="0"/>
              </a:spcBef>
              <a:spcAft>
                <a:spcPts val="0"/>
              </a:spcAft>
              <a:defRPr/>
            </a:pPr>
            <a:endParaRPr lang="en-GB" sz="1900">
              <a:solidFill>
                <a:srgbClr val="002244"/>
              </a:solidFill>
            </a:endParaRPr>
          </a:p>
        </p:txBody>
      </p:sp>
      <p:cxnSp>
        <p:nvCxnSpPr>
          <p:cNvPr id="19" name="Straight Connector 18"/>
          <p:cNvCxnSpPr/>
          <p:nvPr userDrawn="1"/>
        </p:nvCxnSpPr>
        <p:spPr>
          <a:xfrm>
            <a:off x="651479" y="3099995"/>
            <a:ext cx="2719149"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a:xfrm>
            <a:off x="3642691" y="3099995"/>
            <a:ext cx="2719149"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a:xfrm>
            <a:off x="6664785" y="3099995"/>
            <a:ext cx="271915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a:xfrm flipV="1">
            <a:off x="579419" y="1491683"/>
            <a:ext cx="8904518" cy="0"/>
          </a:xfrm>
          <a:prstGeom prst="line">
            <a:avLst/>
          </a:prstGeom>
          <a:ln>
            <a:solidFill>
              <a:srgbClr val="606B8D"/>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GB"/>
          </a:p>
        </p:txBody>
      </p:sp>
      <p:sp>
        <p:nvSpPr>
          <p:cNvPr id="7" name="Picture Placeholder 19"/>
          <p:cNvSpPr>
            <a:spLocks noGrp="1"/>
          </p:cNvSpPr>
          <p:nvPr>
            <p:ph type="pic" sz="quarter" idx="11"/>
          </p:nvPr>
        </p:nvSpPr>
        <p:spPr>
          <a:xfrm>
            <a:off x="665900" y="1687145"/>
            <a:ext cx="1367316" cy="1338719"/>
          </a:xfrm>
        </p:spPr>
        <p:txBody>
          <a:bodyPr rtlCol="0">
            <a:noAutofit/>
          </a:bodyPr>
          <a:lstStyle>
            <a:lvl1pPr>
              <a:defRPr>
                <a:solidFill>
                  <a:schemeClr val="tx1"/>
                </a:solidFill>
              </a:defRPr>
            </a:lvl1pPr>
          </a:lstStyle>
          <a:p>
            <a:pPr lvl="0"/>
            <a:r>
              <a:rPr lang="en-US" noProof="0" smtClean="0"/>
              <a:t>Click icon to add picture</a:t>
            </a:r>
            <a:endParaRPr lang="en-GB" noProof="0"/>
          </a:p>
        </p:txBody>
      </p:sp>
      <p:sp>
        <p:nvSpPr>
          <p:cNvPr id="8" name="Text Placeholder 21"/>
          <p:cNvSpPr>
            <a:spLocks noGrp="1"/>
          </p:cNvSpPr>
          <p:nvPr>
            <p:ph type="body" sz="quarter" idx="12"/>
          </p:nvPr>
        </p:nvSpPr>
        <p:spPr>
          <a:xfrm>
            <a:off x="2086210" y="1688950"/>
            <a:ext cx="1310892" cy="1352017"/>
          </a:xfrm>
        </p:spPr>
        <p:txBody>
          <a:bodyPr lIns="0" tIns="0" rIns="0" bIns="0" anchor="b"/>
          <a:lstStyle>
            <a:lvl1pPr marL="0" indent="0">
              <a:spcBef>
                <a:spcPts val="0"/>
              </a:spcBef>
              <a:buFontTx/>
              <a:buNone/>
              <a:defRPr sz="900" b="1">
                <a:solidFill>
                  <a:schemeClr val="tx1"/>
                </a:solidFill>
              </a:defRPr>
            </a:lvl1pPr>
            <a:lvl2pPr marL="0" indent="0">
              <a:spcBef>
                <a:spcPts val="0"/>
              </a:spcBef>
              <a:buFontTx/>
              <a:buNone/>
              <a:defRPr sz="900">
                <a:solidFill>
                  <a:schemeClr val="tx1"/>
                </a:solidFill>
              </a:defRPr>
            </a:lvl2pPr>
            <a:lvl3pPr marL="0" indent="0">
              <a:spcBef>
                <a:spcPts val="184"/>
              </a:spcBef>
              <a:buFontTx/>
              <a:buNone/>
              <a:defRPr sz="900">
                <a:solidFill>
                  <a:schemeClr val="tx1"/>
                </a:solidFill>
              </a:defRPr>
            </a:lvl3pPr>
            <a:lvl4pPr>
              <a:buFontTx/>
              <a:buNone/>
              <a:defRPr/>
            </a:lvl4pPr>
            <a:lvl5pPr>
              <a:buFontTx/>
              <a:buNone/>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9" name="Picture Placeholder 19"/>
          <p:cNvSpPr>
            <a:spLocks noGrp="1"/>
          </p:cNvSpPr>
          <p:nvPr>
            <p:ph type="pic" sz="quarter" idx="13"/>
          </p:nvPr>
        </p:nvSpPr>
        <p:spPr>
          <a:xfrm>
            <a:off x="3663044" y="1687145"/>
            <a:ext cx="1367316" cy="1338719"/>
          </a:xfrm>
        </p:spPr>
        <p:txBody>
          <a:bodyPr rtlCol="0">
            <a:noAutofit/>
          </a:bodyPr>
          <a:lstStyle>
            <a:lvl1pPr>
              <a:defRPr>
                <a:solidFill>
                  <a:schemeClr val="tx1"/>
                </a:solidFill>
              </a:defRPr>
            </a:lvl1pPr>
          </a:lstStyle>
          <a:p>
            <a:pPr lvl="0"/>
            <a:r>
              <a:rPr lang="en-US" noProof="0" smtClean="0"/>
              <a:t>Click icon to add picture</a:t>
            </a:r>
            <a:endParaRPr lang="en-GB" noProof="0"/>
          </a:p>
        </p:txBody>
      </p:sp>
      <p:sp>
        <p:nvSpPr>
          <p:cNvPr id="10" name="Text Placeholder 21"/>
          <p:cNvSpPr>
            <a:spLocks noGrp="1"/>
          </p:cNvSpPr>
          <p:nvPr>
            <p:ph type="body" sz="quarter" idx="14"/>
          </p:nvPr>
        </p:nvSpPr>
        <p:spPr>
          <a:xfrm>
            <a:off x="5083351" y="1688950"/>
            <a:ext cx="1310892" cy="1352017"/>
          </a:xfrm>
        </p:spPr>
        <p:txBody>
          <a:bodyPr lIns="0" tIns="0" rIns="0" bIns="0" anchor="b"/>
          <a:lstStyle>
            <a:lvl1pPr marL="0" indent="0">
              <a:spcBef>
                <a:spcPts val="0"/>
              </a:spcBef>
              <a:buFontTx/>
              <a:buNone/>
              <a:defRPr sz="900" b="1">
                <a:solidFill>
                  <a:schemeClr val="tx1"/>
                </a:solidFill>
              </a:defRPr>
            </a:lvl1pPr>
            <a:lvl2pPr marL="0" indent="0">
              <a:spcBef>
                <a:spcPts val="0"/>
              </a:spcBef>
              <a:buFontTx/>
              <a:buNone/>
              <a:defRPr sz="900">
                <a:solidFill>
                  <a:schemeClr val="tx1"/>
                </a:solidFill>
              </a:defRPr>
            </a:lvl2pPr>
            <a:lvl3pPr marL="0" indent="0">
              <a:spcBef>
                <a:spcPts val="184"/>
              </a:spcBef>
              <a:buFontTx/>
              <a:buNone/>
              <a:defRPr sz="900">
                <a:solidFill>
                  <a:schemeClr val="tx1"/>
                </a:solidFill>
              </a:defRPr>
            </a:lvl3pPr>
            <a:lvl4pPr>
              <a:buFontTx/>
              <a:buNone/>
              <a:defRPr/>
            </a:lvl4pPr>
            <a:lvl5pPr>
              <a:buFontTx/>
              <a:buNone/>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1" name="Picture Placeholder 19"/>
          <p:cNvSpPr>
            <a:spLocks noGrp="1"/>
          </p:cNvSpPr>
          <p:nvPr>
            <p:ph type="pic" sz="quarter" idx="15"/>
          </p:nvPr>
        </p:nvSpPr>
        <p:spPr>
          <a:xfrm>
            <a:off x="6675962" y="1687145"/>
            <a:ext cx="1367316" cy="1338719"/>
          </a:xfrm>
        </p:spPr>
        <p:txBody>
          <a:bodyPr rtlCol="0">
            <a:noAutofit/>
          </a:bodyPr>
          <a:lstStyle>
            <a:lvl1pPr>
              <a:defRPr>
                <a:solidFill>
                  <a:schemeClr val="tx1"/>
                </a:solidFill>
              </a:defRPr>
            </a:lvl1pPr>
          </a:lstStyle>
          <a:p>
            <a:pPr lvl="0"/>
            <a:r>
              <a:rPr lang="en-US" noProof="0" smtClean="0"/>
              <a:t>Click icon to add picture</a:t>
            </a:r>
            <a:endParaRPr lang="en-GB" noProof="0"/>
          </a:p>
        </p:txBody>
      </p:sp>
      <p:sp>
        <p:nvSpPr>
          <p:cNvPr id="12" name="Text Placeholder 21"/>
          <p:cNvSpPr>
            <a:spLocks noGrp="1"/>
          </p:cNvSpPr>
          <p:nvPr>
            <p:ph type="body" sz="quarter" idx="16"/>
          </p:nvPr>
        </p:nvSpPr>
        <p:spPr>
          <a:xfrm>
            <a:off x="8096274" y="1688950"/>
            <a:ext cx="1310892" cy="1352017"/>
          </a:xfrm>
        </p:spPr>
        <p:txBody>
          <a:bodyPr lIns="0" tIns="0" rIns="0" bIns="0" anchor="b"/>
          <a:lstStyle>
            <a:lvl1pPr marL="0" indent="0">
              <a:spcBef>
                <a:spcPts val="0"/>
              </a:spcBef>
              <a:buFontTx/>
              <a:buNone/>
              <a:defRPr sz="900" b="1">
                <a:solidFill>
                  <a:schemeClr val="tx1"/>
                </a:solidFill>
              </a:defRPr>
            </a:lvl1pPr>
            <a:lvl2pPr marL="0" indent="0">
              <a:spcBef>
                <a:spcPts val="0"/>
              </a:spcBef>
              <a:buFontTx/>
              <a:buNone/>
              <a:defRPr sz="900">
                <a:solidFill>
                  <a:schemeClr val="tx1"/>
                </a:solidFill>
              </a:defRPr>
            </a:lvl2pPr>
            <a:lvl3pPr marL="0" indent="0">
              <a:spcBef>
                <a:spcPts val="184"/>
              </a:spcBef>
              <a:buFontTx/>
              <a:buNone/>
              <a:defRPr sz="900">
                <a:solidFill>
                  <a:schemeClr val="tx1"/>
                </a:solidFill>
              </a:defRPr>
            </a:lvl3pPr>
            <a:lvl4pPr>
              <a:buFontTx/>
              <a:buNone/>
              <a:defRPr/>
            </a:lvl4pPr>
            <a:lvl5pPr>
              <a:buFontTx/>
              <a:buNone/>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4" name="Text Placeholder 13"/>
          <p:cNvSpPr>
            <a:spLocks noGrp="1"/>
          </p:cNvSpPr>
          <p:nvPr>
            <p:ph type="body" sz="quarter" idx="17"/>
          </p:nvPr>
        </p:nvSpPr>
        <p:spPr>
          <a:xfrm>
            <a:off x="568347" y="3171693"/>
            <a:ext cx="2851233" cy="3087581"/>
          </a:xfrm>
        </p:spPr>
        <p:txBody>
          <a:bodyPr/>
          <a:lstStyle>
            <a:lvl1pPr marL="0" indent="0">
              <a:buFontTx/>
              <a:buNone/>
              <a:defRPr sz="1700">
                <a:solidFill>
                  <a:schemeClr val="tx1"/>
                </a:solidFill>
              </a:defRPr>
            </a:lvl1pPr>
            <a:lvl2pPr marL="386617" indent="-198265">
              <a:buClr>
                <a:schemeClr val="tx1"/>
              </a:buClr>
              <a:buFont typeface="Wingdings" pitchFamily="2" charset="2"/>
              <a:buChar char="§"/>
              <a:defRPr sz="1700">
                <a:solidFill>
                  <a:schemeClr val="tx1"/>
                </a:solidFill>
              </a:defRPr>
            </a:lvl2pPr>
            <a:lvl3pPr marL="617835" indent="-221488">
              <a:buClr>
                <a:srgbClr val="606B8D"/>
              </a:buClr>
              <a:buFont typeface="Wingdings" pitchFamily="2" charset="2"/>
              <a:buChar char="§"/>
              <a:defRPr sz="1700">
                <a:solidFill>
                  <a:schemeClr val="tx1"/>
                </a:solidFill>
              </a:defRPr>
            </a:lvl3pPr>
            <a:lvl4pPr marL="888890" indent="-224700">
              <a:buClr>
                <a:srgbClr val="606B8D"/>
              </a:buClr>
              <a:buFont typeface="Wingdings" pitchFamily="2" charset="2"/>
              <a:buChar char="§"/>
              <a:defRPr sz="1700">
                <a:solidFill>
                  <a:schemeClr val="tx1"/>
                </a:solidFill>
              </a:defRPr>
            </a:lvl4pPr>
            <a:lvl5pPr marL="1123502" indent="-224700">
              <a:buClr>
                <a:srgbClr val="606B8D"/>
              </a:buClr>
              <a:buFont typeface="Wingdings" pitchFamily="2" charset="2"/>
              <a:buChar char="§"/>
              <a:defRPr sz="1700">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5" name="Text Placeholder 13"/>
          <p:cNvSpPr>
            <a:spLocks noGrp="1"/>
          </p:cNvSpPr>
          <p:nvPr>
            <p:ph type="body" sz="quarter" idx="18"/>
          </p:nvPr>
        </p:nvSpPr>
        <p:spPr>
          <a:xfrm>
            <a:off x="3549508" y="3171693"/>
            <a:ext cx="2851233" cy="3087581"/>
          </a:xfrm>
        </p:spPr>
        <p:txBody>
          <a:bodyPr/>
          <a:lstStyle>
            <a:lvl1pPr marL="0" indent="0">
              <a:buFontTx/>
              <a:buNone/>
              <a:defRPr sz="1700">
                <a:solidFill>
                  <a:schemeClr val="tx1"/>
                </a:solidFill>
              </a:defRPr>
            </a:lvl1pPr>
            <a:lvl2pPr marL="386617" indent="-198265">
              <a:buClr>
                <a:schemeClr val="tx1"/>
              </a:buClr>
              <a:buFont typeface="Wingdings" pitchFamily="2" charset="2"/>
              <a:buChar char="§"/>
              <a:defRPr sz="1700">
                <a:solidFill>
                  <a:schemeClr val="tx1"/>
                </a:solidFill>
              </a:defRPr>
            </a:lvl2pPr>
            <a:lvl3pPr marL="617835" indent="-221488">
              <a:buClr>
                <a:srgbClr val="606B8D"/>
              </a:buClr>
              <a:buFont typeface="Wingdings" pitchFamily="2" charset="2"/>
              <a:buChar char="§"/>
              <a:defRPr sz="1700">
                <a:solidFill>
                  <a:schemeClr val="tx1"/>
                </a:solidFill>
              </a:defRPr>
            </a:lvl3pPr>
            <a:lvl4pPr marL="888890" indent="-224700">
              <a:buClr>
                <a:srgbClr val="606B8D"/>
              </a:buClr>
              <a:buFont typeface="Wingdings" pitchFamily="2" charset="2"/>
              <a:buChar char="§"/>
              <a:defRPr sz="1700">
                <a:solidFill>
                  <a:schemeClr val="tx1"/>
                </a:solidFill>
              </a:defRPr>
            </a:lvl4pPr>
            <a:lvl5pPr marL="1123502" indent="-224700">
              <a:buClr>
                <a:srgbClr val="606B8D"/>
              </a:buClr>
              <a:buFont typeface="Wingdings" pitchFamily="2" charset="2"/>
              <a:buChar char="§"/>
              <a:defRPr sz="1700">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6" name="Text Placeholder 13"/>
          <p:cNvSpPr>
            <a:spLocks noGrp="1"/>
          </p:cNvSpPr>
          <p:nvPr>
            <p:ph type="body" sz="quarter" idx="19"/>
          </p:nvPr>
        </p:nvSpPr>
        <p:spPr>
          <a:xfrm>
            <a:off x="6578409" y="3171693"/>
            <a:ext cx="2851233" cy="3087581"/>
          </a:xfrm>
        </p:spPr>
        <p:txBody>
          <a:bodyPr/>
          <a:lstStyle>
            <a:lvl1pPr marL="0" indent="0">
              <a:buFontTx/>
              <a:buNone/>
              <a:defRPr sz="1700">
                <a:solidFill>
                  <a:schemeClr val="tx1"/>
                </a:solidFill>
              </a:defRPr>
            </a:lvl1pPr>
            <a:lvl2pPr marL="386617" indent="-198265">
              <a:buClr>
                <a:schemeClr val="tx1"/>
              </a:buClr>
              <a:buFont typeface="Wingdings" pitchFamily="2" charset="2"/>
              <a:buChar char="§"/>
              <a:defRPr sz="1700">
                <a:solidFill>
                  <a:schemeClr val="tx1"/>
                </a:solidFill>
              </a:defRPr>
            </a:lvl2pPr>
            <a:lvl3pPr marL="617835" indent="-221488">
              <a:buClr>
                <a:srgbClr val="606B8D"/>
              </a:buClr>
              <a:buFont typeface="Wingdings" pitchFamily="2" charset="2"/>
              <a:buChar char="§"/>
              <a:defRPr sz="1700">
                <a:solidFill>
                  <a:schemeClr val="tx1"/>
                </a:solidFill>
              </a:defRPr>
            </a:lvl3pPr>
            <a:lvl4pPr marL="888890" indent="-224700">
              <a:buClr>
                <a:srgbClr val="606B8D"/>
              </a:buClr>
              <a:buFont typeface="Wingdings" pitchFamily="2" charset="2"/>
              <a:buChar char="§"/>
              <a:defRPr sz="1700">
                <a:solidFill>
                  <a:schemeClr val="tx1"/>
                </a:solidFill>
              </a:defRPr>
            </a:lvl4pPr>
            <a:lvl5pPr marL="1123502" indent="-224700">
              <a:buClr>
                <a:srgbClr val="606B8D"/>
              </a:buClr>
              <a:buFont typeface="Wingdings" pitchFamily="2" charset="2"/>
              <a:buChar char="§"/>
              <a:defRPr sz="1700">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27" name="Text Placeholder 8"/>
          <p:cNvSpPr>
            <a:spLocks noGrp="1"/>
          </p:cNvSpPr>
          <p:nvPr>
            <p:ph type="body" sz="quarter" idx="20"/>
          </p:nvPr>
        </p:nvSpPr>
        <p:spPr>
          <a:xfrm>
            <a:off x="498536" y="6254710"/>
            <a:ext cx="3952166" cy="388759"/>
          </a:xfrm>
        </p:spPr>
        <p:txBody>
          <a:bodyPr anchor="b"/>
          <a:lstStyle>
            <a:lvl1pPr marL="0" indent="0">
              <a:buFontTx/>
              <a:buNone/>
              <a:defRPr sz="900"/>
            </a:lvl1pPr>
          </a:lstStyle>
          <a:p>
            <a:pPr lvl="0"/>
            <a:r>
              <a:rPr lang="en-US" smtClean="0"/>
              <a:t>Click to edit Master text styles</a:t>
            </a:r>
          </a:p>
        </p:txBody>
      </p:sp>
      <p:sp>
        <p:nvSpPr>
          <p:cNvPr id="23" name="Slide Number Placeholder 2"/>
          <p:cNvSpPr>
            <a:spLocks noGrp="1"/>
          </p:cNvSpPr>
          <p:nvPr>
            <p:ph type="sldNum" sz="quarter" idx="21"/>
          </p:nvPr>
        </p:nvSpPr>
        <p:spPr/>
        <p:txBody>
          <a:bodyPr/>
          <a:lstStyle>
            <a:lvl1pPr>
              <a:defRPr/>
            </a:lvl1pPr>
          </a:lstStyle>
          <a:p>
            <a:pPr>
              <a:defRPr/>
            </a:pPr>
            <a:fld id="{11D6E55E-2478-42EC-AF43-085A067F798A}" type="slidenum">
              <a:rPr lang="en-GB">
                <a:solidFill>
                  <a:srgbClr val="002244"/>
                </a:solidFill>
              </a:rPr>
              <a:pPr>
                <a:defRPr/>
              </a:pPr>
              <a:t>‹#›</a:t>
            </a:fld>
            <a:endParaRPr lang="en-GB">
              <a:solidFill>
                <a:srgbClr val="002244"/>
              </a:solidFill>
            </a:endParaRPr>
          </a:p>
        </p:txBody>
      </p:sp>
    </p:spTree>
    <p:extLst>
      <p:ext uri="{BB962C8B-B14F-4D97-AF65-F5344CB8AC3E}">
        <p14:creationId xmlns:p14="http://schemas.microsoft.com/office/powerpoint/2010/main" val="947880654"/>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userDrawn="1">
  <p:cSld name="12. TEAM 2 PEOPLE AND BIOG">
    <p:spTree>
      <p:nvGrpSpPr>
        <p:cNvPr id="1" name=""/>
        <p:cNvGrpSpPr/>
        <p:nvPr/>
      </p:nvGrpSpPr>
      <p:grpSpPr>
        <a:xfrm>
          <a:off x="0" y="0"/>
          <a:ext cx="0" cy="0"/>
          <a:chOff x="0" y="0"/>
          <a:chExt cx="0" cy="0"/>
        </a:xfrm>
      </p:grpSpPr>
      <p:sp>
        <p:nvSpPr>
          <p:cNvPr id="17" name="Rectangle 16"/>
          <p:cNvSpPr/>
          <p:nvPr userDrawn="1"/>
        </p:nvSpPr>
        <p:spPr>
          <a:xfrm>
            <a:off x="585307" y="669534"/>
            <a:ext cx="1501489" cy="5616849"/>
          </a:xfrm>
          <a:prstGeom prst="rect">
            <a:avLst/>
          </a:prstGeom>
          <a:solidFill>
            <a:srgbClr val="A1A7C0"/>
          </a:solidFill>
          <a:ln>
            <a:noFill/>
          </a:ln>
        </p:spPr>
        <p:style>
          <a:lnRef idx="2">
            <a:schemeClr val="accent1">
              <a:shade val="50000"/>
            </a:schemeClr>
          </a:lnRef>
          <a:fillRef idx="1">
            <a:schemeClr val="accent1"/>
          </a:fillRef>
          <a:effectRef idx="0">
            <a:schemeClr val="accent1"/>
          </a:effectRef>
          <a:fontRef idx="minor">
            <a:schemeClr val="lt1"/>
          </a:fontRef>
        </p:style>
        <p:txBody>
          <a:bodyPr lIns="83931" tIns="41965" rIns="83931" bIns="41965" anchor="ctr"/>
          <a:lstStyle/>
          <a:p>
            <a:pPr algn="ctr" defTabSz="957416" fontAlgn="auto">
              <a:spcBef>
                <a:spcPts val="0"/>
              </a:spcBef>
              <a:spcAft>
                <a:spcPts val="0"/>
              </a:spcAft>
              <a:defRPr/>
            </a:pPr>
            <a:endParaRPr lang="en-GB" sz="1900">
              <a:solidFill>
                <a:srgbClr val="002244"/>
              </a:solidFill>
            </a:endParaRPr>
          </a:p>
        </p:txBody>
      </p:sp>
      <p:sp>
        <p:nvSpPr>
          <p:cNvPr id="18" name="Rectangle 17"/>
          <p:cNvSpPr/>
          <p:nvPr userDrawn="1"/>
        </p:nvSpPr>
        <p:spPr>
          <a:xfrm>
            <a:off x="5064772" y="669534"/>
            <a:ext cx="1501489" cy="5616849"/>
          </a:xfrm>
          <a:prstGeom prst="rect">
            <a:avLst/>
          </a:prstGeom>
          <a:solidFill>
            <a:srgbClr val="A1A7C0"/>
          </a:solidFill>
          <a:ln>
            <a:noFill/>
          </a:ln>
        </p:spPr>
        <p:style>
          <a:lnRef idx="2">
            <a:schemeClr val="accent1">
              <a:shade val="50000"/>
            </a:schemeClr>
          </a:lnRef>
          <a:fillRef idx="1">
            <a:schemeClr val="accent1"/>
          </a:fillRef>
          <a:effectRef idx="0">
            <a:schemeClr val="accent1"/>
          </a:effectRef>
          <a:fontRef idx="minor">
            <a:schemeClr val="lt1"/>
          </a:fontRef>
        </p:style>
        <p:txBody>
          <a:bodyPr lIns="83931" tIns="41965" rIns="83931" bIns="41965" anchor="ctr"/>
          <a:lstStyle/>
          <a:p>
            <a:pPr algn="ctr" defTabSz="957416" fontAlgn="auto">
              <a:spcBef>
                <a:spcPts val="0"/>
              </a:spcBef>
              <a:spcAft>
                <a:spcPts val="0"/>
              </a:spcAft>
              <a:defRPr/>
            </a:pPr>
            <a:endParaRPr lang="en-GB" sz="1900">
              <a:solidFill>
                <a:srgbClr val="002244"/>
              </a:solidFill>
            </a:endParaRPr>
          </a:p>
        </p:txBody>
      </p:sp>
      <p:cxnSp>
        <p:nvCxnSpPr>
          <p:cNvPr id="19" name="Straight Connector 18"/>
          <p:cNvCxnSpPr/>
          <p:nvPr userDrawn="1"/>
        </p:nvCxnSpPr>
        <p:spPr>
          <a:xfrm>
            <a:off x="2180909" y="2179931"/>
            <a:ext cx="2735327" cy="0"/>
          </a:xfrm>
          <a:prstGeom prst="line">
            <a:avLst/>
          </a:prstGeom>
          <a:ln w="6350">
            <a:solidFill>
              <a:srgbClr val="606B8D"/>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a:xfrm>
            <a:off x="6666261" y="2179931"/>
            <a:ext cx="2735327" cy="0"/>
          </a:xfrm>
          <a:prstGeom prst="line">
            <a:avLst/>
          </a:prstGeom>
          <a:ln w="6350">
            <a:solidFill>
              <a:srgbClr val="606B8D"/>
            </a:solidFill>
          </a:ln>
        </p:spPr>
        <p:style>
          <a:lnRef idx="1">
            <a:schemeClr val="accent1"/>
          </a:lnRef>
          <a:fillRef idx="0">
            <a:schemeClr val="accent1"/>
          </a:fillRef>
          <a:effectRef idx="0">
            <a:schemeClr val="accent1"/>
          </a:effectRef>
          <a:fontRef idx="minor">
            <a:schemeClr val="tx1"/>
          </a:fontRef>
        </p:style>
      </p:cxnSp>
      <p:sp>
        <p:nvSpPr>
          <p:cNvPr id="21" name="TextBox 20"/>
          <p:cNvSpPr txBox="1">
            <a:spLocks noChangeArrowheads="1"/>
          </p:cNvSpPr>
          <p:nvPr userDrawn="1"/>
        </p:nvSpPr>
        <p:spPr bwMode="auto">
          <a:xfrm>
            <a:off x="573544" y="3160468"/>
            <a:ext cx="1433841" cy="251973"/>
          </a:xfrm>
          <a:prstGeom prst="rect">
            <a:avLst/>
          </a:prstGeom>
          <a:noFill/>
          <a:ln>
            <a:noFill/>
          </a:ln>
          <a:extLst/>
        </p:spPr>
        <p:txBody>
          <a:bodyPr lIns="83931" tIns="41965" rIns="83931" bIns="41965">
            <a:spAutoFit/>
          </a:bodyPr>
          <a:lstStyle>
            <a:lvl1pPr eaLnBrk="0" hangingPunct="0">
              <a:defRPr sz="2100">
                <a:solidFill>
                  <a:schemeClr val="tx1"/>
                </a:solidFill>
                <a:latin typeface="Arial" charset="0"/>
                <a:ea typeface="ＭＳ Ｐゴシック" charset="0"/>
                <a:cs typeface="ＭＳ Ｐゴシック" charset="0"/>
              </a:defRPr>
            </a:lvl1pPr>
            <a:lvl2pPr marL="742950" indent="-285750" eaLnBrk="0" hangingPunct="0">
              <a:defRPr sz="2100">
                <a:solidFill>
                  <a:schemeClr val="tx1"/>
                </a:solidFill>
                <a:latin typeface="Arial" charset="0"/>
                <a:ea typeface="ＭＳ Ｐゴシック" charset="0"/>
              </a:defRPr>
            </a:lvl2pPr>
            <a:lvl3pPr marL="1143000" indent="-228600" eaLnBrk="0" hangingPunct="0">
              <a:defRPr sz="2100">
                <a:solidFill>
                  <a:schemeClr val="tx1"/>
                </a:solidFill>
                <a:latin typeface="Arial" charset="0"/>
                <a:ea typeface="ＭＳ Ｐゴシック" charset="0"/>
              </a:defRPr>
            </a:lvl3pPr>
            <a:lvl4pPr marL="1600200" indent="-228600" eaLnBrk="0" hangingPunct="0">
              <a:defRPr sz="2100">
                <a:solidFill>
                  <a:schemeClr val="tx1"/>
                </a:solidFill>
                <a:latin typeface="Arial" charset="0"/>
                <a:ea typeface="ＭＳ Ｐゴシック" charset="0"/>
              </a:defRPr>
            </a:lvl4pPr>
            <a:lvl5pPr marL="2057400" indent="-228600" eaLnBrk="0" hangingPunct="0">
              <a:defRPr sz="2100">
                <a:solidFill>
                  <a:schemeClr val="tx1"/>
                </a:solidFill>
                <a:latin typeface="Arial" charset="0"/>
                <a:ea typeface="ＭＳ Ｐゴシック" charset="0"/>
              </a:defRPr>
            </a:lvl5pPr>
            <a:lvl6pPr marL="2514600" indent="-228600" defTabSz="1042988" eaLnBrk="0" fontAlgn="base" hangingPunct="0">
              <a:spcBef>
                <a:spcPct val="0"/>
              </a:spcBef>
              <a:spcAft>
                <a:spcPct val="0"/>
              </a:spcAft>
              <a:defRPr sz="2100">
                <a:solidFill>
                  <a:schemeClr val="tx1"/>
                </a:solidFill>
                <a:latin typeface="Arial" charset="0"/>
                <a:ea typeface="ＭＳ Ｐゴシック" charset="0"/>
              </a:defRPr>
            </a:lvl6pPr>
            <a:lvl7pPr marL="2971800" indent="-228600" defTabSz="1042988" eaLnBrk="0" fontAlgn="base" hangingPunct="0">
              <a:spcBef>
                <a:spcPct val="0"/>
              </a:spcBef>
              <a:spcAft>
                <a:spcPct val="0"/>
              </a:spcAft>
              <a:defRPr sz="2100">
                <a:solidFill>
                  <a:schemeClr val="tx1"/>
                </a:solidFill>
                <a:latin typeface="Arial" charset="0"/>
                <a:ea typeface="ＭＳ Ｐゴシック" charset="0"/>
              </a:defRPr>
            </a:lvl7pPr>
            <a:lvl8pPr marL="3429000" indent="-228600" defTabSz="1042988" eaLnBrk="0" fontAlgn="base" hangingPunct="0">
              <a:spcBef>
                <a:spcPct val="0"/>
              </a:spcBef>
              <a:spcAft>
                <a:spcPct val="0"/>
              </a:spcAft>
              <a:defRPr sz="2100">
                <a:solidFill>
                  <a:schemeClr val="tx1"/>
                </a:solidFill>
                <a:latin typeface="Arial" charset="0"/>
                <a:ea typeface="ＭＳ Ｐゴシック" charset="0"/>
              </a:defRPr>
            </a:lvl8pPr>
            <a:lvl9pPr marL="3886200" indent="-228600" defTabSz="1042988" eaLnBrk="0" fontAlgn="base" hangingPunct="0">
              <a:spcBef>
                <a:spcPct val="0"/>
              </a:spcBef>
              <a:spcAft>
                <a:spcPct val="0"/>
              </a:spcAft>
              <a:defRPr sz="2100">
                <a:solidFill>
                  <a:schemeClr val="tx1"/>
                </a:solidFill>
                <a:latin typeface="Arial" charset="0"/>
                <a:ea typeface="ＭＳ Ｐゴシック" charset="0"/>
              </a:defRPr>
            </a:lvl9pPr>
          </a:lstStyle>
          <a:p>
            <a:pPr defTabSz="957353" eaLnBrk="1" hangingPunct="1">
              <a:defRPr/>
            </a:pPr>
            <a:r>
              <a:rPr lang="en-GB" sz="1100" b="1" smtClean="0">
                <a:solidFill>
                  <a:srgbClr val="FFED54"/>
                </a:solidFill>
              </a:rPr>
              <a:t>Client list</a:t>
            </a:r>
          </a:p>
        </p:txBody>
      </p:sp>
      <p:sp>
        <p:nvSpPr>
          <p:cNvPr id="22" name="TextBox 21"/>
          <p:cNvSpPr txBox="1">
            <a:spLocks noChangeArrowheads="1"/>
          </p:cNvSpPr>
          <p:nvPr userDrawn="1"/>
        </p:nvSpPr>
        <p:spPr bwMode="auto">
          <a:xfrm>
            <a:off x="5053009" y="3160468"/>
            <a:ext cx="1433841" cy="251973"/>
          </a:xfrm>
          <a:prstGeom prst="rect">
            <a:avLst/>
          </a:prstGeom>
          <a:noFill/>
          <a:ln>
            <a:noFill/>
          </a:ln>
          <a:extLst/>
        </p:spPr>
        <p:txBody>
          <a:bodyPr lIns="83931" tIns="41965" rIns="83931" bIns="41965">
            <a:spAutoFit/>
          </a:bodyPr>
          <a:lstStyle>
            <a:lvl1pPr eaLnBrk="0" hangingPunct="0">
              <a:defRPr sz="2100">
                <a:solidFill>
                  <a:schemeClr val="tx1"/>
                </a:solidFill>
                <a:latin typeface="Arial" charset="0"/>
                <a:ea typeface="ＭＳ Ｐゴシック" charset="0"/>
                <a:cs typeface="ＭＳ Ｐゴシック" charset="0"/>
              </a:defRPr>
            </a:lvl1pPr>
            <a:lvl2pPr marL="742950" indent="-285750" eaLnBrk="0" hangingPunct="0">
              <a:defRPr sz="2100">
                <a:solidFill>
                  <a:schemeClr val="tx1"/>
                </a:solidFill>
                <a:latin typeface="Arial" charset="0"/>
                <a:ea typeface="ＭＳ Ｐゴシック" charset="0"/>
              </a:defRPr>
            </a:lvl2pPr>
            <a:lvl3pPr marL="1143000" indent="-228600" eaLnBrk="0" hangingPunct="0">
              <a:defRPr sz="2100">
                <a:solidFill>
                  <a:schemeClr val="tx1"/>
                </a:solidFill>
                <a:latin typeface="Arial" charset="0"/>
                <a:ea typeface="ＭＳ Ｐゴシック" charset="0"/>
              </a:defRPr>
            </a:lvl3pPr>
            <a:lvl4pPr marL="1600200" indent="-228600" eaLnBrk="0" hangingPunct="0">
              <a:defRPr sz="2100">
                <a:solidFill>
                  <a:schemeClr val="tx1"/>
                </a:solidFill>
                <a:latin typeface="Arial" charset="0"/>
                <a:ea typeface="ＭＳ Ｐゴシック" charset="0"/>
              </a:defRPr>
            </a:lvl4pPr>
            <a:lvl5pPr marL="2057400" indent="-228600" eaLnBrk="0" hangingPunct="0">
              <a:defRPr sz="2100">
                <a:solidFill>
                  <a:schemeClr val="tx1"/>
                </a:solidFill>
                <a:latin typeface="Arial" charset="0"/>
                <a:ea typeface="ＭＳ Ｐゴシック" charset="0"/>
              </a:defRPr>
            </a:lvl5pPr>
            <a:lvl6pPr marL="2514600" indent="-228600" defTabSz="1042988" eaLnBrk="0" fontAlgn="base" hangingPunct="0">
              <a:spcBef>
                <a:spcPct val="0"/>
              </a:spcBef>
              <a:spcAft>
                <a:spcPct val="0"/>
              </a:spcAft>
              <a:defRPr sz="2100">
                <a:solidFill>
                  <a:schemeClr val="tx1"/>
                </a:solidFill>
                <a:latin typeface="Arial" charset="0"/>
                <a:ea typeface="ＭＳ Ｐゴシック" charset="0"/>
              </a:defRPr>
            </a:lvl6pPr>
            <a:lvl7pPr marL="2971800" indent="-228600" defTabSz="1042988" eaLnBrk="0" fontAlgn="base" hangingPunct="0">
              <a:spcBef>
                <a:spcPct val="0"/>
              </a:spcBef>
              <a:spcAft>
                <a:spcPct val="0"/>
              </a:spcAft>
              <a:defRPr sz="2100">
                <a:solidFill>
                  <a:schemeClr val="tx1"/>
                </a:solidFill>
                <a:latin typeface="Arial" charset="0"/>
                <a:ea typeface="ＭＳ Ｐゴシック" charset="0"/>
              </a:defRPr>
            </a:lvl7pPr>
            <a:lvl8pPr marL="3429000" indent="-228600" defTabSz="1042988" eaLnBrk="0" fontAlgn="base" hangingPunct="0">
              <a:spcBef>
                <a:spcPct val="0"/>
              </a:spcBef>
              <a:spcAft>
                <a:spcPct val="0"/>
              </a:spcAft>
              <a:defRPr sz="2100">
                <a:solidFill>
                  <a:schemeClr val="tx1"/>
                </a:solidFill>
                <a:latin typeface="Arial" charset="0"/>
                <a:ea typeface="ＭＳ Ｐゴシック" charset="0"/>
              </a:defRPr>
            </a:lvl8pPr>
            <a:lvl9pPr marL="3886200" indent="-228600" defTabSz="1042988" eaLnBrk="0" fontAlgn="base" hangingPunct="0">
              <a:spcBef>
                <a:spcPct val="0"/>
              </a:spcBef>
              <a:spcAft>
                <a:spcPct val="0"/>
              </a:spcAft>
              <a:defRPr sz="2100">
                <a:solidFill>
                  <a:schemeClr val="tx1"/>
                </a:solidFill>
                <a:latin typeface="Arial" charset="0"/>
                <a:ea typeface="ＭＳ Ｐゴシック" charset="0"/>
              </a:defRPr>
            </a:lvl9pPr>
          </a:lstStyle>
          <a:p>
            <a:pPr defTabSz="957353" eaLnBrk="1" hangingPunct="1">
              <a:defRPr/>
            </a:pPr>
            <a:r>
              <a:rPr lang="en-GB" sz="1100" b="1" smtClean="0">
                <a:solidFill>
                  <a:srgbClr val="FFED54"/>
                </a:solidFill>
              </a:rPr>
              <a:t>Client list</a:t>
            </a:r>
          </a:p>
        </p:txBody>
      </p:sp>
      <p:sp>
        <p:nvSpPr>
          <p:cNvPr id="4" name="Picture Placeholder 19"/>
          <p:cNvSpPr>
            <a:spLocks noGrp="1"/>
          </p:cNvSpPr>
          <p:nvPr>
            <p:ph type="pic" sz="quarter" idx="11"/>
          </p:nvPr>
        </p:nvSpPr>
        <p:spPr>
          <a:xfrm>
            <a:off x="665900" y="722326"/>
            <a:ext cx="1367316" cy="1338719"/>
          </a:xfrm>
        </p:spPr>
        <p:txBody>
          <a:bodyPr rtlCol="0">
            <a:noAutofit/>
          </a:bodyPr>
          <a:lstStyle>
            <a:lvl1pPr>
              <a:defRPr>
                <a:solidFill>
                  <a:schemeClr val="tx1"/>
                </a:solidFill>
              </a:defRPr>
            </a:lvl1pPr>
          </a:lstStyle>
          <a:p>
            <a:pPr lvl="0"/>
            <a:r>
              <a:rPr lang="en-US" noProof="0" smtClean="0"/>
              <a:t>Click icon to add picture</a:t>
            </a:r>
            <a:endParaRPr lang="en-GB" noProof="0"/>
          </a:p>
        </p:txBody>
      </p:sp>
      <p:sp>
        <p:nvSpPr>
          <p:cNvPr id="5" name="Text Placeholder 21"/>
          <p:cNvSpPr>
            <a:spLocks noGrp="1"/>
          </p:cNvSpPr>
          <p:nvPr>
            <p:ph type="body" sz="quarter" idx="12"/>
          </p:nvPr>
        </p:nvSpPr>
        <p:spPr>
          <a:xfrm>
            <a:off x="2153322" y="719823"/>
            <a:ext cx="1993224" cy="1360887"/>
          </a:xfrm>
        </p:spPr>
        <p:txBody>
          <a:bodyPr lIns="0" tIns="0" rIns="0" bIns="0" anchor="b"/>
          <a:lstStyle>
            <a:lvl1pPr marL="0" indent="0">
              <a:spcBef>
                <a:spcPts val="0"/>
              </a:spcBef>
              <a:buFontTx/>
              <a:buNone/>
              <a:defRPr sz="1300" b="1">
                <a:solidFill>
                  <a:schemeClr val="tx1"/>
                </a:solidFill>
              </a:defRPr>
            </a:lvl1pPr>
            <a:lvl2pPr marL="0" indent="0">
              <a:spcBef>
                <a:spcPts val="0"/>
              </a:spcBef>
              <a:buFontTx/>
              <a:buNone/>
              <a:defRPr sz="1300">
                <a:solidFill>
                  <a:schemeClr val="tx1"/>
                </a:solidFill>
              </a:defRPr>
            </a:lvl2pPr>
            <a:lvl3pPr marL="0" indent="0">
              <a:spcBef>
                <a:spcPts val="184"/>
              </a:spcBef>
              <a:buFontTx/>
              <a:buNone/>
              <a:defRPr sz="900"/>
            </a:lvl3pPr>
            <a:lvl4pPr>
              <a:buFontTx/>
              <a:buNone/>
              <a:defRPr/>
            </a:lvl4pPr>
            <a:lvl5pPr>
              <a:buFontTx/>
              <a:buNone/>
              <a:defRPr/>
            </a:lvl5pPr>
          </a:lstStyle>
          <a:p>
            <a:pPr lvl="0"/>
            <a:r>
              <a:rPr lang="en-US" smtClean="0"/>
              <a:t>Click to edit Master text styles</a:t>
            </a:r>
          </a:p>
          <a:p>
            <a:pPr lvl="1"/>
            <a:r>
              <a:rPr lang="en-US" smtClean="0"/>
              <a:t>Second level</a:t>
            </a:r>
          </a:p>
        </p:txBody>
      </p:sp>
      <p:sp>
        <p:nvSpPr>
          <p:cNvPr id="7" name="Text Placeholder 6"/>
          <p:cNvSpPr>
            <a:spLocks noGrp="1"/>
          </p:cNvSpPr>
          <p:nvPr>
            <p:ph type="body" sz="quarter" idx="13"/>
          </p:nvPr>
        </p:nvSpPr>
        <p:spPr>
          <a:xfrm>
            <a:off x="2182385" y="2268983"/>
            <a:ext cx="2755915" cy="3990284"/>
          </a:xfrm>
        </p:spPr>
        <p:txBody>
          <a:bodyPr lIns="0" tIns="0" rIns="0" bIns="0"/>
          <a:lstStyle>
            <a:lvl1pPr marL="0" indent="0">
              <a:buFontTx/>
              <a:buNone/>
              <a:defRPr sz="1700">
                <a:solidFill>
                  <a:schemeClr val="tx1"/>
                </a:solidFill>
              </a:defRPr>
            </a:lvl1pPr>
            <a:lvl2pPr marL="386617" indent="-198265">
              <a:buClr>
                <a:schemeClr val="tx1"/>
              </a:buClr>
              <a:buFont typeface="Wingdings" pitchFamily="2" charset="2"/>
              <a:buChar char="§"/>
              <a:defRPr sz="1700">
                <a:solidFill>
                  <a:schemeClr val="tx1"/>
                </a:solidFill>
              </a:defRPr>
            </a:lvl2pPr>
            <a:lvl3pPr marL="617835" indent="-221488">
              <a:buClr>
                <a:srgbClr val="606B8D"/>
              </a:buClr>
              <a:buFont typeface="Wingdings" pitchFamily="2" charset="2"/>
              <a:buChar char="§"/>
              <a:defRPr sz="1700">
                <a:solidFill>
                  <a:schemeClr val="tx1"/>
                </a:solidFill>
              </a:defRPr>
            </a:lvl3pPr>
            <a:lvl4pPr marL="888890" indent="-224700">
              <a:buClr>
                <a:srgbClr val="606B8D"/>
              </a:buClr>
              <a:buFont typeface="Wingdings" pitchFamily="2" charset="2"/>
              <a:buChar char="§"/>
              <a:defRPr sz="1700">
                <a:solidFill>
                  <a:schemeClr val="tx1"/>
                </a:solidFill>
              </a:defRPr>
            </a:lvl4pPr>
            <a:lvl5pPr marL="1123502" indent="-224700">
              <a:buClr>
                <a:srgbClr val="A1A7C0"/>
              </a:buClr>
              <a:defRPr sz="1700">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8" name="Text Placeholder 21"/>
          <p:cNvSpPr>
            <a:spLocks noGrp="1"/>
          </p:cNvSpPr>
          <p:nvPr>
            <p:ph type="body" sz="quarter" idx="14"/>
          </p:nvPr>
        </p:nvSpPr>
        <p:spPr>
          <a:xfrm>
            <a:off x="669127" y="2197210"/>
            <a:ext cx="1342662" cy="920064"/>
          </a:xfrm>
        </p:spPr>
        <p:txBody>
          <a:bodyPr lIns="0" tIns="0" rIns="0" bIns="0"/>
          <a:lstStyle>
            <a:lvl1pPr>
              <a:spcBef>
                <a:spcPts val="0"/>
              </a:spcBef>
              <a:buFontTx/>
              <a:buNone/>
              <a:defRPr sz="1000" b="1">
                <a:solidFill>
                  <a:schemeClr val="tx1"/>
                </a:solidFill>
              </a:defRPr>
            </a:lvl1pPr>
            <a:lvl2pPr marL="0" indent="0">
              <a:spcBef>
                <a:spcPts val="0"/>
              </a:spcBef>
              <a:buFontTx/>
              <a:buNone/>
              <a:defRPr sz="900"/>
            </a:lvl2pPr>
            <a:lvl3pPr marL="0" indent="0">
              <a:spcBef>
                <a:spcPts val="184"/>
              </a:spcBef>
              <a:buFontTx/>
              <a:buNone/>
              <a:defRPr sz="900"/>
            </a:lvl3pPr>
            <a:lvl4pPr>
              <a:buFontTx/>
              <a:buNone/>
              <a:defRPr/>
            </a:lvl4pPr>
            <a:lvl5pPr>
              <a:buFontTx/>
              <a:buNone/>
              <a:defRPr/>
            </a:lvl5pPr>
          </a:lstStyle>
          <a:p>
            <a:pPr lvl="0"/>
            <a:r>
              <a:rPr lang="en-US" smtClean="0"/>
              <a:t>Click to edit Master text styles</a:t>
            </a:r>
          </a:p>
        </p:txBody>
      </p:sp>
      <p:sp>
        <p:nvSpPr>
          <p:cNvPr id="9" name="Text Placeholder 21"/>
          <p:cNvSpPr>
            <a:spLocks noGrp="1"/>
          </p:cNvSpPr>
          <p:nvPr>
            <p:ph type="body" sz="quarter" idx="15"/>
          </p:nvPr>
        </p:nvSpPr>
        <p:spPr>
          <a:xfrm>
            <a:off x="669127" y="3442604"/>
            <a:ext cx="1342662" cy="2785373"/>
          </a:xfrm>
        </p:spPr>
        <p:txBody>
          <a:bodyPr lIns="0" tIns="0" rIns="0" bIns="0"/>
          <a:lstStyle>
            <a:lvl1pPr marL="174859" indent="-174859">
              <a:spcBef>
                <a:spcPts val="551"/>
              </a:spcBef>
              <a:buClr>
                <a:schemeClr val="tx1"/>
              </a:buClr>
              <a:buFont typeface="Wingdings" pitchFamily="2" charset="2"/>
              <a:buChar char="§"/>
              <a:defRPr sz="1300" b="1" baseline="0">
                <a:solidFill>
                  <a:schemeClr val="tx1"/>
                </a:solidFill>
              </a:defRPr>
            </a:lvl1pPr>
            <a:lvl2pPr marL="0" indent="0">
              <a:spcBef>
                <a:spcPts val="0"/>
              </a:spcBef>
              <a:buFontTx/>
              <a:buNone/>
              <a:defRPr sz="900"/>
            </a:lvl2pPr>
            <a:lvl3pPr marL="0" indent="0">
              <a:spcBef>
                <a:spcPts val="184"/>
              </a:spcBef>
              <a:buFontTx/>
              <a:buNone/>
              <a:defRPr sz="900"/>
            </a:lvl3pPr>
            <a:lvl4pPr>
              <a:buFontTx/>
              <a:buNone/>
              <a:defRPr/>
            </a:lvl4pPr>
            <a:lvl5pPr>
              <a:buFontTx/>
              <a:buNone/>
              <a:defRPr/>
            </a:lvl5pPr>
          </a:lstStyle>
          <a:p>
            <a:pPr lvl="0"/>
            <a:r>
              <a:rPr lang="en-US" smtClean="0"/>
              <a:t>Click to edit Master text styles</a:t>
            </a:r>
          </a:p>
        </p:txBody>
      </p:sp>
      <p:sp>
        <p:nvSpPr>
          <p:cNvPr id="12" name="Picture Placeholder 19"/>
          <p:cNvSpPr>
            <a:spLocks noGrp="1"/>
          </p:cNvSpPr>
          <p:nvPr>
            <p:ph type="pic" sz="quarter" idx="16"/>
          </p:nvPr>
        </p:nvSpPr>
        <p:spPr>
          <a:xfrm>
            <a:off x="5133885" y="722326"/>
            <a:ext cx="1367316" cy="1338719"/>
          </a:xfrm>
        </p:spPr>
        <p:txBody>
          <a:bodyPr rtlCol="0">
            <a:noAutofit/>
          </a:bodyPr>
          <a:lstStyle>
            <a:lvl1pPr>
              <a:defRPr>
                <a:solidFill>
                  <a:schemeClr val="tx1"/>
                </a:solidFill>
              </a:defRPr>
            </a:lvl1pPr>
          </a:lstStyle>
          <a:p>
            <a:pPr lvl="0"/>
            <a:r>
              <a:rPr lang="en-US" noProof="0" smtClean="0"/>
              <a:t>Click icon to add picture</a:t>
            </a:r>
            <a:endParaRPr lang="en-GB" noProof="0"/>
          </a:p>
        </p:txBody>
      </p:sp>
      <p:sp>
        <p:nvSpPr>
          <p:cNvPr id="13" name="Text Placeholder 21"/>
          <p:cNvSpPr>
            <a:spLocks noGrp="1"/>
          </p:cNvSpPr>
          <p:nvPr>
            <p:ph type="body" sz="quarter" idx="17"/>
          </p:nvPr>
        </p:nvSpPr>
        <p:spPr>
          <a:xfrm>
            <a:off x="6621306" y="719823"/>
            <a:ext cx="1993224" cy="1360887"/>
          </a:xfrm>
        </p:spPr>
        <p:txBody>
          <a:bodyPr lIns="0" tIns="0" rIns="0" bIns="0" anchor="b"/>
          <a:lstStyle>
            <a:lvl1pPr marL="0" indent="0">
              <a:spcBef>
                <a:spcPts val="0"/>
              </a:spcBef>
              <a:buFontTx/>
              <a:buNone/>
              <a:defRPr sz="1300" b="1"/>
            </a:lvl1pPr>
            <a:lvl2pPr marL="0" indent="0">
              <a:spcBef>
                <a:spcPts val="0"/>
              </a:spcBef>
              <a:buFontTx/>
              <a:buNone/>
              <a:defRPr sz="1300"/>
            </a:lvl2pPr>
            <a:lvl3pPr marL="0" indent="0">
              <a:spcBef>
                <a:spcPts val="184"/>
              </a:spcBef>
              <a:buFontTx/>
              <a:buNone/>
              <a:defRPr sz="900"/>
            </a:lvl3pPr>
            <a:lvl4pPr>
              <a:buFontTx/>
              <a:buNone/>
              <a:defRPr/>
            </a:lvl4pPr>
            <a:lvl5pPr>
              <a:buFontTx/>
              <a:buNone/>
              <a:defRPr/>
            </a:lvl5pPr>
          </a:lstStyle>
          <a:p>
            <a:pPr lvl="0"/>
            <a:r>
              <a:rPr lang="en-US" smtClean="0"/>
              <a:t>Click to edit Master text styles</a:t>
            </a:r>
          </a:p>
          <a:p>
            <a:pPr lvl="1"/>
            <a:r>
              <a:rPr lang="en-US" smtClean="0"/>
              <a:t>Second level</a:t>
            </a:r>
          </a:p>
        </p:txBody>
      </p:sp>
      <p:sp>
        <p:nvSpPr>
          <p:cNvPr id="14" name="Text Placeholder 6"/>
          <p:cNvSpPr>
            <a:spLocks noGrp="1"/>
          </p:cNvSpPr>
          <p:nvPr>
            <p:ph type="body" sz="quarter" idx="18"/>
          </p:nvPr>
        </p:nvSpPr>
        <p:spPr>
          <a:xfrm>
            <a:off x="6650370" y="2268983"/>
            <a:ext cx="2755915" cy="3990284"/>
          </a:xfrm>
        </p:spPr>
        <p:txBody>
          <a:bodyPr lIns="0" tIns="0" rIns="0" bIns="0"/>
          <a:lstStyle>
            <a:lvl1pPr marL="0" indent="0">
              <a:buFontTx/>
              <a:buNone/>
              <a:defRPr sz="1700"/>
            </a:lvl1pPr>
            <a:lvl2pPr marL="386617" indent="-198265">
              <a:buClr>
                <a:schemeClr val="tx1"/>
              </a:buClr>
              <a:buFont typeface="Wingdings" pitchFamily="2" charset="2"/>
              <a:buChar char="§"/>
              <a:defRPr sz="1700"/>
            </a:lvl2pPr>
            <a:lvl3pPr marL="617835" indent="-221488">
              <a:buClr>
                <a:srgbClr val="606B8D"/>
              </a:buClr>
              <a:buFont typeface="Wingdings" pitchFamily="2" charset="2"/>
              <a:buChar char="§"/>
              <a:defRPr sz="1700"/>
            </a:lvl3pPr>
            <a:lvl4pPr marL="888890" indent="-224700">
              <a:buClr>
                <a:srgbClr val="606B8D"/>
              </a:buClr>
              <a:buFont typeface="Wingdings" pitchFamily="2" charset="2"/>
              <a:buChar char="§"/>
              <a:defRPr sz="1700"/>
            </a:lvl4pPr>
            <a:lvl5pPr marL="1123502" indent="-224700">
              <a:buClr>
                <a:srgbClr val="A1A7C0"/>
              </a:buClr>
              <a:defRPr sz="17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5" name="Text Placeholder 21"/>
          <p:cNvSpPr>
            <a:spLocks noGrp="1"/>
          </p:cNvSpPr>
          <p:nvPr>
            <p:ph type="body" sz="quarter" idx="19"/>
          </p:nvPr>
        </p:nvSpPr>
        <p:spPr>
          <a:xfrm>
            <a:off x="5137111" y="2197210"/>
            <a:ext cx="1342662" cy="920064"/>
          </a:xfrm>
        </p:spPr>
        <p:txBody>
          <a:bodyPr lIns="0" tIns="0" rIns="0" bIns="0"/>
          <a:lstStyle>
            <a:lvl1pPr>
              <a:spcBef>
                <a:spcPts val="0"/>
              </a:spcBef>
              <a:buFontTx/>
              <a:buNone/>
              <a:defRPr sz="1000" b="1">
                <a:solidFill>
                  <a:schemeClr val="tx1"/>
                </a:solidFill>
              </a:defRPr>
            </a:lvl1pPr>
            <a:lvl2pPr marL="0" indent="0">
              <a:spcBef>
                <a:spcPts val="0"/>
              </a:spcBef>
              <a:buFontTx/>
              <a:buNone/>
              <a:defRPr sz="900"/>
            </a:lvl2pPr>
            <a:lvl3pPr marL="0" indent="0">
              <a:spcBef>
                <a:spcPts val="184"/>
              </a:spcBef>
              <a:buFontTx/>
              <a:buNone/>
              <a:defRPr sz="900"/>
            </a:lvl3pPr>
            <a:lvl4pPr>
              <a:buFontTx/>
              <a:buNone/>
              <a:defRPr/>
            </a:lvl4pPr>
            <a:lvl5pPr>
              <a:buFontTx/>
              <a:buNone/>
              <a:defRPr/>
            </a:lvl5pPr>
          </a:lstStyle>
          <a:p>
            <a:pPr lvl="0"/>
            <a:r>
              <a:rPr lang="en-US" smtClean="0"/>
              <a:t>Click to edit Master text styles</a:t>
            </a:r>
          </a:p>
        </p:txBody>
      </p:sp>
      <p:sp>
        <p:nvSpPr>
          <p:cNvPr id="16" name="Text Placeholder 21"/>
          <p:cNvSpPr>
            <a:spLocks noGrp="1"/>
          </p:cNvSpPr>
          <p:nvPr>
            <p:ph type="body" sz="quarter" idx="20"/>
          </p:nvPr>
        </p:nvSpPr>
        <p:spPr>
          <a:xfrm>
            <a:off x="5137111" y="3442604"/>
            <a:ext cx="1342662" cy="2785373"/>
          </a:xfrm>
        </p:spPr>
        <p:txBody>
          <a:bodyPr lIns="0" tIns="0" rIns="0" bIns="0"/>
          <a:lstStyle>
            <a:lvl1pPr marL="174859" indent="-174859">
              <a:spcBef>
                <a:spcPts val="551"/>
              </a:spcBef>
              <a:buClr>
                <a:schemeClr val="tx1"/>
              </a:buClr>
              <a:buFont typeface="Wingdings" pitchFamily="2" charset="2"/>
              <a:buChar char="§"/>
              <a:defRPr sz="1300" b="1" baseline="0">
                <a:solidFill>
                  <a:schemeClr val="tx1"/>
                </a:solidFill>
              </a:defRPr>
            </a:lvl1pPr>
            <a:lvl2pPr marL="0" indent="0">
              <a:spcBef>
                <a:spcPts val="0"/>
              </a:spcBef>
              <a:buFontTx/>
              <a:buNone/>
              <a:defRPr sz="900"/>
            </a:lvl2pPr>
            <a:lvl3pPr marL="0" indent="0">
              <a:spcBef>
                <a:spcPts val="184"/>
              </a:spcBef>
              <a:buFontTx/>
              <a:buNone/>
              <a:defRPr sz="900"/>
            </a:lvl3pPr>
            <a:lvl4pPr>
              <a:buFontTx/>
              <a:buNone/>
              <a:defRPr/>
            </a:lvl4pPr>
            <a:lvl5pPr>
              <a:buFontTx/>
              <a:buNone/>
              <a:defRPr/>
            </a:lvl5pPr>
          </a:lstStyle>
          <a:p>
            <a:pPr lvl="0"/>
            <a:r>
              <a:rPr lang="en-US" smtClean="0"/>
              <a:t>Click to edit Master text styles</a:t>
            </a:r>
          </a:p>
        </p:txBody>
      </p:sp>
      <p:sp>
        <p:nvSpPr>
          <p:cNvPr id="23" name="Text Placeholder 8"/>
          <p:cNvSpPr>
            <a:spLocks noGrp="1"/>
          </p:cNvSpPr>
          <p:nvPr>
            <p:ph type="body" sz="quarter" idx="23"/>
          </p:nvPr>
        </p:nvSpPr>
        <p:spPr>
          <a:xfrm>
            <a:off x="498543" y="6254710"/>
            <a:ext cx="4038307" cy="388759"/>
          </a:xfrm>
        </p:spPr>
        <p:txBody>
          <a:bodyPr anchor="b"/>
          <a:lstStyle>
            <a:lvl1pPr marL="0" indent="0">
              <a:buFontTx/>
              <a:buNone/>
              <a:defRPr sz="900"/>
            </a:lvl1pPr>
          </a:lstStyle>
          <a:p>
            <a:pPr lvl="0"/>
            <a:r>
              <a:rPr lang="en-US" smtClean="0"/>
              <a:t>Click to edit Master text styles</a:t>
            </a:r>
          </a:p>
        </p:txBody>
      </p:sp>
      <p:sp>
        <p:nvSpPr>
          <p:cNvPr id="24" name="Slide Number Placeholder 2"/>
          <p:cNvSpPr>
            <a:spLocks noGrp="1"/>
          </p:cNvSpPr>
          <p:nvPr>
            <p:ph type="sldNum" sz="quarter" idx="24"/>
          </p:nvPr>
        </p:nvSpPr>
        <p:spPr/>
        <p:txBody>
          <a:bodyPr/>
          <a:lstStyle>
            <a:lvl1pPr>
              <a:defRPr/>
            </a:lvl1pPr>
          </a:lstStyle>
          <a:p>
            <a:pPr>
              <a:defRPr/>
            </a:pPr>
            <a:fld id="{60D3B710-FAB7-4CF4-8C95-618212EFA757}" type="slidenum">
              <a:rPr lang="en-GB">
                <a:solidFill>
                  <a:srgbClr val="002244"/>
                </a:solidFill>
              </a:rPr>
              <a:pPr>
                <a:defRPr/>
              </a:pPr>
              <a:t>‹#›</a:t>
            </a:fld>
            <a:endParaRPr lang="en-GB">
              <a:solidFill>
                <a:srgbClr val="002244"/>
              </a:solidFill>
            </a:endParaRPr>
          </a:p>
        </p:txBody>
      </p:sp>
    </p:spTree>
    <p:extLst>
      <p:ext uri="{BB962C8B-B14F-4D97-AF65-F5344CB8AC3E}">
        <p14:creationId xmlns:p14="http://schemas.microsoft.com/office/powerpoint/2010/main" val="319676385"/>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userDrawn="1">
  <p:cSld name="13. 1 PERSON BIOG">
    <p:spTree>
      <p:nvGrpSpPr>
        <p:cNvPr id="1" name=""/>
        <p:cNvGrpSpPr/>
        <p:nvPr/>
      </p:nvGrpSpPr>
      <p:grpSpPr>
        <a:xfrm>
          <a:off x="0" y="0"/>
          <a:ext cx="0" cy="0"/>
          <a:chOff x="0" y="0"/>
          <a:chExt cx="0" cy="0"/>
        </a:xfrm>
      </p:grpSpPr>
      <p:sp>
        <p:nvSpPr>
          <p:cNvPr id="10" name="Rectangle 9"/>
          <p:cNvSpPr/>
          <p:nvPr userDrawn="1"/>
        </p:nvSpPr>
        <p:spPr>
          <a:xfrm>
            <a:off x="585307" y="669534"/>
            <a:ext cx="1501489" cy="5616849"/>
          </a:xfrm>
          <a:prstGeom prst="rect">
            <a:avLst/>
          </a:prstGeom>
          <a:solidFill>
            <a:srgbClr val="A1A7C0"/>
          </a:solidFill>
          <a:ln>
            <a:noFill/>
          </a:ln>
        </p:spPr>
        <p:style>
          <a:lnRef idx="2">
            <a:schemeClr val="accent1">
              <a:shade val="50000"/>
            </a:schemeClr>
          </a:lnRef>
          <a:fillRef idx="1">
            <a:schemeClr val="accent1"/>
          </a:fillRef>
          <a:effectRef idx="0">
            <a:schemeClr val="accent1"/>
          </a:effectRef>
          <a:fontRef idx="minor">
            <a:schemeClr val="lt1"/>
          </a:fontRef>
        </p:style>
        <p:txBody>
          <a:bodyPr lIns="83931" tIns="41965" rIns="83931" bIns="41965" anchor="ctr"/>
          <a:lstStyle/>
          <a:p>
            <a:pPr algn="ctr" defTabSz="957416" fontAlgn="auto">
              <a:spcBef>
                <a:spcPts val="0"/>
              </a:spcBef>
              <a:spcAft>
                <a:spcPts val="0"/>
              </a:spcAft>
              <a:defRPr/>
            </a:pPr>
            <a:endParaRPr lang="en-GB" sz="1900">
              <a:solidFill>
                <a:srgbClr val="002244"/>
              </a:solidFill>
            </a:endParaRPr>
          </a:p>
        </p:txBody>
      </p:sp>
      <p:cxnSp>
        <p:nvCxnSpPr>
          <p:cNvPr id="12" name="Straight Connector 11"/>
          <p:cNvCxnSpPr/>
          <p:nvPr userDrawn="1"/>
        </p:nvCxnSpPr>
        <p:spPr>
          <a:xfrm>
            <a:off x="2180909" y="2179931"/>
            <a:ext cx="7236850" cy="0"/>
          </a:xfrm>
          <a:prstGeom prst="line">
            <a:avLst/>
          </a:prstGeom>
          <a:ln w="6350">
            <a:solidFill>
              <a:srgbClr val="606B8D"/>
            </a:solidFill>
          </a:ln>
        </p:spPr>
        <p:style>
          <a:lnRef idx="1">
            <a:schemeClr val="accent1"/>
          </a:lnRef>
          <a:fillRef idx="0">
            <a:schemeClr val="accent1"/>
          </a:fillRef>
          <a:effectRef idx="0">
            <a:schemeClr val="accent1"/>
          </a:effectRef>
          <a:fontRef idx="minor">
            <a:schemeClr val="tx1"/>
          </a:fontRef>
        </p:style>
      </p:cxnSp>
      <p:sp>
        <p:nvSpPr>
          <p:cNvPr id="13" name="TextBox 12"/>
          <p:cNvSpPr txBox="1">
            <a:spLocks noChangeArrowheads="1"/>
          </p:cNvSpPr>
          <p:nvPr userDrawn="1"/>
        </p:nvSpPr>
        <p:spPr bwMode="auto">
          <a:xfrm>
            <a:off x="573544" y="3160468"/>
            <a:ext cx="1433841" cy="251973"/>
          </a:xfrm>
          <a:prstGeom prst="rect">
            <a:avLst/>
          </a:prstGeom>
          <a:noFill/>
          <a:ln>
            <a:noFill/>
          </a:ln>
          <a:extLst/>
        </p:spPr>
        <p:txBody>
          <a:bodyPr lIns="83931" tIns="41965" rIns="83931" bIns="41965">
            <a:spAutoFit/>
          </a:bodyPr>
          <a:lstStyle>
            <a:lvl1pPr eaLnBrk="0" hangingPunct="0">
              <a:defRPr sz="2100">
                <a:solidFill>
                  <a:schemeClr val="tx1"/>
                </a:solidFill>
                <a:latin typeface="Arial" charset="0"/>
                <a:ea typeface="ＭＳ Ｐゴシック" charset="0"/>
                <a:cs typeface="ＭＳ Ｐゴシック" charset="0"/>
              </a:defRPr>
            </a:lvl1pPr>
            <a:lvl2pPr marL="742950" indent="-285750" eaLnBrk="0" hangingPunct="0">
              <a:defRPr sz="2100">
                <a:solidFill>
                  <a:schemeClr val="tx1"/>
                </a:solidFill>
                <a:latin typeface="Arial" charset="0"/>
                <a:ea typeface="ＭＳ Ｐゴシック" charset="0"/>
              </a:defRPr>
            </a:lvl2pPr>
            <a:lvl3pPr marL="1143000" indent="-228600" eaLnBrk="0" hangingPunct="0">
              <a:defRPr sz="2100">
                <a:solidFill>
                  <a:schemeClr val="tx1"/>
                </a:solidFill>
                <a:latin typeface="Arial" charset="0"/>
                <a:ea typeface="ＭＳ Ｐゴシック" charset="0"/>
              </a:defRPr>
            </a:lvl3pPr>
            <a:lvl4pPr marL="1600200" indent="-228600" eaLnBrk="0" hangingPunct="0">
              <a:defRPr sz="2100">
                <a:solidFill>
                  <a:schemeClr val="tx1"/>
                </a:solidFill>
                <a:latin typeface="Arial" charset="0"/>
                <a:ea typeface="ＭＳ Ｐゴシック" charset="0"/>
              </a:defRPr>
            </a:lvl4pPr>
            <a:lvl5pPr marL="2057400" indent="-228600" eaLnBrk="0" hangingPunct="0">
              <a:defRPr sz="2100">
                <a:solidFill>
                  <a:schemeClr val="tx1"/>
                </a:solidFill>
                <a:latin typeface="Arial" charset="0"/>
                <a:ea typeface="ＭＳ Ｐゴシック" charset="0"/>
              </a:defRPr>
            </a:lvl5pPr>
            <a:lvl6pPr marL="2514600" indent="-228600" defTabSz="1042988" eaLnBrk="0" fontAlgn="base" hangingPunct="0">
              <a:spcBef>
                <a:spcPct val="0"/>
              </a:spcBef>
              <a:spcAft>
                <a:spcPct val="0"/>
              </a:spcAft>
              <a:defRPr sz="2100">
                <a:solidFill>
                  <a:schemeClr val="tx1"/>
                </a:solidFill>
                <a:latin typeface="Arial" charset="0"/>
                <a:ea typeface="ＭＳ Ｐゴシック" charset="0"/>
              </a:defRPr>
            </a:lvl6pPr>
            <a:lvl7pPr marL="2971800" indent="-228600" defTabSz="1042988" eaLnBrk="0" fontAlgn="base" hangingPunct="0">
              <a:spcBef>
                <a:spcPct val="0"/>
              </a:spcBef>
              <a:spcAft>
                <a:spcPct val="0"/>
              </a:spcAft>
              <a:defRPr sz="2100">
                <a:solidFill>
                  <a:schemeClr val="tx1"/>
                </a:solidFill>
                <a:latin typeface="Arial" charset="0"/>
                <a:ea typeface="ＭＳ Ｐゴシック" charset="0"/>
              </a:defRPr>
            </a:lvl7pPr>
            <a:lvl8pPr marL="3429000" indent="-228600" defTabSz="1042988" eaLnBrk="0" fontAlgn="base" hangingPunct="0">
              <a:spcBef>
                <a:spcPct val="0"/>
              </a:spcBef>
              <a:spcAft>
                <a:spcPct val="0"/>
              </a:spcAft>
              <a:defRPr sz="2100">
                <a:solidFill>
                  <a:schemeClr val="tx1"/>
                </a:solidFill>
                <a:latin typeface="Arial" charset="0"/>
                <a:ea typeface="ＭＳ Ｐゴシック" charset="0"/>
              </a:defRPr>
            </a:lvl8pPr>
            <a:lvl9pPr marL="3886200" indent="-228600" defTabSz="1042988" eaLnBrk="0" fontAlgn="base" hangingPunct="0">
              <a:spcBef>
                <a:spcPct val="0"/>
              </a:spcBef>
              <a:spcAft>
                <a:spcPct val="0"/>
              </a:spcAft>
              <a:defRPr sz="2100">
                <a:solidFill>
                  <a:schemeClr val="tx1"/>
                </a:solidFill>
                <a:latin typeface="Arial" charset="0"/>
                <a:ea typeface="ＭＳ Ｐゴシック" charset="0"/>
              </a:defRPr>
            </a:lvl9pPr>
          </a:lstStyle>
          <a:p>
            <a:pPr defTabSz="957353" eaLnBrk="1" hangingPunct="1">
              <a:defRPr/>
            </a:pPr>
            <a:r>
              <a:rPr lang="en-GB" sz="1100" b="1" smtClean="0">
                <a:solidFill>
                  <a:srgbClr val="FFED54"/>
                </a:solidFill>
              </a:rPr>
              <a:t>Client list</a:t>
            </a:r>
          </a:p>
        </p:txBody>
      </p:sp>
      <p:sp>
        <p:nvSpPr>
          <p:cNvPr id="4" name="Picture Placeholder 19"/>
          <p:cNvSpPr>
            <a:spLocks noGrp="1"/>
          </p:cNvSpPr>
          <p:nvPr>
            <p:ph type="pic" sz="quarter" idx="11"/>
          </p:nvPr>
        </p:nvSpPr>
        <p:spPr>
          <a:xfrm>
            <a:off x="665900" y="722326"/>
            <a:ext cx="1367316" cy="1338719"/>
          </a:xfrm>
        </p:spPr>
        <p:txBody>
          <a:bodyPr rtlCol="0">
            <a:noAutofit/>
          </a:bodyPr>
          <a:lstStyle>
            <a:lvl1pPr>
              <a:defRPr>
                <a:solidFill>
                  <a:schemeClr val="tx1"/>
                </a:solidFill>
              </a:defRPr>
            </a:lvl1pPr>
          </a:lstStyle>
          <a:p>
            <a:pPr lvl="0"/>
            <a:r>
              <a:rPr lang="en-US" noProof="0" smtClean="0"/>
              <a:t>Click icon to add picture</a:t>
            </a:r>
            <a:endParaRPr lang="en-GB" noProof="0"/>
          </a:p>
        </p:txBody>
      </p:sp>
      <p:sp>
        <p:nvSpPr>
          <p:cNvPr id="5" name="Text Placeholder 21"/>
          <p:cNvSpPr>
            <a:spLocks noGrp="1"/>
          </p:cNvSpPr>
          <p:nvPr>
            <p:ph type="body" sz="quarter" idx="12"/>
          </p:nvPr>
        </p:nvSpPr>
        <p:spPr>
          <a:xfrm>
            <a:off x="2153321" y="719823"/>
            <a:ext cx="6381297" cy="1360887"/>
          </a:xfrm>
        </p:spPr>
        <p:txBody>
          <a:bodyPr lIns="0" tIns="0" rIns="0" bIns="0" anchor="b"/>
          <a:lstStyle>
            <a:lvl1pPr marL="0" indent="0">
              <a:spcBef>
                <a:spcPts val="0"/>
              </a:spcBef>
              <a:buFontTx/>
              <a:buNone/>
              <a:defRPr sz="1300" b="1"/>
            </a:lvl1pPr>
            <a:lvl2pPr marL="0" indent="0">
              <a:spcBef>
                <a:spcPts val="0"/>
              </a:spcBef>
              <a:buFontTx/>
              <a:buNone/>
              <a:defRPr sz="1300"/>
            </a:lvl2pPr>
            <a:lvl3pPr marL="0" indent="0">
              <a:spcBef>
                <a:spcPts val="184"/>
              </a:spcBef>
              <a:buFontTx/>
              <a:buNone/>
              <a:defRPr sz="900"/>
            </a:lvl3pPr>
            <a:lvl4pPr>
              <a:buFontTx/>
              <a:buNone/>
              <a:defRPr/>
            </a:lvl4pPr>
            <a:lvl5pPr>
              <a:buFontTx/>
              <a:buNone/>
              <a:defRPr/>
            </a:lvl5pPr>
          </a:lstStyle>
          <a:p>
            <a:pPr lvl="0"/>
            <a:r>
              <a:rPr lang="en-US" smtClean="0"/>
              <a:t>Click to edit Master text styles</a:t>
            </a:r>
          </a:p>
          <a:p>
            <a:pPr lvl="1"/>
            <a:r>
              <a:rPr lang="en-US" smtClean="0"/>
              <a:t>Second level</a:t>
            </a:r>
          </a:p>
        </p:txBody>
      </p:sp>
      <p:sp>
        <p:nvSpPr>
          <p:cNvPr id="7" name="Text Placeholder 6"/>
          <p:cNvSpPr>
            <a:spLocks noGrp="1"/>
          </p:cNvSpPr>
          <p:nvPr>
            <p:ph type="body" sz="quarter" idx="13"/>
          </p:nvPr>
        </p:nvSpPr>
        <p:spPr>
          <a:xfrm>
            <a:off x="2182382" y="2268983"/>
            <a:ext cx="7233911" cy="3990284"/>
          </a:xfrm>
        </p:spPr>
        <p:txBody>
          <a:bodyPr lIns="0" tIns="0" rIns="0" bIns="0"/>
          <a:lstStyle>
            <a:lvl1pPr marL="0" indent="0">
              <a:buFontTx/>
              <a:buNone/>
              <a:defRPr sz="1700"/>
            </a:lvl1pPr>
            <a:lvl2pPr marL="386617" indent="-198265">
              <a:buClr>
                <a:schemeClr val="tx1"/>
              </a:buClr>
              <a:buFont typeface="Wingdings" pitchFamily="2" charset="2"/>
              <a:buChar char="§"/>
              <a:defRPr sz="1700"/>
            </a:lvl2pPr>
            <a:lvl3pPr marL="617835" indent="-221488">
              <a:buClr>
                <a:srgbClr val="606B8D"/>
              </a:buClr>
              <a:buFont typeface="Wingdings" pitchFamily="2" charset="2"/>
              <a:buChar char="§"/>
              <a:defRPr sz="1700"/>
            </a:lvl3pPr>
            <a:lvl4pPr marL="888890" indent="-224700">
              <a:buClr>
                <a:srgbClr val="606B8D"/>
              </a:buClr>
              <a:buFont typeface="Wingdings" pitchFamily="2" charset="2"/>
              <a:buChar char="§"/>
              <a:defRPr sz="1700"/>
            </a:lvl4pPr>
            <a:lvl5pPr marL="1123502" indent="-224700">
              <a:buClr>
                <a:srgbClr val="A1A7C0"/>
              </a:buClr>
              <a:defRPr sz="17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8" name="Text Placeholder 21"/>
          <p:cNvSpPr>
            <a:spLocks noGrp="1"/>
          </p:cNvSpPr>
          <p:nvPr>
            <p:ph type="body" sz="quarter" idx="14"/>
          </p:nvPr>
        </p:nvSpPr>
        <p:spPr>
          <a:xfrm>
            <a:off x="669127" y="2197210"/>
            <a:ext cx="1342662" cy="920064"/>
          </a:xfrm>
        </p:spPr>
        <p:txBody>
          <a:bodyPr lIns="0" tIns="0" rIns="0" bIns="0"/>
          <a:lstStyle>
            <a:lvl1pPr>
              <a:spcBef>
                <a:spcPts val="0"/>
              </a:spcBef>
              <a:buFontTx/>
              <a:buNone/>
              <a:defRPr sz="1000" b="1">
                <a:solidFill>
                  <a:schemeClr val="tx1"/>
                </a:solidFill>
              </a:defRPr>
            </a:lvl1pPr>
            <a:lvl2pPr marL="0" indent="0">
              <a:spcBef>
                <a:spcPts val="0"/>
              </a:spcBef>
              <a:buFontTx/>
              <a:buNone/>
              <a:defRPr sz="900"/>
            </a:lvl2pPr>
            <a:lvl3pPr marL="0" indent="0">
              <a:spcBef>
                <a:spcPts val="184"/>
              </a:spcBef>
              <a:buFontTx/>
              <a:buNone/>
              <a:defRPr sz="900"/>
            </a:lvl3pPr>
            <a:lvl4pPr>
              <a:buFontTx/>
              <a:buNone/>
              <a:defRPr/>
            </a:lvl4pPr>
            <a:lvl5pPr>
              <a:buFontTx/>
              <a:buNone/>
              <a:defRPr/>
            </a:lvl5pPr>
          </a:lstStyle>
          <a:p>
            <a:pPr lvl="0"/>
            <a:r>
              <a:rPr lang="en-US" smtClean="0"/>
              <a:t>Click to edit Master text styles</a:t>
            </a:r>
          </a:p>
        </p:txBody>
      </p:sp>
      <p:sp>
        <p:nvSpPr>
          <p:cNvPr id="9" name="Text Placeholder 21"/>
          <p:cNvSpPr>
            <a:spLocks noGrp="1"/>
          </p:cNvSpPr>
          <p:nvPr>
            <p:ph type="body" sz="quarter" idx="15"/>
          </p:nvPr>
        </p:nvSpPr>
        <p:spPr>
          <a:xfrm>
            <a:off x="669127" y="3442604"/>
            <a:ext cx="1342662" cy="2785373"/>
          </a:xfrm>
        </p:spPr>
        <p:txBody>
          <a:bodyPr lIns="0" tIns="0" rIns="0" bIns="0"/>
          <a:lstStyle>
            <a:lvl1pPr marL="174859" indent="-174859">
              <a:spcBef>
                <a:spcPts val="551"/>
              </a:spcBef>
              <a:buClr>
                <a:schemeClr val="tx1"/>
              </a:buClr>
              <a:buFont typeface="Wingdings" pitchFamily="2" charset="2"/>
              <a:buChar char="§"/>
              <a:defRPr sz="1300" b="1" baseline="0">
                <a:solidFill>
                  <a:schemeClr val="tx1"/>
                </a:solidFill>
              </a:defRPr>
            </a:lvl1pPr>
            <a:lvl2pPr marL="0" indent="0">
              <a:spcBef>
                <a:spcPts val="0"/>
              </a:spcBef>
              <a:buFontTx/>
              <a:buNone/>
              <a:defRPr sz="900"/>
            </a:lvl2pPr>
            <a:lvl3pPr marL="0" indent="0">
              <a:spcBef>
                <a:spcPts val="184"/>
              </a:spcBef>
              <a:buFontTx/>
              <a:buNone/>
              <a:defRPr sz="900"/>
            </a:lvl3pPr>
            <a:lvl4pPr>
              <a:buFontTx/>
              <a:buNone/>
              <a:defRPr/>
            </a:lvl4pPr>
            <a:lvl5pPr>
              <a:buFontTx/>
              <a:buNone/>
              <a:defRPr/>
            </a:lvl5pPr>
          </a:lstStyle>
          <a:p>
            <a:pPr lvl="0"/>
            <a:r>
              <a:rPr lang="en-US" smtClean="0"/>
              <a:t>Click to edit Master text styles</a:t>
            </a:r>
          </a:p>
        </p:txBody>
      </p:sp>
      <p:sp>
        <p:nvSpPr>
          <p:cNvPr id="11" name="Text Placeholder 8"/>
          <p:cNvSpPr>
            <a:spLocks noGrp="1"/>
          </p:cNvSpPr>
          <p:nvPr>
            <p:ph type="body" sz="quarter" idx="23"/>
          </p:nvPr>
        </p:nvSpPr>
        <p:spPr>
          <a:xfrm>
            <a:off x="498543" y="6254710"/>
            <a:ext cx="4038307" cy="388759"/>
          </a:xfrm>
        </p:spPr>
        <p:txBody>
          <a:bodyPr anchor="b"/>
          <a:lstStyle>
            <a:lvl1pPr marL="0" indent="0">
              <a:buFontTx/>
              <a:buNone/>
              <a:defRPr sz="900"/>
            </a:lvl1pPr>
          </a:lstStyle>
          <a:p>
            <a:pPr lvl="0"/>
            <a:r>
              <a:rPr lang="en-US" smtClean="0"/>
              <a:t>Click to edit Master text styles</a:t>
            </a:r>
          </a:p>
        </p:txBody>
      </p:sp>
      <p:sp>
        <p:nvSpPr>
          <p:cNvPr id="14" name="Slide Number Placeholder 2"/>
          <p:cNvSpPr>
            <a:spLocks noGrp="1"/>
          </p:cNvSpPr>
          <p:nvPr>
            <p:ph type="sldNum" sz="quarter" idx="24"/>
          </p:nvPr>
        </p:nvSpPr>
        <p:spPr/>
        <p:txBody>
          <a:bodyPr/>
          <a:lstStyle>
            <a:lvl1pPr>
              <a:defRPr/>
            </a:lvl1pPr>
          </a:lstStyle>
          <a:p>
            <a:pPr>
              <a:defRPr/>
            </a:pPr>
            <a:fld id="{867D1DEC-99E2-4582-82DE-E588371402C2}" type="slidenum">
              <a:rPr lang="en-GB">
                <a:solidFill>
                  <a:srgbClr val="002244"/>
                </a:solidFill>
              </a:rPr>
              <a:pPr>
                <a:defRPr/>
              </a:pPr>
              <a:t>‹#›</a:t>
            </a:fld>
            <a:endParaRPr lang="en-GB">
              <a:solidFill>
                <a:srgbClr val="002244"/>
              </a:solidFill>
            </a:endParaRPr>
          </a:p>
        </p:txBody>
      </p:sp>
    </p:spTree>
    <p:extLst>
      <p:ext uri="{BB962C8B-B14F-4D97-AF65-F5344CB8AC3E}">
        <p14:creationId xmlns:p14="http://schemas.microsoft.com/office/powerpoint/2010/main" val="3497886060"/>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userDrawn="1">
  <p:cSld name="14. CONTENT AND 4 PICTURES">
    <p:spTree>
      <p:nvGrpSpPr>
        <p:cNvPr id="1" name=""/>
        <p:cNvGrpSpPr/>
        <p:nvPr/>
      </p:nvGrpSpPr>
      <p:grpSpPr>
        <a:xfrm>
          <a:off x="0" y="0"/>
          <a:ext cx="0" cy="0"/>
          <a:chOff x="0" y="0"/>
          <a:chExt cx="0" cy="0"/>
        </a:xfrm>
      </p:grpSpPr>
      <p:cxnSp>
        <p:nvCxnSpPr>
          <p:cNvPr id="9" name="Straight Connector 8"/>
          <p:cNvCxnSpPr/>
          <p:nvPr userDrawn="1"/>
        </p:nvCxnSpPr>
        <p:spPr>
          <a:xfrm flipV="1">
            <a:off x="579419" y="1491683"/>
            <a:ext cx="8904518" cy="0"/>
          </a:xfrm>
          <a:prstGeom prst="line">
            <a:avLst/>
          </a:prstGeom>
          <a:ln>
            <a:solidFill>
              <a:srgbClr val="606B8D"/>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a:xfrm>
            <a:off x="635301" y="1716306"/>
            <a:ext cx="8842753" cy="3824239"/>
          </a:xfrm>
          <a:solidFill>
            <a:srgbClr val="A1A7C0"/>
          </a:solidFill>
        </p:spPr>
        <p:txBody>
          <a:bodyPr tIns="99134"/>
          <a:lstStyle>
            <a:lvl1pPr>
              <a:buClr>
                <a:schemeClr val="tx1"/>
              </a:buClr>
              <a:defRPr/>
            </a:lvl1pPr>
            <a:lvl4pPr>
              <a:buClr>
                <a:srgbClr val="606B8D"/>
              </a:buClr>
              <a:defRPr/>
            </a:lvl4pPr>
            <a:lvl5pPr>
              <a:buClr>
                <a:srgbClr val="606B8D"/>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7" name="Text Placeholder 8"/>
          <p:cNvSpPr>
            <a:spLocks noGrp="1"/>
          </p:cNvSpPr>
          <p:nvPr>
            <p:ph type="body" sz="quarter" idx="23"/>
          </p:nvPr>
        </p:nvSpPr>
        <p:spPr>
          <a:xfrm>
            <a:off x="498543" y="6254710"/>
            <a:ext cx="4038307" cy="388759"/>
          </a:xfrm>
        </p:spPr>
        <p:txBody>
          <a:bodyPr anchor="b"/>
          <a:lstStyle>
            <a:lvl1pPr marL="0" indent="0">
              <a:buFontTx/>
              <a:buNone/>
              <a:defRPr sz="900"/>
            </a:lvl1pPr>
          </a:lstStyle>
          <a:p>
            <a:pPr lvl="0"/>
            <a:r>
              <a:rPr lang="en-US" smtClean="0"/>
              <a:t>Click to edit Master text styles</a:t>
            </a:r>
          </a:p>
        </p:txBody>
      </p:sp>
      <p:sp>
        <p:nvSpPr>
          <p:cNvPr id="10" name="Picture Placeholder 18"/>
          <p:cNvSpPr>
            <a:spLocks noGrp="1" noChangeAspect="1"/>
          </p:cNvSpPr>
          <p:nvPr>
            <p:ph type="pic" sz="quarter" idx="24"/>
          </p:nvPr>
        </p:nvSpPr>
        <p:spPr>
          <a:xfrm>
            <a:off x="5736666" y="1780481"/>
            <a:ext cx="1767506" cy="1771004"/>
          </a:xfrm>
          <a:noFill/>
        </p:spPr>
        <p:txBody>
          <a:bodyPr rtlCol="0">
            <a:noAutofit/>
          </a:bodyPr>
          <a:lstStyle>
            <a:lvl1pPr>
              <a:defRPr>
                <a:solidFill>
                  <a:schemeClr val="tx1"/>
                </a:solidFill>
              </a:defRPr>
            </a:lvl1pPr>
          </a:lstStyle>
          <a:p>
            <a:pPr lvl="0"/>
            <a:r>
              <a:rPr lang="en-US" noProof="0" smtClean="0"/>
              <a:t>Click icon to add picture</a:t>
            </a:r>
            <a:endParaRPr lang="en-GB" noProof="0"/>
          </a:p>
        </p:txBody>
      </p:sp>
      <p:sp>
        <p:nvSpPr>
          <p:cNvPr id="11" name="Picture Placeholder 18"/>
          <p:cNvSpPr>
            <a:spLocks noGrp="1" noChangeAspect="1"/>
          </p:cNvSpPr>
          <p:nvPr>
            <p:ph type="pic" sz="quarter" idx="25"/>
          </p:nvPr>
        </p:nvSpPr>
        <p:spPr>
          <a:xfrm>
            <a:off x="7630888" y="1780481"/>
            <a:ext cx="1767506" cy="1771004"/>
          </a:xfrm>
          <a:noFill/>
        </p:spPr>
        <p:txBody>
          <a:bodyPr rtlCol="0">
            <a:noAutofit/>
          </a:bodyPr>
          <a:lstStyle>
            <a:lvl1pPr>
              <a:defRPr>
                <a:solidFill>
                  <a:schemeClr val="tx1"/>
                </a:solidFill>
              </a:defRPr>
            </a:lvl1pPr>
          </a:lstStyle>
          <a:p>
            <a:pPr lvl="0"/>
            <a:r>
              <a:rPr lang="en-US" noProof="0" smtClean="0"/>
              <a:t>Click icon to add picture</a:t>
            </a:r>
            <a:endParaRPr lang="en-GB" noProof="0"/>
          </a:p>
        </p:txBody>
      </p:sp>
      <p:sp>
        <p:nvSpPr>
          <p:cNvPr id="12" name="Picture Placeholder 18"/>
          <p:cNvSpPr>
            <a:spLocks noGrp="1" noChangeAspect="1"/>
          </p:cNvSpPr>
          <p:nvPr>
            <p:ph type="pic" sz="quarter" idx="13"/>
          </p:nvPr>
        </p:nvSpPr>
        <p:spPr>
          <a:xfrm>
            <a:off x="5736666" y="3652254"/>
            <a:ext cx="1767506" cy="1771004"/>
          </a:xfrm>
          <a:noFill/>
        </p:spPr>
        <p:txBody>
          <a:bodyPr rtlCol="0">
            <a:noAutofit/>
          </a:bodyPr>
          <a:lstStyle>
            <a:lvl1pPr>
              <a:defRPr>
                <a:solidFill>
                  <a:schemeClr val="tx1"/>
                </a:solidFill>
              </a:defRPr>
            </a:lvl1pPr>
          </a:lstStyle>
          <a:p>
            <a:pPr lvl="0"/>
            <a:r>
              <a:rPr lang="en-US" noProof="0" smtClean="0"/>
              <a:t>Click icon to add picture</a:t>
            </a:r>
            <a:endParaRPr lang="en-GB" noProof="0"/>
          </a:p>
        </p:txBody>
      </p:sp>
      <p:sp>
        <p:nvSpPr>
          <p:cNvPr id="13" name="Picture Placeholder 18"/>
          <p:cNvSpPr>
            <a:spLocks noGrp="1" noChangeAspect="1"/>
          </p:cNvSpPr>
          <p:nvPr>
            <p:ph type="pic" sz="quarter" idx="14"/>
          </p:nvPr>
        </p:nvSpPr>
        <p:spPr>
          <a:xfrm>
            <a:off x="7630888" y="3652254"/>
            <a:ext cx="1767506" cy="1771004"/>
          </a:xfrm>
          <a:noFill/>
        </p:spPr>
        <p:txBody>
          <a:bodyPr rtlCol="0">
            <a:noAutofit/>
          </a:bodyPr>
          <a:lstStyle>
            <a:lvl1pPr>
              <a:defRPr>
                <a:solidFill>
                  <a:schemeClr val="tx1"/>
                </a:solidFill>
              </a:defRPr>
            </a:lvl1pPr>
          </a:lstStyle>
          <a:p>
            <a:pPr lvl="0"/>
            <a:r>
              <a:rPr lang="en-US" noProof="0" smtClean="0"/>
              <a:t>Click icon to add picture</a:t>
            </a:r>
            <a:endParaRPr lang="en-GB" noProof="0"/>
          </a:p>
        </p:txBody>
      </p:sp>
      <p:sp>
        <p:nvSpPr>
          <p:cNvPr id="14" name="Date Placeholder 3"/>
          <p:cNvSpPr>
            <a:spLocks noGrp="1"/>
          </p:cNvSpPr>
          <p:nvPr>
            <p:ph type="dt" sz="half" idx="26"/>
          </p:nvPr>
        </p:nvSpPr>
        <p:spPr/>
        <p:txBody>
          <a:bodyPr/>
          <a:lstStyle>
            <a:lvl1pPr>
              <a:defRPr/>
            </a:lvl1pPr>
          </a:lstStyle>
          <a:p>
            <a:pPr>
              <a:defRPr/>
            </a:pPr>
            <a:fld id="{C93AB2D6-544D-430F-8D4A-F61CB88FFF08}" type="datetimeFigureOut">
              <a:rPr lang="en-GB">
                <a:solidFill>
                  <a:srgbClr val="002244"/>
                </a:solidFill>
              </a:rPr>
              <a:pPr>
                <a:defRPr/>
              </a:pPr>
              <a:t>07/03/2016</a:t>
            </a:fld>
            <a:endParaRPr lang="en-GB">
              <a:solidFill>
                <a:srgbClr val="002244"/>
              </a:solidFill>
            </a:endParaRPr>
          </a:p>
        </p:txBody>
      </p:sp>
      <p:sp>
        <p:nvSpPr>
          <p:cNvPr id="15" name="Footer Placeholder 4"/>
          <p:cNvSpPr>
            <a:spLocks noGrp="1"/>
          </p:cNvSpPr>
          <p:nvPr>
            <p:ph type="ftr" sz="quarter" idx="27"/>
          </p:nvPr>
        </p:nvSpPr>
        <p:spPr/>
        <p:txBody>
          <a:bodyPr/>
          <a:lstStyle>
            <a:lvl1pPr>
              <a:defRPr/>
            </a:lvl1pPr>
          </a:lstStyle>
          <a:p>
            <a:pPr>
              <a:defRPr/>
            </a:pPr>
            <a:endParaRPr lang="en-GB">
              <a:solidFill>
                <a:srgbClr val="002244"/>
              </a:solidFill>
            </a:endParaRPr>
          </a:p>
        </p:txBody>
      </p:sp>
      <p:sp>
        <p:nvSpPr>
          <p:cNvPr id="16" name="Slide Number Placeholder 5"/>
          <p:cNvSpPr>
            <a:spLocks noGrp="1"/>
          </p:cNvSpPr>
          <p:nvPr>
            <p:ph type="sldNum" sz="quarter" idx="28"/>
          </p:nvPr>
        </p:nvSpPr>
        <p:spPr/>
        <p:txBody>
          <a:bodyPr/>
          <a:lstStyle>
            <a:lvl1pPr>
              <a:defRPr/>
            </a:lvl1pPr>
          </a:lstStyle>
          <a:p>
            <a:pPr>
              <a:defRPr/>
            </a:pPr>
            <a:fld id="{9B106CFB-5291-4F01-9150-1395A84AEE80}" type="slidenum">
              <a:rPr lang="en-GB">
                <a:solidFill>
                  <a:srgbClr val="002244"/>
                </a:solidFill>
              </a:rPr>
              <a:pPr>
                <a:defRPr/>
              </a:pPr>
              <a:t>‹#›</a:t>
            </a:fld>
            <a:endParaRPr lang="en-GB">
              <a:solidFill>
                <a:srgbClr val="002244"/>
              </a:solidFill>
            </a:endParaRPr>
          </a:p>
        </p:txBody>
      </p:sp>
    </p:spTree>
    <p:extLst>
      <p:ext uri="{BB962C8B-B14F-4D97-AF65-F5344CB8AC3E}">
        <p14:creationId xmlns:p14="http://schemas.microsoft.com/office/powerpoint/2010/main" val="26483408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82639" y="4406944"/>
            <a:ext cx="84201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82639" y="2906722"/>
            <a:ext cx="8420100" cy="1500187"/>
          </a:xfrm>
        </p:spPr>
        <p:txBody>
          <a:bodyPr anchor="b"/>
          <a:lstStyle>
            <a:lvl1pPr marL="0" indent="0">
              <a:buNone/>
              <a:defRPr sz="2000"/>
            </a:lvl1pPr>
            <a:lvl2pPr marL="456338" indent="0">
              <a:buNone/>
              <a:defRPr sz="1800"/>
            </a:lvl2pPr>
            <a:lvl3pPr marL="912674" indent="0">
              <a:buNone/>
              <a:defRPr sz="1600"/>
            </a:lvl3pPr>
            <a:lvl4pPr marL="1369009" indent="0">
              <a:buNone/>
              <a:defRPr sz="1400"/>
            </a:lvl4pPr>
            <a:lvl5pPr marL="1825345" indent="0">
              <a:buNone/>
              <a:defRPr sz="1400"/>
            </a:lvl5pPr>
            <a:lvl6pPr marL="2281680" indent="0">
              <a:buNone/>
              <a:defRPr sz="1400"/>
            </a:lvl6pPr>
            <a:lvl7pPr marL="2738015" indent="0">
              <a:buNone/>
              <a:defRPr sz="1400"/>
            </a:lvl7pPr>
            <a:lvl8pPr marL="3194353" indent="0">
              <a:buNone/>
              <a:defRPr sz="1400"/>
            </a:lvl8pPr>
            <a:lvl9pPr marL="3650694" indent="0">
              <a:buNone/>
              <a:defRPr sz="1400"/>
            </a:lvl9pPr>
          </a:lstStyle>
          <a:p>
            <a:pPr lvl="0"/>
            <a:r>
              <a:rPr lang="en-US" smtClean="0"/>
              <a:t>Click to edit Master text styles</a:t>
            </a:r>
          </a:p>
        </p:txBody>
      </p:sp>
    </p:spTree>
    <p:extLst>
      <p:ext uri="{BB962C8B-B14F-4D97-AF65-F5344CB8AC3E}">
        <p14:creationId xmlns:p14="http://schemas.microsoft.com/office/powerpoint/2010/main" val="425126582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3. 1 PERSON BIOG">
    <p:spTree>
      <p:nvGrpSpPr>
        <p:cNvPr id="1" name=""/>
        <p:cNvGrpSpPr/>
        <p:nvPr/>
      </p:nvGrpSpPr>
      <p:grpSpPr>
        <a:xfrm>
          <a:off x="0" y="0"/>
          <a:ext cx="0" cy="0"/>
          <a:chOff x="0" y="0"/>
          <a:chExt cx="0" cy="0"/>
        </a:xfrm>
      </p:grpSpPr>
      <p:sp>
        <p:nvSpPr>
          <p:cNvPr id="19" name="Rectangle 18"/>
          <p:cNvSpPr/>
          <p:nvPr userDrawn="1"/>
        </p:nvSpPr>
        <p:spPr>
          <a:xfrm>
            <a:off x="585495" y="670221"/>
            <a:ext cx="1500714" cy="5616274"/>
          </a:xfrm>
          <a:prstGeom prst="rect">
            <a:avLst/>
          </a:prstGeom>
          <a:solidFill>
            <a:srgbClr val="A1A7C0"/>
          </a:solidFill>
          <a:ln>
            <a:noFill/>
          </a:ln>
        </p:spPr>
        <p:style>
          <a:lnRef idx="2">
            <a:schemeClr val="accent1">
              <a:shade val="50000"/>
            </a:schemeClr>
          </a:lnRef>
          <a:fillRef idx="1">
            <a:schemeClr val="accent1"/>
          </a:fillRef>
          <a:effectRef idx="0">
            <a:schemeClr val="accent1"/>
          </a:effectRef>
          <a:fontRef idx="minor">
            <a:schemeClr val="lt1"/>
          </a:fontRef>
        </p:style>
        <p:txBody>
          <a:bodyPr lIns="83800" tIns="41900" rIns="83800" bIns="41900" rtlCol="0" anchor="ctr"/>
          <a:lstStyle/>
          <a:p>
            <a:pPr algn="ctr" defTabSz="955968" fontAlgn="auto">
              <a:spcBef>
                <a:spcPts val="0"/>
              </a:spcBef>
              <a:spcAft>
                <a:spcPts val="0"/>
              </a:spcAft>
            </a:pPr>
            <a:endParaRPr lang="en-GB" sz="1900">
              <a:solidFill>
                <a:srgbClr val="002244"/>
              </a:solidFill>
            </a:endParaRPr>
          </a:p>
        </p:txBody>
      </p:sp>
      <p:cxnSp>
        <p:nvCxnSpPr>
          <p:cNvPr id="21" name="Straight Connector 20"/>
          <p:cNvCxnSpPr/>
          <p:nvPr userDrawn="1"/>
        </p:nvCxnSpPr>
        <p:spPr>
          <a:xfrm>
            <a:off x="2181203" y="2180622"/>
            <a:ext cx="7236770" cy="0"/>
          </a:xfrm>
          <a:prstGeom prst="line">
            <a:avLst/>
          </a:prstGeom>
          <a:ln w="6350">
            <a:solidFill>
              <a:srgbClr val="606B8D"/>
            </a:solidFill>
          </a:ln>
        </p:spPr>
        <p:style>
          <a:lnRef idx="1">
            <a:schemeClr val="accent1"/>
          </a:lnRef>
          <a:fillRef idx="0">
            <a:schemeClr val="accent1"/>
          </a:fillRef>
          <a:effectRef idx="0">
            <a:schemeClr val="accent1"/>
          </a:effectRef>
          <a:fontRef idx="minor">
            <a:schemeClr val="tx1"/>
          </a:fontRef>
        </p:style>
      </p:cxnSp>
      <p:sp>
        <p:nvSpPr>
          <p:cNvPr id="3" name="Slide Number Placeholder 2"/>
          <p:cNvSpPr>
            <a:spLocks noGrp="1"/>
          </p:cNvSpPr>
          <p:nvPr>
            <p:ph type="sldNum" sz="quarter" idx="10"/>
          </p:nvPr>
        </p:nvSpPr>
        <p:spPr/>
        <p:txBody>
          <a:bodyPr/>
          <a:lstStyle/>
          <a:p>
            <a:pPr>
              <a:defRPr/>
            </a:pPr>
            <a:fld id="{9E3FD055-00A3-4E1F-830A-86C1BE1F854C}" type="slidenum">
              <a:rPr lang="en-GB" smtClean="0">
                <a:solidFill>
                  <a:srgbClr val="002244"/>
                </a:solidFill>
              </a:rPr>
              <a:pPr>
                <a:defRPr/>
              </a:pPr>
              <a:t>‹#›</a:t>
            </a:fld>
            <a:endParaRPr lang="en-GB" dirty="0">
              <a:solidFill>
                <a:srgbClr val="002244"/>
              </a:solidFill>
            </a:endParaRPr>
          </a:p>
        </p:txBody>
      </p:sp>
      <p:sp>
        <p:nvSpPr>
          <p:cNvPr id="4" name="Picture Placeholder 19"/>
          <p:cNvSpPr>
            <a:spLocks noGrp="1"/>
          </p:cNvSpPr>
          <p:nvPr>
            <p:ph type="pic" sz="quarter" idx="11"/>
          </p:nvPr>
        </p:nvSpPr>
        <p:spPr>
          <a:xfrm>
            <a:off x="665901" y="722335"/>
            <a:ext cx="1367316" cy="1338719"/>
          </a:xfrm>
        </p:spPr>
        <p:txBody>
          <a:bodyPr/>
          <a:lstStyle>
            <a:lvl1pPr>
              <a:defRPr>
                <a:solidFill>
                  <a:schemeClr val="tx1"/>
                </a:solidFill>
              </a:defRPr>
            </a:lvl1pPr>
          </a:lstStyle>
          <a:p>
            <a:r>
              <a:rPr lang="en-US" smtClean="0"/>
              <a:t>Click icon to add picture</a:t>
            </a:r>
            <a:endParaRPr lang="en-GB"/>
          </a:p>
        </p:txBody>
      </p:sp>
      <p:sp>
        <p:nvSpPr>
          <p:cNvPr id="5" name="Text Placeholder 21"/>
          <p:cNvSpPr>
            <a:spLocks noGrp="1"/>
          </p:cNvSpPr>
          <p:nvPr>
            <p:ph type="body" sz="quarter" idx="12" hasCustomPrompt="1"/>
          </p:nvPr>
        </p:nvSpPr>
        <p:spPr>
          <a:xfrm>
            <a:off x="2153323" y="719855"/>
            <a:ext cx="6381297" cy="1360887"/>
          </a:xfrm>
        </p:spPr>
        <p:txBody>
          <a:bodyPr lIns="0" tIns="0" rIns="0" bIns="0" anchor="b"/>
          <a:lstStyle>
            <a:lvl1pPr marL="0" indent="0">
              <a:spcBef>
                <a:spcPts val="0"/>
              </a:spcBef>
              <a:buFontTx/>
              <a:buNone/>
              <a:defRPr sz="1300" b="1"/>
            </a:lvl1pPr>
            <a:lvl2pPr marL="0" indent="0">
              <a:spcBef>
                <a:spcPts val="0"/>
              </a:spcBef>
              <a:buFontTx/>
              <a:buNone/>
              <a:defRPr sz="1300"/>
            </a:lvl2pPr>
            <a:lvl3pPr marL="0" indent="0">
              <a:spcBef>
                <a:spcPts val="184"/>
              </a:spcBef>
              <a:buFontTx/>
              <a:buNone/>
              <a:defRPr sz="900"/>
            </a:lvl3pPr>
            <a:lvl4pPr>
              <a:buFontTx/>
              <a:buNone/>
              <a:defRPr/>
            </a:lvl4pPr>
            <a:lvl5pPr>
              <a:buFontTx/>
              <a:buNone/>
              <a:defRPr/>
            </a:lvl5pPr>
          </a:lstStyle>
          <a:p>
            <a:pPr lvl="0"/>
            <a:r>
              <a:rPr lang="en-US" dirty="0" smtClean="0"/>
              <a:t>Name:</a:t>
            </a:r>
          </a:p>
          <a:p>
            <a:pPr lvl="1"/>
            <a:r>
              <a:rPr lang="en-US" dirty="0" smtClean="0"/>
              <a:t>Job Title::</a:t>
            </a:r>
            <a:endParaRPr lang="en-GB" dirty="0"/>
          </a:p>
        </p:txBody>
      </p:sp>
      <p:sp>
        <p:nvSpPr>
          <p:cNvPr id="7" name="Text Placeholder 6"/>
          <p:cNvSpPr>
            <a:spLocks noGrp="1"/>
          </p:cNvSpPr>
          <p:nvPr>
            <p:ph type="body" sz="quarter" idx="13"/>
          </p:nvPr>
        </p:nvSpPr>
        <p:spPr>
          <a:xfrm>
            <a:off x="2182383" y="2268985"/>
            <a:ext cx="7233911" cy="3990284"/>
          </a:xfrm>
        </p:spPr>
        <p:txBody>
          <a:bodyPr lIns="0" tIns="0" rIns="0" bIns="0"/>
          <a:lstStyle>
            <a:lvl1pPr marL="0" indent="0">
              <a:buFontTx/>
              <a:buNone/>
              <a:defRPr sz="1700"/>
            </a:lvl1pPr>
            <a:lvl2pPr marL="386034" indent="-197973">
              <a:buClr>
                <a:schemeClr val="tx1"/>
              </a:buClr>
              <a:buFont typeface="Wingdings" pitchFamily="2" charset="2"/>
              <a:buChar char="§"/>
              <a:defRPr sz="1700"/>
            </a:lvl2pPr>
            <a:lvl3pPr marL="616901" indent="-221152">
              <a:buClr>
                <a:srgbClr val="606B8D"/>
              </a:buClr>
              <a:buFont typeface="Wingdings" pitchFamily="2" charset="2"/>
              <a:buChar char="§"/>
              <a:defRPr sz="1700"/>
            </a:lvl3pPr>
            <a:lvl4pPr marL="887548" indent="-224363">
              <a:buClr>
                <a:srgbClr val="606B8D"/>
              </a:buClr>
              <a:buFont typeface="Wingdings" pitchFamily="2" charset="2"/>
              <a:buChar char="§"/>
              <a:defRPr sz="1700"/>
            </a:lvl4pPr>
            <a:lvl5pPr marL="1121803" indent="-224363">
              <a:buClr>
                <a:srgbClr val="A1A7C0"/>
              </a:buClr>
              <a:defRPr sz="17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8" name="Text Placeholder 21"/>
          <p:cNvSpPr>
            <a:spLocks noGrp="1"/>
          </p:cNvSpPr>
          <p:nvPr>
            <p:ph type="body" sz="quarter" idx="14" hasCustomPrompt="1"/>
          </p:nvPr>
        </p:nvSpPr>
        <p:spPr>
          <a:xfrm>
            <a:off x="669127" y="2197210"/>
            <a:ext cx="1342662" cy="920064"/>
          </a:xfrm>
        </p:spPr>
        <p:txBody>
          <a:bodyPr lIns="0" tIns="0" rIns="0" bIns="0" anchor="t"/>
          <a:lstStyle>
            <a:lvl1pPr>
              <a:spcBef>
                <a:spcPts val="0"/>
              </a:spcBef>
              <a:buFontTx/>
              <a:buNone/>
              <a:defRPr sz="1000" b="1">
                <a:solidFill>
                  <a:schemeClr val="tx1"/>
                </a:solidFill>
              </a:defRPr>
            </a:lvl1pPr>
            <a:lvl2pPr marL="0" indent="0">
              <a:spcBef>
                <a:spcPts val="0"/>
              </a:spcBef>
              <a:buFontTx/>
              <a:buNone/>
              <a:defRPr sz="900"/>
            </a:lvl2pPr>
            <a:lvl3pPr marL="0" indent="0">
              <a:spcBef>
                <a:spcPts val="184"/>
              </a:spcBef>
              <a:buFontTx/>
              <a:buNone/>
              <a:defRPr sz="900"/>
            </a:lvl3pPr>
            <a:lvl4pPr>
              <a:buFontTx/>
              <a:buNone/>
              <a:defRPr/>
            </a:lvl4pPr>
            <a:lvl5pPr>
              <a:buFontTx/>
              <a:buNone/>
              <a:defRPr/>
            </a:lvl5pPr>
          </a:lstStyle>
          <a:p>
            <a:pPr lvl="0"/>
            <a:r>
              <a:rPr lang="en-US" dirty="0" smtClean="0"/>
              <a:t>Contact details</a:t>
            </a:r>
            <a:endParaRPr lang="en-GB" dirty="0"/>
          </a:p>
        </p:txBody>
      </p:sp>
      <p:sp>
        <p:nvSpPr>
          <p:cNvPr id="9" name="Text Placeholder 21"/>
          <p:cNvSpPr>
            <a:spLocks noGrp="1"/>
          </p:cNvSpPr>
          <p:nvPr>
            <p:ph type="body" sz="quarter" idx="15" hasCustomPrompt="1"/>
          </p:nvPr>
        </p:nvSpPr>
        <p:spPr>
          <a:xfrm>
            <a:off x="669127" y="3442636"/>
            <a:ext cx="1342662" cy="2785373"/>
          </a:xfrm>
        </p:spPr>
        <p:txBody>
          <a:bodyPr lIns="0" tIns="0" rIns="0" bIns="0" anchor="t"/>
          <a:lstStyle>
            <a:lvl1pPr marL="174595" indent="-174595">
              <a:spcBef>
                <a:spcPts val="551"/>
              </a:spcBef>
              <a:buClr>
                <a:schemeClr val="tx1"/>
              </a:buClr>
              <a:buFont typeface="Wingdings" pitchFamily="2" charset="2"/>
              <a:buChar char="§"/>
              <a:defRPr sz="1300" b="1" baseline="0">
                <a:solidFill>
                  <a:schemeClr val="tx1"/>
                </a:solidFill>
              </a:defRPr>
            </a:lvl1pPr>
            <a:lvl2pPr marL="0" indent="0">
              <a:spcBef>
                <a:spcPts val="0"/>
              </a:spcBef>
              <a:buFontTx/>
              <a:buNone/>
              <a:defRPr sz="900"/>
            </a:lvl2pPr>
            <a:lvl3pPr marL="0" indent="0">
              <a:spcBef>
                <a:spcPts val="184"/>
              </a:spcBef>
              <a:buFontTx/>
              <a:buNone/>
              <a:defRPr sz="900"/>
            </a:lvl3pPr>
            <a:lvl4pPr>
              <a:buFontTx/>
              <a:buNone/>
              <a:defRPr/>
            </a:lvl4pPr>
            <a:lvl5pPr>
              <a:buFontTx/>
              <a:buNone/>
              <a:defRPr/>
            </a:lvl5pPr>
          </a:lstStyle>
          <a:p>
            <a:pPr lvl="0"/>
            <a:r>
              <a:rPr lang="en-US" dirty="0" smtClean="0"/>
              <a:t>Enter client list here</a:t>
            </a:r>
            <a:endParaRPr lang="en-GB" dirty="0"/>
          </a:p>
        </p:txBody>
      </p:sp>
      <p:sp>
        <p:nvSpPr>
          <p:cNvPr id="17" name="TextBox 16"/>
          <p:cNvSpPr txBox="1"/>
          <p:nvPr userDrawn="1"/>
        </p:nvSpPr>
        <p:spPr>
          <a:xfrm>
            <a:off x="573231" y="3160966"/>
            <a:ext cx="1434014" cy="254067"/>
          </a:xfrm>
          <a:prstGeom prst="rect">
            <a:avLst/>
          </a:prstGeom>
          <a:noFill/>
        </p:spPr>
        <p:txBody>
          <a:bodyPr wrap="square" lIns="83800" tIns="41900" rIns="83800" bIns="41900" rtlCol="0">
            <a:spAutoFit/>
          </a:bodyPr>
          <a:lstStyle/>
          <a:p>
            <a:pPr defTabSz="955968" fontAlgn="auto">
              <a:spcBef>
                <a:spcPts val="0"/>
              </a:spcBef>
              <a:spcAft>
                <a:spcPts val="0"/>
              </a:spcAft>
            </a:pPr>
            <a:r>
              <a:rPr lang="en-GB" sz="1100" b="1" dirty="0" smtClean="0">
                <a:solidFill>
                  <a:srgbClr val="FFED54"/>
                </a:solidFill>
                <a:latin typeface="Arial"/>
              </a:rPr>
              <a:t>Client list</a:t>
            </a:r>
            <a:endParaRPr lang="en-GB" sz="1100" b="1" dirty="0">
              <a:solidFill>
                <a:srgbClr val="FFED54"/>
              </a:solidFill>
              <a:latin typeface="Arial"/>
            </a:endParaRPr>
          </a:p>
        </p:txBody>
      </p:sp>
      <p:sp>
        <p:nvSpPr>
          <p:cNvPr id="11" name="Text Placeholder 8"/>
          <p:cNvSpPr>
            <a:spLocks noGrp="1"/>
          </p:cNvSpPr>
          <p:nvPr>
            <p:ph type="body" sz="quarter" idx="23" hasCustomPrompt="1"/>
          </p:nvPr>
        </p:nvSpPr>
        <p:spPr>
          <a:xfrm>
            <a:off x="498568" y="6254742"/>
            <a:ext cx="4038307" cy="388759"/>
          </a:xfrm>
        </p:spPr>
        <p:txBody>
          <a:bodyPr anchor="b"/>
          <a:lstStyle>
            <a:lvl1pPr marL="0" indent="0">
              <a:buFontTx/>
              <a:buNone/>
              <a:defRPr sz="900"/>
            </a:lvl1pPr>
          </a:lstStyle>
          <a:p>
            <a:pPr lvl="0"/>
            <a:r>
              <a:rPr lang="en-US" dirty="0" smtClean="0"/>
              <a:t>Source: Enter source here</a:t>
            </a:r>
            <a:endParaRPr lang="en-GB" dirty="0"/>
          </a:p>
        </p:txBody>
      </p:sp>
    </p:spTree>
    <p:extLst>
      <p:ext uri="{BB962C8B-B14F-4D97-AF65-F5344CB8AC3E}">
        <p14:creationId xmlns:p14="http://schemas.microsoft.com/office/powerpoint/2010/main" val="81567750"/>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userDrawn="1">
  <p:cSld name="15. TWO CASE STUDIES">
    <p:spTree>
      <p:nvGrpSpPr>
        <p:cNvPr id="1" name=""/>
        <p:cNvGrpSpPr/>
        <p:nvPr/>
      </p:nvGrpSpPr>
      <p:grpSpPr>
        <a:xfrm>
          <a:off x="0" y="0"/>
          <a:ext cx="0" cy="0"/>
          <a:chOff x="0" y="0"/>
          <a:chExt cx="0" cy="0"/>
        </a:xfrm>
      </p:grpSpPr>
      <p:sp>
        <p:nvSpPr>
          <p:cNvPr id="11" name="Rectangle 10"/>
          <p:cNvSpPr/>
          <p:nvPr userDrawn="1"/>
        </p:nvSpPr>
        <p:spPr>
          <a:xfrm>
            <a:off x="620600" y="1631353"/>
            <a:ext cx="4363288" cy="4709745"/>
          </a:xfrm>
          <a:prstGeom prst="rect">
            <a:avLst/>
          </a:prstGeom>
          <a:solidFill>
            <a:srgbClr val="A1A7C0"/>
          </a:solidFill>
          <a:ln>
            <a:noFill/>
          </a:ln>
        </p:spPr>
        <p:style>
          <a:lnRef idx="2">
            <a:schemeClr val="accent1">
              <a:shade val="50000"/>
            </a:schemeClr>
          </a:lnRef>
          <a:fillRef idx="1">
            <a:schemeClr val="accent1"/>
          </a:fillRef>
          <a:effectRef idx="0">
            <a:schemeClr val="accent1"/>
          </a:effectRef>
          <a:fontRef idx="minor">
            <a:schemeClr val="lt1"/>
          </a:fontRef>
        </p:style>
        <p:txBody>
          <a:bodyPr lIns="83931" tIns="41965" rIns="83931" bIns="41965" anchor="ctr"/>
          <a:lstStyle/>
          <a:p>
            <a:pPr algn="ctr" defTabSz="957416" fontAlgn="auto">
              <a:spcBef>
                <a:spcPts val="0"/>
              </a:spcBef>
              <a:spcAft>
                <a:spcPts val="0"/>
              </a:spcAft>
              <a:defRPr/>
            </a:pPr>
            <a:endParaRPr lang="en-GB" sz="1900">
              <a:solidFill>
                <a:srgbClr val="FFFFFF"/>
              </a:solidFill>
            </a:endParaRPr>
          </a:p>
        </p:txBody>
      </p:sp>
      <p:sp>
        <p:nvSpPr>
          <p:cNvPr id="13" name="Rectangle 12"/>
          <p:cNvSpPr/>
          <p:nvPr userDrawn="1"/>
        </p:nvSpPr>
        <p:spPr>
          <a:xfrm>
            <a:off x="5114772" y="1631353"/>
            <a:ext cx="4363288" cy="4709745"/>
          </a:xfrm>
          <a:prstGeom prst="rect">
            <a:avLst/>
          </a:prstGeom>
          <a:solidFill>
            <a:srgbClr val="A1A7C0"/>
          </a:solidFill>
          <a:ln>
            <a:noFill/>
          </a:ln>
        </p:spPr>
        <p:style>
          <a:lnRef idx="2">
            <a:schemeClr val="accent1">
              <a:shade val="50000"/>
            </a:schemeClr>
          </a:lnRef>
          <a:fillRef idx="1">
            <a:schemeClr val="accent1"/>
          </a:fillRef>
          <a:effectRef idx="0">
            <a:schemeClr val="accent1"/>
          </a:effectRef>
          <a:fontRef idx="minor">
            <a:schemeClr val="lt1"/>
          </a:fontRef>
        </p:style>
        <p:txBody>
          <a:bodyPr lIns="83931" tIns="41965" rIns="83931" bIns="41965" anchor="ctr"/>
          <a:lstStyle/>
          <a:p>
            <a:pPr algn="ctr" defTabSz="957416" fontAlgn="auto">
              <a:spcBef>
                <a:spcPts val="0"/>
              </a:spcBef>
              <a:spcAft>
                <a:spcPts val="0"/>
              </a:spcAft>
              <a:defRPr/>
            </a:pPr>
            <a:endParaRPr lang="en-GB" sz="1900">
              <a:solidFill>
                <a:srgbClr val="FFFFFF"/>
              </a:solidFill>
            </a:endParaRPr>
          </a:p>
        </p:txBody>
      </p:sp>
      <p:cxnSp>
        <p:nvCxnSpPr>
          <p:cNvPr id="14" name="Straight Connector 13"/>
          <p:cNvCxnSpPr/>
          <p:nvPr userDrawn="1"/>
        </p:nvCxnSpPr>
        <p:spPr>
          <a:xfrm>
            <a:off x="688243" y="3745047"/>
            <a:ext cx="4201521"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a:xfrm>
            <a:off x="5197121" y="3745047"/>
            <a:ext cx="4201521"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flipV="1">
            <a:off x="579419" y="1491683"/>
            <a:ext cx="8904518" cy="0"/>
          </a:xfrm>
          <a:prstGeom prst="line">
            <a:avLst/>
          </a:prstGeom>
          <a:ln>
            <a:solidFill>
              <a:srgbClr val="606B8D"/>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GB"/>
          </a:p>
        </p:txBody>
      </p:sp>
      <p:sp>
        <p:nvSpPr>
          <p:cNvPr id="8" name="Picture Placeholder 9"/>
          <p:cNvSpPr>
            <a:spLocks noGrp="1" noChangeAspect="1"/>
          </p:cNvSpPr>
          <p:nvPr>
            <p:ph type="pic" sz="quarter" idx="13"/>
          </p:nvPr>
        </p:nvSpPr>
        <p:spPr>
          <a:xfrm>
            <a:off x="688430" y="1696140"/>
            <a:ext cx="1934252" cy="1960262"/>
          </a:xfrm>
        </p:spPr>
        <p:txBody>
          <a:bodyPr rtlCol="0">
            <a:noAutofit/>
          </a:bodyPr>
          <a:lstStyle>
            <a:lvl1pPr>
              <a:defRPr>
                <a:solidFill>
                  <a:schemeClr val="tx1"/>
                </a:solidFill>
              </a:defRPr>
            </a:lvl1pPr>
          </a:lstStyle>
          <a:p>
            <a:pPr lvl="0"/>
            <a:r>
              <a:rPr lang="en-US" noProof="0" smtClean="0"/>
              <a:t>Click icon to add picture</a:t>
            </a:r>
            <a:endParaRPr lang="en-GB" noProof="0" dirty="0"/>
          </a:p>
        </p:txBody>
      </p:sp>
      <p:sp>
        <p:nvSpPr>
          <p:cNvPr id="9" name="Picture Placeholder 9"/>
          <p:cNvSpPr>
            <a:spLocks noGrp="1" noChangeAspect="1"/>
          </p:cNvSpPr>
          <p:nvPr>
            <p:ph type="pic" sz="quarter" idx="14"/>
          </p:nvPr>
        </p:nvSpPr>
        <p:spPr>
          <a:xfrm>
            <a:off x="5197017" y="1696140"/>
            <a:ext cx="1934252" cy="1960262"/>
          </a:xfrm>
        </p:spPr>
        <p:txBody>
          <a:bodyPr rtlCol="0">
            <a:noAutofit/>
          </a:bodyPr>
          <a:lstStyle>
            <a:lvl1pPr>
              <a:defRPr>
                <a:solidFill>
                  <a:schemeClr val="tx1"/>
                </a:solidFill>
              </a:defRPr>
            </a:lvl1pPr>
          </a:lstStyle>
          <a:p>
            <a:pPr lvl="0"/>
            <a:r>
              <a:rPr lang="en-US" noProof="0" smtClean="0"/>
              <a:t>Click icon to add picture</a:t>
            </a:r>
            <a:endParaRPr lang="en-GB" noProof="0"/>
          </a:p>
        </p:txBody>
      </p:sp>
      <p:sp>
        <p:nvSpPr>
          <p:cNvPr id="10" name="Text Placeholder 8"/>
          <p:cNvSpPr>
            <a:spLocks noGrp="1"/>
          </p:cNvSpPr>
          <p:nvPr>
            <p:ph type="body" sz="quarter" idx="15"/>
          </p:nvPr>
        </p:nvSpPr>
        <p:spPr>
          <a:xfrm>
            <a:off x="498540" y="6254710"/>
            <a:ext cx="3980879" cy="388759"/>
          </a:xfrm>
        </p:spPr>
        <p:txBody>
          <a:bodyPr anchor="b"/>
          <a:lstStyle>
            <a:lvl1pPr marL="0" indent="0">
              <a:buFontTx/>
              <a:buNone/>
              <a:defRPr sz="900"/>
            </a:lvl1pPr>
          </a:lstStyle>
          <a:p>
            <a:pPr lvl="0"/>
            <a:r>
              <a:rPr lang="en-US" smtClean="0"/>
              <a:t>Click to edit Master text styles</a:t>
            </a:r>
          </a:p>
        </p:txBody>
      </p:sp>
      <p:sp>
        <p:nvSpPr>
          <p:cNvPr id="12" name="Text Placeholder 11"/>
          <p:cNvSpPr>
            <a:spLocks noGrp="1"/>
          </p:cNvSpPr>
          <p:nvPr>
            <p:ph type="body" sz="quarter" idx="16"/>
          </p:nvPr>
        </p:nvSpPr>
        <p:spPr>
          <a:xfrm>
            <a:off x="688433" y="3824097"/>
            <a:ext cx="4201995" cy="2448877"/>
          </a:xfrm>
        </p:spPr>
        <p:txBody>
          <a:bodyPr lIns="0" rIns="0"/>
          <a:lstStyle>
            <a:lvl1pPr>
              <a:buClr>
                <a:schemeClr val="tx1"/>
              </a:buClr>
              <a:defRPr/>
            </a:lvl1pPr>
            <a:lvl4pPr>
              <a:buClr>
                <a:srgbClr val="606B8D"/>
              </a:buClr>
              <a:defRPr/>
            </a:lvl4pPr>
            <a:lvl5pPr>
              <a:buClr>
                <a:srgbClr val="606B8D"/>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5" name="Text Placeholder 11"/>
          <p:cNvSpPr>
            <a:spLocks noGrp="1"/>
          </p:cNvSpPr>
          <p:nvPr>
            <p:ph type="body" sz="quarter" idx="17"/>
          </p:nvPr>
        </p:nvSpPr>
        <p:spPr>
          <a:xfrm>
            <a:off x="5197022" y="3824097"/>
            <a:ext cx="4201995" cy="2448877"/>
          </a:xfrm>
        </p:spPr>
        <p:txBody>
          <a:bodyPr lIns="0" rIns="0"/>
          <a:lstStyle>
            <a:lvl1pPr>
              <a:buClr>
                <a:schemeClr val="tx1"/>
              </a:buClr>
              <a:defRPr/>
            </a:lvl1pPr>
            <a:lvl4pPr>
              <a:buClr>
                <a:srgbClr val="606B8D"/>
              </a:buClr>
              <a:defRPr/>
            </a:lvl4pPr>
            <a:lvl5pPr>
              <a:buClr>
                <a:srgbClr val="606B8D"/>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8" name="Date Placeholder 2"/>
          <p:cNvSpPr>
            <a:spLocks noGrp="1"/>
          </p:cNvSpPr>
          <p:nvPr>
            <p:ph type="dt" sz="half" idx="18"/>
          </p:nvPr>
        </p:nvSpPr>
        <p:spPr/>
        <p:txBody>
          <a:bodyPr/>
          <a:lstStyle>
            <a:lvl1pPr>
              <a:defRPr/>
            </a:lvl1pPr>
          </a:lstStyle>
          <a:p>
            <a:pPr>
              <a:defRPr/>
            </a:pPr>
            <a:fld id="{EA3DD329-3F9D-46B6-83C7-B780373E8704}" type="datetimeFigureOut">
              <a:rPr lang="en-GB">
                <a:solidFill>
                  <a:srgbClr val="002244"/>
                </a:solidFill>
              </a:rPr>
              <a:pPr>
                <a:defRPr/>
              </a:pPr>
              <a:t>07/03/2016</a:t>
            </a:fld>
            <a:endParaRPr lang="en-GB">
              <a:solidFill>
                <a:srgbClr val="002244"/>
              </a:solidFill>
            </a:endParaRPr>
          </a:p>
        </p:txBody>
      </p:sp>
      <p:sp>
        <p:nvSpPr>
          <p:cNvPr id="19" name="Footer Placeholder 3"/>
          <p:cNvSpPr>
            <a:spLocks noGrp="1"/>
          </p:cNvSpPr>
          <p:nvPr>
            <p:ph type="ftr" sz="quarter" idx="19"/>
          </p:nvPr>
        </p:nvSpPr>
        <p:spPr/>
        <p:txBody>
          <a:bodyPr/>
          <a:lstStyle>
            <a:lvl1pPr>
              <a:defRPr/>
            </a:lvl1pPr>
          </a:lstStyle>
          <a:p>
            <a:pPr>
              <a:defRPr/>
            </a:pPr>
            <a:endParaRPr lang="en-GB">
              <a:solidFill>
                <a:srgbClr val="002244"/>
              </a:solidFill>
            </a:endParaRPr>
          </a:p>
        </p:txBody>
      </p:sp>
      <p:sp>
        <p:nvSpPr>
          <p:cNvPr id="20" name="Slide Number Placeholder 4"/>
          <p:cNvSpPr>
            <a:spLocks noGrp="1"/>
          </p:cNvSpPr>
          <p:nvPr>
            <p:ph type="sldNum" sz="quarter" idx="20"/>
          </p:nvPr>
        </p:nvSpPr>
        <p:spPr/>
        <p:txBody>
          <a:bodyPr/>
          <a:lstStyle>
            <a:lvl1pPr>
              <a:defRPr/>
            </a:lvl1pPr>
          </a:lstStyle>
          <a:p>
            <a:pPr>
              <a:defRPr/>
            </a:pPr>
            <a:fld id="{77C2F2B7-9CF7-4CB4-8976-9DD30CBB432A}" type="slidenum">
              <a:rPr lang="en-GB">
                <a:solidFill>
                  <a:srgbClr val="002244"/>
                </a:solidFill>
              </a:rPr>
              <a:pPr>
                <a:defRPr/>
              </a:pPr>
              <a:t>‹#›</a:t>
            </a:fld>
            <a:endParaRPr lang="en-GB">
              <a:solidFill>
                <a:srgbClr val="002244"/>
              </a:solidFill>
            </a:endParaRPr>
          </a:p>
        </p:txBody>
      </p:sp>
    </p:spTree>
    <p:extLst>
      <p:ext uri="{BB962C8B-B14F-4D97-AF65-F5344CB8AC3E}">
        <p14:creationId xmlns:p14="http://schemas.microsoft.com/office/powerpoint/2010/main" val="3783074573"/>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userDrawn="1">
  <p:cSld name="16. THREE CASE STUDIES">
    <p:spTree>
      <p:nvGrpSpPr>
        <p:cNvPr id="1" name=""/>
        <p:cNvGrpSpPr/>
        <p:nvPr/>
      </p:nvGrpSpPr>
      <p:grpSpPr>
        <a:xfrm>
          <a:off x="0" y="0"/>
          <a:ext cx="0" cy="0"/>
          <a:chOff x="0" y="0"/>
          <a:chExt cx="0" cy="0"/>
        </a:xfrm>
      </p:grpSpPr>
      <p:sp>
        <p:nvSpPr>
          <p:cNvPr id="11" name="Rectangle 10"/>
          <p:cNvSpPr/>
          <p:nvPr userDrawn="1"/>
        </p:nvSpPr>
        <p:spPr>
          <a:xfrm>
            <a:off x="620603" y="1631353"/>
            <a:ext cx="8857459" cy="4709745"/>
          </a:xfrm>
          <a:prstGeom prst="rect">
            <a:avLst/>
          </a:prstGeom>
          <a:solidFill>
            <a:srgbClr val="A1A7C0"/>
          </a:solidFill>
          <a:ln>
            <a:noFill/>
          </a:ln>
        </p:spPr>
        <p:style>
          <a:lnRef idx="2">
            <a:schemeClr val="accent1">
              <a:shade val="50000"/>
            </a:schemeClr>
          </a:lnRef>
          <a:fillRef idx="1">
            <a:schemeClr val="accent1"/>
          </a:fillRef>
          <a:effectRef idx="0">
            <a:schemeClr val="accent1"/>
          </a:effectRef>
          <a:fontRef idx="minor">
            <a:schemeClr val="lt1"/>
          </a:fontRef>
        </p:style>
        <p:txBody>
          <a:bodyPr lIns="83931" tIns="41965" rIns="83931" bIns="41965" anchor="ctr"/>
          <a:lstStyle/>
          <a:p>
            <a:pPr algn="ctr" defTabSz="957416" fontAlgn="auto">
              <a:spcBef>
                <a:spcPts val="0"/>
              </a:spcBef>
              <a:spcAft>
                <a:spcPts val="0"/>
              </a:spcAft>
              <a:defRPr/>
            </a:pPr>
            <a:endParaRPr lang="en-GB" sz="1900">
              <a:solidFill>
                <a:srgbClr val="FFFFFF"/>
              </a:solidFill>
            </a:endParaRPr>
          </a:p>
        </p:txBody>
      </p:sp>
      <p:cxnSp>
        <p:nvCxnSpPr>
          <p:cNvPr id="12" name="Straight Connector 11"/>
          <p:cNvCxnSpPr/>
          <p:nvPr userDrawn="1"/>
        </p:nvCxnSpPr>
        <p:spPr>
          <a:xfrm>
            <a:off x="701483" y="4621914"/>
            <a:ext cx="2807386"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3619161" y="4621914"/>
            <a:ext cx="2807386"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6528020" y="4621914"/>
            <a:ext cx="2807386"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a:xfrm flipV="1">
            <a:off x="579419" y="1491683"/>
            <a:ext cx="8904518" cy="0"/>
          </a:xfrm>
          <a:prstGeom prst="line">
            <a:avLst/>
          </a:prstGeom>
          <a:ln>
            <a:solidFill>
              <a:srgbClr val="606B8D"/>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GB"/>
          </a:p>
        </p:txBody>
      </p:sp>
      <p:sp>
        <p:nvSpPr>
          <p:cNvPr id="7" name="Text Placeholder 8"/>
          <p:cNvSpPr>
            <a:spLocks noGrp="1"/>
          </p:cNvSpPr>
          <p:nvPr>
            <p:ph type="body" sz="quarter" idx="17"/>
          </p:nvPr>
        </p:nvSpPr>
        <p:spPr>
          <a:xfrm>
            <a:off x="498540" y="6254710"/>
            <a:ext cx="3980879" cy="388759"/>
          </a:xfrm>
        </p:spPr>
        <p:txBody>
          <a:bodyPr anchor="b"/>
          <a:lstStyle>
            <a:lvl1pPr marL="0" indent="0">
              <a:buFontTx/>
              <a:buNone/>
              <a:defRPr sz="900"/>
            </a:lvl1pPr>
          </a:lstStyle>
          <a:p>
            <a:pPr lvl="0"/>
            <a:r>
              <a:rPr lang="en-US" smtClean="0"/>
              <a:t>Click to edit Master text styles</a:t>
            </a:r>
          </a:p>
        </p:txBody>
      </p:sp>
      <p:sp>
        <p:nvSpPr>
          <p:cNvPr id="8" name="Picture Placeholder 9"/>
          <p:cNvSpPr>
            <a:spLocks noGrp="1" noChangeAspect="1"/>
          </p:cNvSpPr>
          <p:nvPr>
            <p:ph type="pic" sz="quarter" idx="18"/>
          </p:nvPr>
        </p:nvSpPr>
        <p:spPr>
          <a:xfrm>
            <a:off x="701483" y="1696145"/>
            <a:ext cx="2807386" cy="2845141"/>
          </a:xfrm>
        </p:spPr>
        <p:txBody>
          <a:bodyPr rtlCol="0">
            <a:noAutofit/>
          </a:bodyPr>
          <a:lstStyle/>
          <a:p>
            <a:pPr lvl="0"/>
            <a:r>
              <a:rPr lang="en-US" noProof="0" smtClean="0"/>
              <a:t>Click icon to add picture</a:t>
            </a:r>
            <a:endParaRPr lang="en-GB" noProof="0"/>
          </a:p>
        </p:txBody>
      </p:sp>
      <p:sp>
        <p:nvSpPr>
          <p:cNvPr id="9" name="Picture Placeholder 9"/>
          <p:cNvSpPr>
            <a:spLocks noGrp="1" noChangeAspect="1"/>
          </p:cNvSpPr>
          <p:nvPr>
            <p:ph type="pic" sz="quarter" idx="19"/>
          </p:nvPr>
        </p:nvSpPr>
        <p:spPr>
          <a:xfrm>
            <a:off x="3619161" y="1696145"/>
            <a:ext cx="2807386" cy="2845141"/>
          </a:xfrm>
        </p:spPr>
        <p:txBody>
          <a:bodyPr rtlCol="0">
            <a:noAutofit/>
          </a:bodyPr>
          <a:lstStyle/>
          <a:p>
            <a:pPr lvl="0"/>
            <a:r>
              <a:rPr lang="en-US" noProof="0" smtClean="0"/>
              <a:t>Click icon to add picture</a:t>
            </a:r>
            <a:endParaRPr lang="en-GB" noProof="0"/>
          </a:p>
        </p:txBody>
      </p:sp>
      <p:sp>
        <p:nvSpPr>
          <p:cNvPr id="10" name="Picture Placeholder 9"/>
          <p:cNvSpPr>
            <a:spLocks noGrp="1" noChangeAspect="1"/>
          </p:cNvSpPr>
          <p:nvPr>
            <p:ph type="pic" sz="quarter" idx="13"/>
          </p:nvPr>
        </p:nvSpPr>
        <p:spPr>
          <a:xfrm>
            <a:off x="6528020" y="1696145"/>
            <a:ext cx="2807386" cy="2845141"/>
          </a:xfrm>
        </p:spPr>
        <p:txBody>
          <a:bodyPr rtlCol="0">
            <a:noAutofit/>
          </a:bodyPr>
          <a:lstStyle/>
          <a:p>
            <a:pPr lvl="0"/>
            <a:r>
              <a:rPr lang="en-US" noProof="0" smtClean="0"/>
              <a:t>Click icon to add picture</a:t>
            </a:r>
            <a:endParaRPr lang="en-GB" noProof="0"/>
          </a:p>
        </p:txBody>
      </p:sp>
      <p:sp>
        <p:nvSpPr>
          <p:cNvPr id="15" name="Text Placeholder 11"/>
          <p:cNvSpPr>
            <a:spLocks noGrp="1"/>
          </p:cNvSpPr>
          <p:nvPr>
            <p:ph type="body" sz="quarter" idx="16"/>
          </p:nvPr>
        </p:nvSpPr>
        <p:spPr>
          <a:xfrm>
            <a:off x="688430" y="4666867"/>
            <a:ext cx="2808000" cy="1606102"/>
          </a:xfrm>
        </p:spPr>
        <p:txBody>
          <a:bodyPr lIns="0" rIns="0">
            <a:normAutofit/>
          </a:bodyPr>
          <a:lstStyle>
            <a:lvl1pPr>
              <a:buClr>
                <a:schemeClr val="tx1"/>
              </a:buClr>
              <a:defRPr sz="1500"/>
            </a:lvl1pPr>
            <a:lvl2pPr>
              <a:defRPr sz="1500"/>
            </a:lvl2pPr>
            <a:lvl3pPr>
              <a:defRPr sz="1500"/>
            </a:lvl3pPr>
            <a:lvl4pPr>
              <a:buClr>
                <a:srgbClr val="606B8D"/>
              </a:buClr>
              <a:defRPr sz="1500"/>
            </a:lvl4pPr>
            <a:lvl5pPr>
              <a:buClr>
                <a:srgbClr val="606B8D"/>
              </a:buClr>
              <a:defRPr sz="15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6" name="Text Placeholder 11"/>
          <p:cNvSpPr>
            <a:spLocks noGrp="1"/>
          </p:cNvSpPr>
          <p:nvPr>
            <p:ph type="body" sz="quarter" idx="20"/>
          </p:nvPr>
        </p:nvSpPr>
        <p:spPr>
          <a:xfrm>
            <a:off x="3619161" y="4666867"/>
            <a:ext cx="2808000" cy="1606102"/>
          </a:xfrm>
        </p:spPr>
        <p:txBody>
          <a:bodyPr lIns="0" rIns="0">
            <a:normAutofit/>
          </a:bodyPr>
          <a:lstStyle>
            <a:lvl1pPr>
              <a:buClr>
                <a:schemeClr val="tx1"/>
              </a:buClr>
              <a:defRPr sz="1500"/>
            </a:lvl1pPr>
            <a:lvl2pPr>
              <a:defRPr sz="1500"/>
            </a:lvl2pPr>
            <a:lvl3pPr>
              <a:defRPr sz="1500"/>
            </a:lvl3pPr>
            <a:lvl4pPr>
              <a:buClr>
                <a:srgbClr val="606B8D"/>
              </a:buClr>
              <a:defRPr sz="1500"/>
            </a:lvl4pPr>
            <a:lvl5pPr>
              <a:buClr>
                <a:srgbClr val="606B8D"/>
              </a:buClr>
              <a:defRPr sz="15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7" name="Text Placeholder 11"/>
          <p:cNvSpPr>
            <a:spLocks noGrp="1"/>
          </p:cNvSpPr>
          <p:nvPr>
            <p:ph type="body" sz="quarter" idx="21"/>
          </p:nvPr>
        </p:nvSpPr>
        <p:spPr>
          <a:xfrm>
            <a:off x="6528019" y="4666867"/>
            <a:ext cx="2808000" cy="1606102"/>
          </a:xfrm>
        </p:spPr>
        <p:txBody>
          <a:bodyPr lIns="0" rIns="0">
            <a:normAutofit/>
          </a:bodyPr>
          <a:lstStyle>
            <a:lvl1pPr>
              <a:buClr>
                <a:schemeClr val="tx1"/>
              </a:buClr>
              <a:defRPr sz="1500"/>
            </a:lvl1pPr>
            <a:lvl2pPr>
              <a:defRPr sz="1500"/>
            </a:lvl2pPr>
            <a:lvl3pPr>
              <a:defRPr sz="1500"/>
            </a:lvl3pPr>
            <a:lvl4pPr>
              <a:buClr>
                <a:srgbClr val="606B8D"/>
              </a:buClr>
              <a:defRPr sz="1500"/>
            </a:lvl4pPr>
            <a:lvl5pPr>
              <a:buClr>
                <a:srgbClr val="606B8D"/>
              </a:buClr>
              <a:defRPr sz="15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9" name="Date Placeholder 2"/>
          <p:cNvSpPr>
            <a:spLocks noGrp="1"/>
          </p:cNvSpPr>
          <p:nvPr>
            <p:ph type="dt" sz="half" idx="22"/>
          </p:nvPr>
        </p:nvSpPr>
        <p:spPr/>
        <p:txBody>
          <a:bodyPr/>
          <a:lstStyle>
            <a:lvl1pPr>
              <a:defRPr/>
            </a:lvl1pPr>
          </a:lstStyle>
          <a:p>
            <a:pPr>
              <a:defRPr/>
            </a:pPr>
            <a:fld id="{150F4D2B-944B-4087-B6A6-D4CCBC7D5F9B}" type="datetimeFigureOut">
              <a:rPr lang="en-GB">
                <a:solidFill>
                  <a:srgbClr val="002244"/>
                </a:solidFill>
              </a:rPr>
              <a:pPr>
                <a:defRPr/>
              </a:pPr>
              <a:t>07/03/2016</a:t>
            </a:fld>
            <a:endParaRPr lang="en-GB">
              <a:solidFill>
                <a:srgbClr val="002244"/>
              </a:solidFill>
            </a:endParaRPr>
          </a:p>
        </p:txBody>
      </p:sp>
      <p:sp>
        <p:nvSpPr>
          <p:cNvPr id="20" name="Footer Placeholder 3"/>
          <p:cNvSpPr>
            <a:spLocks noGrp="1"/>
          </p:cNvSpPr>
          <p:nvPr>
            <p:ph type="ftr" sz="quarter" idx="23"/>
          </p:nvPr>
        </p:nvSpPr>
        <p:spPr/>
        <p:txBody>
          <a:bodyPr/>
          <a:lstStyle>
            <a:lvl1pPr>
              <a:defRPr/>
            </a:lvl1pPr>
          </a:lstStyle>
          <a:p>
            <a:pPr>
              <a:defRPr/>
            </a:pPr>
            <a:endParaRPr lang="en-GB">
              <a:solidFill>
                <a:srgbClr val="002244"/>
              </a:solidFill>
            </a:endParaRPr>
          </a:p>
        </p:txBody>
      </p:sp>
      <p:sp>
        <p:nvSpPr>
          <p:cNvPr id="21" name="Slide Number Placeholder 4"/>
          <p:cNvSpPr>
            <a:spLocks noGrp="1"/>
          </p:cNvSpPr>
          <p:nvPr>
            <p:ph type="sldNum" sz="quarter" idx="24"/>
          </p:nvPr>
        </p:nvSpPr>
        <p:spPr/>
        <p:txBody>
          <a:bodyPr/>
          <a:lstStyle>
            <a:lvl1pPr>
              <a:defRPr/>
            </a:lvl1pPr>
          </a:lstStyle>
          <a:p>
            <a:pPr>
              <a:defRPr/>
            </a:pPr>
            <a:fld id="{A8E09615-A4D9-4CD9-85E1-414D07D8C82A}" type="slidenum">
              <a:rPr lang="en-GB">
                <a:solidFill>
                  <a:srgbClr val="002244"/>
                </a:solidFill>
              </a:rPr>
              <a:pPr>
                <a:defRPr/>
              </a:pPr>
              <a:t>‹#›</a:t>
            </a:fld>
            <a:endParaRPr lang="en-GB">
              <a:solidFill>
                <a:srgbClr val="002244"/>
              </a:solidFill>
            </a:endParaRPr>
          </a:p>
        </p:txBody>
      </p:sp>
    </p:spTree>
    <p:extLst>
      <p:ext uri="{BB962C8B-B14F-4D97-AF65-F5344CB8AC3E}">
        <p14:creationId xmlns:p14="http://schemas.microsoft.com/office/powerpoint/2010/main" val="2682837760"/>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userDrawn="1">
  <p:cSld name="17. FOUR CASE STUDIES">
    <p:spTree>
      <p:nvGrpSpPr>
        <p:cNvPr id="1" name=""/>
        <p:cNvGrpSpPr/>
        <p:nvPr/>
      </p:nvGrpSpPr>
      <p:grpSpPr>
        <a:xfrm>
          <a:off x="0" y="0"/>
          <a:ext cx="0" cy="0"/>
          <a:chOff x="0" y="0"/>
          <a:chExt cx="0" cy="0"/>
        </a:xfrm>
      </p:grpSpPr>
      <p:sp>
        <p:nvSpPr>
          <p:cNvPr id="14" name="Rectangle 13"/>
          <p:cNvSpPr/>
          <p:nvPr userDrawn="1"/>
        </p:nvSpPr>
        <p:spPr>
          <a:xfrm>
            <a:off x="605897" y="1616950"/>
            <a:ext cx="2133849" cy="4705426"/>
          </a:xfrm>
          <a:prstGeom prst="rect">
            <a:avLst/>
          </a:prstGeom>
          <a:solidFill>
            <a:srgbClr val="A1A7C0"/>
          </a:solidFill>
          <a:ln>
            <a:noFill/>
          </a:ln>
        </p:spPr>
        <p:style>
          <a:lnRef idx="2">
            <a:schemeClr val="accent1">
              <a:shade val="50000"/>
            </a:schemeClr>
          </a:lnRef>
          <a:fillRef idx="1">
            <a:schemeClr val="accent1"/>
          </a:fillRef>
          <a:effectRef idx="0">
            <a:schemeClr val="accent1"/>
          </a:effectRef>
          <a:fontRef idx="minor">
            <a:schemeClr val="lt1"/>
          </a:fontRef>
        </p:style>
        <p:txBody>
          <a:bodyPr lIns="83931" tIns="41965" rIns="83931" bIns="41965" anchor="ctr"/>
          <a:lstStyle/>
          <a:p>
            <a:pPr algn="ctr" defTabSz="957416" fontAlgn="auto">
              <a:spcBef>
                <a:spcPts val="0"/>
              </a:spcBef>
              <a:spcAft>
                <a:spcPts val="0"/>
              </a:spcAft>
              <a:defRPr/>
            </a:pPr>
            <a:endParaRPr lang="en-GB" sz="1900">
              <a:solidFill>
                <a:srgbClr val="FFFFFF"/>
              </a:solidFill>
            </a:endParaRPr>
          </a:p>
        </p:txBody>
      </p:sp>
      <p:sp>
        <p:nvSpPr>
          <p:cNvPr id="15" name="Rectangle 14"/>
          <p:cNvSpPr/>
          <p:nvPr userDrawn="1"/>
        </p:nvSpPr>
        <p:spPr>
          <a:xfrm>
            <a:off x="2854446" y="1616950"/>
            <a:ext cx="2133848" cy="4705426"/>
          </a:xfrm>
          <a:prstGeom prst="rect">
            <a:avLst/>
          </a:prstGeom>
          <a:solidFill>
            <a:srgbClr val="A1A7C0"/>
          </a:solidFill>
          <a:ln>
            <a:noFill/>
          </a:ln>
        </p:spPr>
        <p:style>
          <a:lnRef idx="2">
            <a:schemeClr val="accent1">
              <a:shade val="50000"/>
            </a:schemeClr>
          </a:lnRef>
          <a:fillRef idx="1">
            <a:schemeClr val="accent1"/>
          </a:fillRef>
          <a:effectRef idx="0">
            <a:schemeClr val="accent1"/>
          </a:effectRef>
          <a:fontRef idx="minor">
            <a:schemeClr val="lt1"/>
          </a:fontRef>
        </p:style>
        <p:txBody>
          <a:bodyPr lIns="83931" tIns="41965" rIns="83931" bIns="41965" anchor="ctr"/>
          <a:lstStyle/>
          <a:p>
            <a:pPr algn="ctr" defTabSz="957416" fontAlgn="auto">
              <a:spcBef>
                <a:spcPts val="0"/>
              </a:spcBef>
              <a:spcAft>
                <a:spcPts val="0"/>
              </a:spcAft>
              <a:defRPr/>
            </a:pPr>
            <a:endParaRPr lang="en-GB" sz="1900">
              <a:solidFill>
                <a:srgbClr val="FFFFFF"/>
              </a:solidFill>
            </a:endParaRPr>
          </a:p>
        </p:txBody>
      </p:sp>
      <p:sp>
        <p:nvSpPr>
          <p:cNvPr id="16" name="Rectangle 15"/>
          <p:cNvSpPr/>
          <p:nvPr userDrawn="1"/>
        </p:nvSpPr>
        <p:spPr>
          <a:xfrm>
            <a:off x="5103009" y="1616950"/>
            <a:ext cx="2133849" cy="4705426"/>
          </a:xfrm>
          <a:prstGeom prst="rect">
            <a:avLst/>
          </a:prstGeom>
          <a:solidFill>
            <a:srgbClr val="A1A7C0"/>
          </a:solidFill>
          <a:ln>
            <a:noFill/>
          </a:ln>
        </p:spPr>
        <p:style>
          <a:lnRef idx="2">
            <a:schemeClr val="accent1">
              <a:shade val="50000"/>
            </a:schemeClr>
          </a:lnRef>
          <a:fillRef idx="1">
            <a:schemeClr val="accent1"/>
          </a:fillRef>
          <a:effectRef idx="0">
            <a:schemeClr val="accent1"/>
          </a:effectRef>
          <a:fontRef idx="minor">
            <a:schemeClr val="lt1"/>
          </a:fontRef>
        </p:style>
        <p:txBody>
          <a:bodyPr lIns="83931" tIns="41965" rIns="83931" bIns="41965" anchor="ctr"/>
          <a:lstStyle/>
          <a:p>
            <a:pPr algn="ctr" defTabSz="957416" fontAlgn="auto">
              <a:spcBef>
                <a:spcPts val="0"/>
              </a:spcBef>
              <a:spcAft>
                <a:spcPts val="0"/>
              </a:spcAft>
              <a:defRPr/>
            </a:pPr>
            <a:endParaRPr lang="en-GB" sz="1900">
              <a:solidFill>
                <a:srgbClr val="FFFFFF"/>
              </a:solidFill>
            </a:endParaRPr>
          </a:p>
        </p:txBody>
      </p:sp>
      <p:sp>
        <p:nvSpPr>
          <p:cNvPr id="17" name="Rectangle 16"/>
          <p:cNvSpPr/>
          <p:nvPr userDrawn="1"/>
        </p:nvSpPr>
        <p:spPr>
          <a:xfrm>
            <a:off x="7351566" y="1616950"/>
            <a:ext cx="2135319" cy="4705426"/>
          </a:xfrm>
          <a:prstGeom prst="rect">
            <a:avLst/>
          </a:prstGeom>
          <a:solidFill>
            <a:srgbClr val="A1A7C0"/>
          </a:solidFill>
          <a:ln>
            <a:noFill/>
          </a:ln>
        </p:spPr>
        <p:style>
          <a:lnRef idx="2">
            <a:schemeClr val="accent1">
              <a:shade val="50000"/>
            </a:schemeClr>
          </a:lnRef>
          <a:fillRef idx="1">
            <a:schemeClr val="accent1"/>
          </a:fillRef>
          <a:effectRef idx="0">
            <a:schemeClr val="accent1"/>
          </a:effectRef>
          <a:fontRef idx="minor">
            <a:schemeClr val="lt1"/>
          </a:fontRef>
        </p:style>
        <p:txBody>
          <a:bodyPr lIns="83931" tIns="41965" rIns="83931" bIns="41965" anchor="ctr"/>
          <a:lstStyle/>
          <a:p>
            <a:pPr algn="ctr" defTabSz="957416" fontAlgn="auto">
              <a:spcBef>
                <a:spcPts val="0"/>
              </a:spcBef>
              <a:spcAft>
                <a:spcPts val="0"/>
              </a:spcAft>
              <a:defRPr/>
            </a:pPr>
            <a:endParaRPr lang="en-GB" sz="1900">
              <a:solidFill>
                <a:srgbClr val="FFFFFF"/>
              </a:solidFill>
            </a:endParaRPr>
          </a:p>
        </p:txBody>
      </p:sp>
      <p:cxnSp>
        <p:nvCxnSpPr>
          <p:cNvPr id="18" name="Straight Connector 17"/>
          <p:cNvCxnSpPr/>
          <p:nvPr userDrawn="1"/>
        </p:nvCxnSpPr>
        <p:spPr>
          <a:xfrm>
            <a:off x="688251" y="3745047"/>
            <a:ext cx="1933847"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a:xfrm>
            <a:off x="2942682" y="3745047"/>
            <a:ext cx="1933846"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userDrawn="1"/>
        </p:nvCxnSpPr>
        <p:spPr>
          <a:xfrm>
            <a:off x="5197128" y="3745047"/>
            <a:ext cx="1933847"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userDrawn="1"/>
        </p:nvCxnSpPr>
        <p:spPr>
          <a:xfrm>
            <a:off x="7451560" y="3745047"/>
            <a:ext cx="1933846"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a:xfrm flipV="1">
            <a:off x="579419" y="1491683"/>
            <a:ext cx="8904518" cy="0"/>
          </a:xfrm>
          <a:prstGeom prst="line">
            <a:avLst/>
          </a:prstGeom>
          <a:ln>
            <a:solidFill>
              <a:srgbClr val="606B8D"/>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GB"/>
          </a:p>
        </p:txBody>
      </p:sp>
      <p:sp>
        <p:nvSpPr>
          <p:cNvPr id="10" name="Picture Placeholder 9"/>
          <p:cNvSpPr>
            <a:spLocks noGrp="1" noChangeAspect="1"/>
          </p:cNvSpPr>
          <p:nvPr>
            <p:ph type="pic" sz="quarter" idx="13"/>
          </p:nvPr>
        </p:nvSpPr>
        <p:spPr>
          <a:xfrm>
            <a:off x="688430" y="1696140"/>
            <a:ext cx="1934252" cy="1960262"/>
          </a:xfrm>
        </p:spPr>
        <p:txBody>
          <a:bodyPr rtlCol="0">
            <a:noAutofit/>
          </a:bodyPr>
          <a:lstStyle/>
          <a:p>
            <a:pPr lvl="0"/>
            <a:r>
              <a:rPr lang="en-US" noProof="0" smtClean="0"/>
              <a:t>Click icon to add picture</a:t>
            </a:r>
            <a:endParaRPr lang="en-GB" noProof="0"/>
          </a:p>
        </p:txBody>
      </p:sp>
      <p:sp>
        <p:nvSpPr>
          <p:cNvPr id="11" name="Picture Placeholder 9"/>
          <p:cNvSpPr>
            <a:spLocks noGrp="1" noChangeAspect="1"/>
          </p:cNvSpPr>
          <p:nvPr>
            <p:ph type="pic" sz="quarter" idx="14"/>
          </p:nvPr>
        </p:nvSpPr>
        <p:spPr>
          <a:xfrm>
            <a:off x="2942723" y="1696140"/>
            <a:ext cx="1934252" cy="1960262"/>
          </a:xfrm>
        </p:spPr>
        <p:txBody>
          <a:bodyPr rtlCol="0">
            <a:noAutofit/>
          </a:bodyPr>
          <a:lstStyle/>
          <a:p>
            <a:pPr lvl="0"/>
            <a:r>
              <a:rPr lang="en-US" noProof="0" smtClean="0"/>
              <a:t>Click icon to add picture</a:t>
            </a:r>
            <a:endParaRPr lang="en-GB" noProof="0"/>
          </a:p>
        </p:txBody>
      </p:sp>
      <p:sp>
        <p:nvSpPr>
          <p:cNvPr id="12" name="Picture Placeholder 9"/>
          <p:cNvSpPr>
            <a:spLocks noGrp="1" noChangeAspect="1"/>
          </p:cNvSpPr>
          <p:nvPr>
            <p:ph type="pic" sz="quarter" idx="15"/>
          </p:nvPr>
        </p:nvSpPr>
        <p:spPr>
          <a:xfrm>
            <a:off x="5197017" y="1696140"/>
            <a:ext cx="1934252" cy="1960262"/>
          </a:xfrm>
        </p:spPr>
        <p:txBody>
          <a:bodyPr rtlCol="0">
            <a:noAutofit/>
          </a:bodyPr>
          <a:lstStyle/>
          <a:p>
            <a:pPr lvl="0"/>
            <a:r>
              <a:rPr lang="en-US" noProof="0" smtClean="0"/>
              <a:t>Click icon to add picture</a:t>
            </a:r>
            <a:endParaRPr lang="en-GB" noProof="0"/>
          </a:p>
        </p:txBody>
      </p:sp>
      <p:sp>
        <p:nvSpPr>
          <p:cNvPr id="13" name="Picture Placeholder 9"/>
          <p:cNvSpPr>
            <a:spLocks noGrp="1" noChangeAspect="1"/>
          </p:cNvSpPr>
          <p:nvPr>
            <p:ph type="pic" sz="quarter" idx="16"/>
          </p:nvPr>
        </p:nvSpPr>
        <p:spPr>
          <a:xfrm>
            <a:off x="7451310" y="1696140"/>
            <a:ext cx="1934252" cy="1960262"/>
          </a:xfrm>
        </p:spPr>
        <p:txBody>
          <a:bodyPr rtlCol="0">
            <a:noAutofit/>
          </a:bodyPr>
          <a:lstStyle/>
          <a:p>
            <a:pPr lvl="0"/>
            <a:r>
              <a:rPr lang="en-US" noProof="0" smtClean="0"/>
              <a:t>Click icon to add picture</a:t>
            </a:r>
            <a:endParaRPr lang="en-GB" noProof="0"/>
          </a:p>
        </p:txBody>
      </p:sp>
      <p:sp>
        <p:nvSpPr>
          <p:cNvPr id="19" name="Text Placeholder 11"/>
          <p:cNvSpPr>
            <a:spLocks noGrp="1"/>
          </p:cNvSpPr>
          <p:nvPr>
            <p:ph type="body" sz="quarter" idx="17"/>
          </p:nvPr>
        </p:nvSpPr>
        <p:spPr>
          <a:xfrm>
            <a:off x="688430" y="3795344"/>
            <a:ext cx="1934252" cy="2477626"/>
          </a:xfrm>
        </p:spPr>
        <p:txBody>
          <a:bodyPr lIns="0" rIns="0">
            <a:normAutofit/>
          </a:bodyPr>
          <a:lstStyle>
            <a:lvl1pPr>
              <a:buClr>
                <a:schemeClr val="tx1"/>
              </a:buClr>
              <a:defRPr sz="1500"/>
            </a:lvl1pPr>
            <a:lvl2pPr>
              <a:defRPr sz="1500"/>
            </a:lvl2pPr>
            <a:lvl3pPr>
              <a:defRPr sz="1500"/>
            </a:lvl3pPr>
            <a:lvl4pPr>
              <a:buClr>
                <a:srgbClr val="606B8D"/>
              </a:buClr>
              <a:defRPr sz="1500"/>
            </a:lvl4pPr>
            <a:lvl5pPr>
              <a:buClr>
                <a:srgbClr val="606B8D"/>
              </a:buClr>
              <a:defRPr sz="15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20" name="Text Placeholder 11"/>
          <p:cNvSpPr>
            <a:spLocks noGrp="1"/>
          </p:cNvSpPr>
          <p:nvPr>
            <p:ph type="body" sz="quarter" idx="18"/>
          </p:nvPr>
        </p:nvSpPr>
        <p:spPr>
          <a:xfrm>
            <a:off x="2942723" y="3795344"/>
            <a:ext cx="1934252" cy="2477626"/>
          </a:xfrm>
        </p:spPr>
        <p:txBody>
          <a:bodyPr lIns="0" rIns="0">
            <a:normAutofit/>
          </a:bodyPr>
          <a:lstStyle>
            <a:lvl1pPr>
              <a:buClr>
                <a:schemeClr val="tx1"/>
              </a:buClr>
              <a:defRPr sz="1500"/>
            </a:lvl1pPr>
            <a:lvl2pPr>
              <a:defRPr sz="1500"/>
            </a:lvl2pPr>
            <a:lvl3pPr>
              <a:defRPr sz="1500"/>
            </a:lvl3pPr>
            <a:lvl4pPr>
              <a:buClr>
                <a:srgbClr val="606B8D"/>
              </a:buClr>
              <a:defRPr sz="1500"/>
            </a:lvl4pPr>
            <a:lvl5pPr>
              <a:buClr>
                <a:srgbClr val="606B8D"/>
              </a:buClr>
              <a:defRPr sz="15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21" name="Text Placeholder 11"/>
          <p:cNvSpPr>
            <a:spLocks noGrp="1"/>
          </p:cNvSpPr>
          <p:nvPr>
            <p:ph type="body" sz="quarter" idx="19"/>
          </p:nvPr>
        </p:nvSpPr>
        <p:spPr>
          <a:xfrm>
            <a:off x="5197017" y="3795344"/>
            <a:ext cx="1934252" cy="2477626"/>
          </a:xfrm>
        </p:spPr>
        <p:txBody>
          <a:bodyPr lIns="0" rIns="0">
            <a:normAutofit/>
          </a:bodyPr>
          <a:lstStyle>
            <a:lvl1pPr>
              <a:buClr>
                <a:schemeClr val="tx1"/>
              </a:buClr>
              <a:defRPr sz="1500"/>
            </a:lvl1pPr>
            <a:lvl2pPr>
              <a:defRPr sz="1500"/>
            </a:lvl2pPr>
            <a:lvl3pPr>
              <a:defRPr sz="1500"/>
            </a:lvl3pPr>
            <a:lvl4pPr>
              <a:buClr>
                <a:srgbClr val="606B8D"/>
              </a:buClr>
              <a:defRPr sz="1500"/>
            </a:lvl4pPr>
            <a:lvl5pPr>
              <a:buClr>
                <a:srgbClr val="606B8D"/>
              </a:buClr>
              <a:defRPr sz="15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22" name="Text Placeholder 11"/>
          <p:cNvSpPr>
            <a:spLocks noGrp="1"/>
          </p:cNvSpPr>
          <p:nvPr>
            <p:ph type="body" sz="quarter" idx="20"/>
          </p:nvPr>
        </p:nvSpPr>
        <p:spPr>
          <a:xfrm>
            <a:off x="7451310" y="3795344"/>
            <a:ext cx="1934252" cy="2477626"/>
          </a:xfrm>
        </p:spPr>
        <p:txBody>
          <a:bodyPr lIns="0" rIns="0">
            <a:normAutofit/>
          </a:bodyPr>
          <a:lstStyle>
            <a:lvl1pPr>
              <a:buClr>
                <a:schemeClr val="tx1"/>
              </a:buClr>
              <a:defRPr sz="1500"/>
            </a:lvl1pPr>
            <a:lvl2pPr>
              <a:defRPr sz="1500"/>
            </a:lvl2pPr>
            <a:lvl3pPr>
              <a:defRPr sz="1500"/>
            </a:lvl3pPr>
            <a:lvl4pPr>
              <a:buClr>
                <a:srgbClr val="606B8D"/>
              </a:buClr>
              <a:defRPr sz="1500"/>
            </a:lvl4pPr>
            <a:lvl5pPr>
              <a:buClr>
                <a:srgbClr val="606B8D"/>
              </a:buClr>
              <a:defRPr sz="15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23" name="Text Placeholder 8"/>
          <p:cNvSpPr>
            <a:spLocks noGrp="1"/>
          </p:cNvSpPr>
          <p:nvPr>
            <p:ph type="body" sz="quarter" idx="21"/>
          </p:nvPr>
        </p:nvSpPr>
        <p:spPr>
          <a:xfrm>
            <a:off x="498540" y="6254710"/>
            <a:ext cx="3980879" cy="388759"/>
          </a:xfrm>
        </p:spPr>
        <p:txBody>
          <a:bodyPr anchor="b"/>
          <a:lstStyle>
            <a:lvl1pPr marL="0" indent="0">
              <a:buFontTx/>
              <a:buNone/>
              <a:defRPr sz="900"/>
            </a:lvl1pPr>
          </a:lstStyle>
          <a:p>
            <a:pPr lvl="0"/>
            <a:r>
              <a:rPr lang="en-US" smtClean="0"/>
              <a:t>Click to edit Master text styles</a:t>
            </a:r>
          </a:p>
        </p:txBody>
      </p:sp>
      <p:sp>
        <p:nvSpPr>
          <p:cNvPr id="28" name="Date Placeholder 2"/>
          <p:cNvSpPr>
            <a:spLocks noGrp="1"/>
          </p:cNvSpPr>
          <p:nvPr>
            <p:ph type="dt" sz="half" idx="22"/>
          </p:nvPr>
        </p:nvSpPr>
        <p:spPr/>
        <p:txBody>
          <a:bodyPr/>
          <a:lstStyle>
            <a:lvl1pPr>
              <a:defRPr/>
            </a:lvl1pPr>
          </a:lstStyle>
          <a:p>
            <a:pPr>
              <a:defRPr/>
            </a:pPr>
            <a:fld id="{6A0C4CEA-FDB6-4BB3-99EB-E350C21BE000}" type="datetimeFigureOut">
              <a:rPr lang="en-GB">
                <a:solidFill>
                  <a:srgbClr val="002244"/>
                </a:solidFill>
              </a:rPr>
              <a:pPr>
                <a:defRPr/>
              </a:pPr>
              <a:t>07/03/2016</a:t>
            </a:fld>
            <a:endParaRPr lang="en-GB">
              <a:solidFill>
                <a:srgbClr val="002244"/>
              </a:solidFill>
            </a:endParaRPr>
          </a:p>
        </p:txBody>
      </p:sp>
      <p:sp>
        <p:nvSpPr>
          <p:cNvPr id="29" name="Footer Placeholder 3"/>
          <p:cNvSpPr>
            <a:spLocks noGrp="1"/>
          </p:cNvSpPr>
          <p:nvPr>
            <p:ph type="ftr" sz="quarter" idx="23"/>
          </p:nvPr>
        </p:nvSpPr>
        <p:spPr/>
        <p:txBody>
          <a:bodyPr/>
          <a:lstStyle>
            <a:lvl1pPr>
              <a:defRPr/>
            </a:lvl1pPr>
          </a:lstStyle>
          <a:p>
            <a:pPr>
              <a:defRPr/>
            </a:pPr>
            <a:endParaRPr lang="en-GB">
              <a:solidFill>
                <a:srgbClr val="002244"/>
              </a:solidFill>
            </a:endParaRPr>
          </a:p>
        </p:txBody>
      </p:sp>
      <p:sp>
        <p:nvSpPr>
          <p:cNvPr id="30" name="Slide Number Placeholder 4"/>
          <p:cNvSpPr>
            <a:spLocks noGrp="1"/>
          </p:cNvSpPr>
          <p:nvPr>
            <p:ph type="sldNum" sz="quarter" idx="24"/>
          </p:nvPr>
        </p:nvSpPr>
        <p:spPr/>
        <p:txBody>
          <a:bodyPr/>
          <a:lstStyle>
            <a:lvl1pPr>
              <a:defRPr/>
            </a:lvl1pPr>
          </a:lstStyle>
          <a:p>
            <a:pPr>
              <a:defRPr/>
            </a:pPr>
            <a:fld id="{B6064607-77C4-4C32-ADFB-88321B840501}" type="slidenum">
              <a:rPr lang="en-GB">
                <a:solidFill>
                  <a:srgbClr val="002244"/>
                </a:solidFill>
              </a:rPr>
              <a:pPr>
                <a:defRPr/>
              </a:pPr>
              <a:t>‹#›</a:t>
            </a:fld>
            <a:endParaRPr lang="en-GB">
              <a:solidFill>
                <a:srgbClr val="002244"/>
              </a:solidFill>
            </a:endParaRPr>
          </a:p>
        </p:txBody>
      </p:sp>
    </p:spTree>
    <p:extLst>
      <p:ext uri="{BB962C8B-B14F-4D97-AF65-F5344CB8AC3E}">
        <p14:creationId xmlns:p14="http://schemas.microsoft.com/office/powerpoint/2010/main" val="128656473"/>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userDrawn="1">
  <p:cSld name="18. 6 CASE STUDIES (PRINT ONLY)">
    <p:spTree>
      <p:nvGrpSpPr>
        <p:cNvPr id="1" name=""/>
        <p:cNvGrpSpPr/>
        <p:nvPr/>
      </p:nvGrpSpPr>
      <p:grpSpPr>
        <a:xfrm>
          <a:off x="0" y="0"/>
          <a:ext cx="0" cy="0"/>
          <a:chOff x="0" y="0"/>
          <a:chExt cx="0" cy="0"/>
        </a:xfrm>
      </p:grpSpPr>
      <p:sp>
        <p:nvSpPr>
          <p:cNvPr id="16" name="Rectangle 15"/>
          <p:cNvSpPr/>
          <p:nvPr userDrawn="1"/>
        </p:nvSpPr>
        <p:spPr>
          <a:xfrm>
            <a:off x="605897" y="1616950"/>
            <a:ext cx="1433841" cy="4705426"/>
          </a:xfrm>
          <a:prstGeom prst="rect">
            <a:avLst/>
          </a:prstGeom>
          <a:solidFill>
            <a:srgbClr val="A1A7C0"/>
          </a:solidFill>
          <a:ln>
            <a:noFill/>
          </a:ln>
        </p:spPr>
        <p:style>
          <a:lnRef idx="2">
            <a:schemeClr val="accent1">
              <a:shade val="50000"/>
            </a:schemeClr>
          </a:lnRef>
          <a:fillRef idx="1">
            <a:schemeClr val="accent1"/>
          </a:fillRef>
          <a:effectRef idx="0">
            <a:schemeClr val="accent1"/>
          </a:effectRef>
          <a:fontRef idx="minor">
            <a:schemeClr val="lt1"/>
          </a:fontRef>
        </p:style>
        <p:txBody>
          <a:bodyPr lIns="83931" tIns="41965" rIns="83931" bIns="41965" anchor="ctr"/>
          <a:lstStyle/>
          <a:p>
            <a:pPr algn="ctr" defTabSz="957416" fontAlgn="auto">
              <a:spcBef>
                <a:spcPts val="0"/>
              </a:spcBef>
              <a:spcAft>
                <a:spcPts val="0"/>
              </a:spcAft>
              <a:defRPr/>
            </a:pPr>
            <a:endParaRPr lang="en-GB" sz="1900">
              <a:solidFill>
                <a:srgbClr val="FFFFFF"/>
              </a:solidFill>
            </a:endParaRPr>
          </a:p>
        </p:txBody>
      </p:sp>
      <p:cxnSp>
        <p:nvCxnSpPr>
          <p:cNvPr id="18" name="Straight Connector 17"/>
          <p:cNvCxnSpPr/>
          <p:nvPr userDrawn="1"/>
        </p:nvCxnSpPr>
        <p:spPr>
          <a:xfrm>
            <a:off x="688243" y="3056799"/>
            <a:ext cx="126031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Rectangle 19"/>
          <p:cNvSpPr/>
          <p:nvPr userDrawn="1"/>
        </p:nvSpPr>
        <p:spPr>
          <a:xfrm>
            <a:off x="2095614" y="1616950"/>
            <a:ext cx="1433840" cy="4705426"/>
          </a:xfrm>
          <a:prstGeom prst="rect">
            <a:avLst/>
          </a:prstGeom>
          <a:solidFill>
            <a:srgbClr val="A1A7C0"/>
          </a:solidFill>
          <a:ln>
            <a:noFill/>
          </a:ln>
        </p:spPr>
        <p:style>
          <a:lnRef idx="2">
            <a:schemeClr val="accent1">
              <a:shade val="50000"/>
            </a:schemeClr>
          </a:lnRef>
          <a:fillRef idx="1">
            <a:schemeClr val="accent1"/>
          </a:fillRef>
          <a:effectRef idx="0">
            <a:schemeClr val="accent1"/>
          </a:effectRef>
          <a:fontRef idx="minor">
            <a:schemeClr val="lt1"/>
          </a:fontRef>
        </p:style>
        <p:txBody>
          <a:bodyPr lIns="83931" tIns="41965" rIns="83931" bIns="41965" anchor="ctr"/>
          <a:lstStyle/>
          <a:p>
            <a:pPr algn="ctr" defTabSz="957416" fontAlgn="auto">
              <a:spcBef>
                <a:spcPts val="0"/>
              </a:spcBef>
              <a:spcAft>
                <a:spcPts val="0"/>
              </a:spcAft>
              <a:defRPr/>
            </a:pPr>
            <a:endParaRPr lang="en-GB" sz="1900">
              <a:solidFill>
                <a:srgbClr val="FFFFFF"/>
              </a:solidFill>
            </a:endParaRPr>
          </a:p>
        </p:txBody>
      </p:sp>
      <p:sp>
        <p:nvSpPr>
          <p:cNvPr id="22" name="Rectangle 21"/>
          <p:cNvSpPr/>
          <p:nvPr userDrawn="1"/>
        </p:nvSpPr>
        <p:spPr>
          <a:xfrm>
            <a:off x="3585344" y="1616950"/>
            <a:ext cx="1433841" cy="4705426"/>
          </a:xfrm>
          <a:prstGeom prst="rect">
            <a:avLst/>
          </a:prstGeom>
          <a:solidFill>
            <a:srgbClr val="A1A7C0"/>
          </a:solidFill>
          <a:ln>
            <a:noFill/>
          </a:ln>
        </p:spPr>
        <p:style>
          <a:lnRef idx="2">
            <a:schemeClr val="accent1">
              <a:shade val="50000"/>
            </a:schemeClr>
          </a:lnRef>
          <a:fillRef idx="1">
            <a:schemeClr val="accent1"/>
          </a:fillRef>
          <a:effectRef idx="0">
            <a:schemeClr val="accent1"/>
          </a:effectRef>
          <a:fontRef idx="minor">
            <a:schemeClr val="lt1"/>
          </a:fontRef>
        </p:style>
        <p:txBody>
          <a:bodyPr lIns="83931" tIns="41965" rIns="83931" bIns="41965" anchor="ctr"/>
          <a:lstStyle/>
          <a:p>
            <a:pPr algn="ctr" defTabSz="957416" fontAlgn="auto">
              <a:spcBef>
                <a:spcPts val="0"/>
              </a:spcBef>
              <a:spcAft>
                <a:spcPts val="0"/>
              </a:spcAft>
              <a:defRPr/>
            </a:pPr>
            <a:endParaRPr lang="en-GB" sz="1900">
              <a:solidFill>
                <a:srgbClr val="FFFFFF"/>
              </a:solidFill>
            </a:endParaRPr>
          </a:p>
        </p:txBody>
      </p:sp>
      <p:sp>
        <p:nvSpPr>
          <p:cNvPr id="24" name="Rectangle 23"/>
          <p:cNvSpPr/>
          <p:nvPr userDrawn="1"/>
        </p:nvSpPr>
        <p:spPr>
          <a:xfrm>
            <a:off x="5075061" y="1616950"/>
            <a:ext cx="1433840" cy="4705426"/>
          </a:xfrm>
          <a:prstGeom prst="rect">
            <a:avLst/>
          </a:prstGeom>
          <a:solidFill>
            <a:srgbClr val="A1A7C0"/>
          </a:solidFill>
          <a:ln>
            <a:noFill/>
          </a:ln>
        </p:spPr>
        <p:style>
          <a:lnRef idx="2">
            <a:schemeClr val="accent1">
              <a:shade val="50000"/>
            </a:schemeClr>
          </a:lnRef>
          <a:fillRef idx="1">
            <a:schemeClr val="accent1"/>
          </a:fillRef>
          <a:effectRef idx="0">
            <a:schemeClr val="accent1"/>
          </a:effectRef>
          <a:fontRef idx="minor">
            <a:schemeClr val="lt1"/>
          </a:fontRef>
        </p:style>
        <p:txBody>
          <a:bodyPr lIns="83931" tIns="41965" rIns="83931" bIns="41965" anchor="ctr"/>
          <a:lstStyle/>
          <a:p>
            <a:pPr algn="ctr" defTabSz="957416" fontAlgn="auto">
              <a:spcBef>
                <a:spcPts val="0"/>
              </a:spcBef>
              <a:spcAft>
                <a:spcPts val="0"/>
              </a:spcAft>
              <a:defRPr/>
            </a:pPr>
            <a:endParaRPr lang="en-GB" sz="1900">
              <a:solidFill>
                <a:srgbClr val="FFFFFF"/>
              </a:solidFill>
            </a:endParaRPr>
          </a:p>
        </p:txBody>
      </p:sp>
      <p:sp>
        <p:nvSpPr>
          <p:cNvPr id="32" name="Rectangle 31"/>
          <p:cNvSpPr/>
          <p:nvPr userDrawn="1"/>
        </p:nvSpPr>
        <p:spPr>
          <a:xfrm>
            <a:off x="6564791" y="1616950"/>
            <a:ext cx="1433841" cy="4705426"/>
          </a:xfrm>
          <a:prstGeom prst="rect">
            <a:avLst/>
          </a:prstGeom>
          <a:solidFill>
            <a:srgbClr val="A1A7C0"/>
          </a:solidFill>
          <a:ln>
            <a:noFill/>
          </a:ln>
        </p:spPr>
        <p:style>
          <a:lnRef idx="2">
            <a:schemeClr val="accent1">
              <a:shade val="50000"/>
            </a:schemeClr>
          </a:lnRef>
          <a:fillRef idx="1">
            <a:schemeClr val="accent1"/>
          </a:fillRef>
          <a:effectRef idx="0">
            <a:schemeClr val="accent1"/>
          </a:effectRef>
          <a:fontRef idx="minor">
            <a:schemeClr val="lt1"/>
          </a:fontRef>
        </p:style>
        <p:txBody>
          <a:bodyPr lIns="83931" tIns="41965" rIns="83931" bIns="41965" anchor="ctr"/>
          <a:lstStyle/>
          <a:p>
            <a:pPr algn="ctr" defTabSz="957416" fontAlgn="auto">
              <a:spcBef>
                <a:spcPts val="0"/>
              </a:spcBef>
              <a:spcAft>
                <a:spcPts val="0"/>
              </a:spcAft>
              <a:defRPr/>
            </a:pPr>
            <a:endParaRPr lang="en-GB" sz="1900">
              <a:solidFill>
                <a:srgbClr val="FFFFFF"/>
              </a:solidFill>
            </a:endParaRPr>
          </a:p>
        </p:txBody>
      </p:sp>
      <p:sp>
        <p:nvSpPr>
          <p:cNvPr id="33" name="Rectangle 32"/>
          <p:cNvSpPr/>
          <p:nvPr userDrawn="1"/>
        </p:nvSpPr>
        <p:spPr>
          <a:xfrm>
            <a:off x="8055986" y="1616950"/>
            <a:ext cx="1433841" cy="4705426"/>
          </a:xfrm>
          <a:prstGeom prst="rect">
            <a:avLst/>
          </a:prstGeom>
          <a:solidFill>
            <a:srgbClr val="A1A7C0"/>
          </a:solidFill>
          <a:ln>
            <a:noFill/>
          </a:ln>
        </p:spPr>
        <p:style>
          <a:lnRef idx="2">
            <a:schemeClr val="accent1">
              <a:shade val="50000"/>
            </a:schemeClr>
          </a:lnRef>
          <a:fillRef idx="1">
            <a:schemeClr val="accent1"/>
          </a:fillRef>
          <a:effectRef idx="0">
            <a:schemeClr val="accent1"/>
          </a:effectRef>
          <a:fontRef idx="minor">
            <a:schemeClr val="lt1"/>
          </a:fontRef>
        </p:style>
        <p:txBody>
          <a:bodyPr lIns="83931" tIns="41965" rIns="83931" bIns="41965" anchor="ctr"/>
          <a:lstStyle/>
          <a:p>
            <a:pPr algn="ctr" defTabSz="957416" fontAlgn="auto">
              <a:spcBef>
                <a:spcPts val="0"/>
              </a:spcBef>
              <a:spcAft>
                <a:spcPts val="0"/>
              </a:spcAft>
              <a:defRPr/>
            </a:pPr>
            <a:endParaRPr lang="en-GB" sz="1900">
              <a:solidFill>
                <a:srgbClr val="FFFFFF"/>
              </a:solidFill>
            </a:endParaRPr>
          </a:p>
        </p:txBody>
      </p:sp>
      <p:cxnSp>
        <p:nvCxnSpPr>
          <p:cNvPr id="34" name="Straight Connector 33"/>
          <p:cNvCxnSpPr/>
          <p:nvPr userDrawn="1"/>
        </p:nvCxnSpPr>
        <p:spPr>
          <a:xfrm>
            <a:off x="2167673" y="3056799"/>
            <a:ext cx="126178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userDrawn="1"/>
        </p:nvCxnSpPr>
        <p:spPr>
          <a:xfrm>
            <a:off x="3669169" y="3056799"/>
            <a:ext cx="1260309"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userDrawn="1"/>
        </p:nvCxnSpPr>
        <p:spPr>
          <a:xfrm>
            <a:off x="5154477" y="3056799"/>
            <a:ext cx="126178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userDrawn="1"/>
        </p:nvCxnSpPr>
        <p:spPr>
          <a:xfrm>
            <a:off x="6653020" y="3056799"/>
            <a:ext cx="126031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userDrawn="1"/>
        </p:nvCxnSpPr>
        <p:spPr>
          <a:xfrm>
            <a:off x="8138332" y="3056799"/>
            <a:ext cx="126031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a:xfrm flipV="1">
            <a:off x="579419" y="1491683"/>
            <a:ext cx="8904518" cy="0"/>
          </a:xfrm>
          <a:prstGeom prst="line">
            <a:avLst/>
          </a:prstGeom>
          <a:ln>
            <a:solidFill>
              <a:srgbClr val="606B8D"/>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GB"/>
          </a:p>
        </p:txBody>
      </p:sp>
      <p:sp>
        <p:nvSpPr>
          <p:cNvPr id="7" name="Picture Placeholder 9"/>
          <p:cNvSpPr>
            <a:spLocks noGrp="1" noChangeAspect="1"/>
          </p:cNvSpPr>
          <p:nvPr>
            <p:ph type="pic" sz="quarter" idx="13"/>
          </p:nvPr>
        </p:nvSpPr>
        <p:spPr>
          <a:xfrm>
            <a:off x="688430" y="1696140"/>
            <a:ext cx="1260068" cy="1277012"/>
          </a:xfrm>
        </p:spPr>
        <p:txBody>
          <a:bodyPr rtlCol="0">
            <a:noAutofit/>
          </a:bodyPr>
          <a:lstStyle/>
          <a:p>
            <a:pPr lvl="0"/>
            <a:r>
              <a:rPr lang="en-US" noProof="0" smtClean="0"/>
              <a:t>Click icon to add picture</a:t>
            </a:r>
            <a:endParaRPr lang="en-GB" noProof="0"/>
          </a:p>
        </p:txBody>
      </p:sp>
      <p:sp>
        <p:nvSpPr>
          <p:cNvPr id="15" name="Picture Placeholder 9"/>
          <p:cNvSpPr>
            <a:spLocks noGrp="1" noChangeAspect="1"/>
          </p:cNvSpPr>
          <p:nvPr>
            <p:ph type="pic" sz="quarter" idx="16"/>
          </p:nvPr>
        </p:nvSpPr>
        <p:spPr>
          <a:xfrm>
            <a:off x="2168354" y="1696140"/>
            <a:ext cx="1260068" cy="1277012"/>
          </a:xfrm>
        </p:spPr>
        <p:txBody>
          <a:bodyPr rtlCol="0">
            <a:noAutofit/>
          </a:bodyPr>
          <a:lstStyle/>
          <a:p>
            <a:pPr lvl="0"/>
            <a:r>
              <a:rPr lang="en-US" noProof="0" smtClean="0"/>
              <a:t>Click icon to add picture</a:t>
            </a:r>
            <a:endParaRPr lang="en-GB" noProof="0"/>
          </a:p>
        </p:txBody>
      </p:sp>
      <p:sp>
        <p:nvSpPr>
          <p:cNvPr id="17" name="Picture Placeholder 9"/>
          <p:cNvSpPr>
            <a:spLocks noGrp="1" noChangeAspect="1"/>
          </p:cNvSpPr>
          <p:nvPr>
            <p:ph type="pic" sz="quarter" idx="18"/>
          </p:nvPr>
        </p:nvSpPr>
        <p:spPr>
          <a:xfrm>
            <a:off x="3668691" y="1696140"/>
            <a:ext cx="1260068" cy="1277012"/>
          </a:xfrm>
        </p:spPr>
        <p:txBody>
          <a:bodyPr rtlCol="0">
            <a:noAutofit/>
          </a:bodyPr>
          <a:lstStyle/>
          <a:p>
            <a:pPr lvl="0"/>
            <a:r>
              <a:rPr lang="en-US" noProof="0" smtClean="0"/>
              <a:t>Click icon to add picture</a:t>
            </a:r>
            <a:endParaRPr lang="en-GB" noProof="0"/>
          </a:p>
        </p:txBody>
      </p:sp>
      <p:sp>
        <p:nvSpPr>
          <p:cNvPr id="19" name="Picture Placeholder 9"/>
          <p:cNvSpPr>
            <a:spLocks noGrp="1" noChangeAspect="1"/>
          </p:cNvSpPr>
          <p:nvPr>
            <p:ph type="pic" sz="quarter" idx="20"/>
          </p:nvPr>
        </p:nvSpPr>
        <p:spPr>
          <a:xfrm>
            <a:off x="5155207" y="1696140"/>
            <a:ext cx="1260068" cy="1277012"/>
          </a:xfrm>
        </p:spPr>
        <p:txBody>
          <a:bodyPr rtlCol="0">
            <a:noAutofit/>
          </a:bodyPr>
          <a:lstStyle/>
          <a:p>
            <a:pPr lvl="0"/>
            <a:r>
              <a:rPr lang="en-US" noProof="0" smtClean="0"/>
              <a:t>Click icon to add picture</a:t>
            </a:r>
            <a:endParaRPr lang="en-GB" noProof="0"/>
          </a:p>
        </p:txBody>
      </p:sp>
      <p:sp>
        <p:nvSpPr>
          <p:cNvPr id="21" name="Picture Placeholder 9"/>
          <p:cNvSpPr>
            <a:spLocks noGrp="1" noChangeAspect="1"/>
          </p:cNvSpPr>
          <p:nvPr>
            <p:ph type="pic" sz="quarter" idx="22"/>
          </p:nvPr>
        </p:nvSpPr>
        <p:spPr>
          <a:xfrm>
            <a:off x="6652681" y="1696140"/>
            <a:ext cx="1260068" cy="1277012"/>
          </a:xfrm>
        </p:spPr>
        <p:txBody>
          <a:bodyPr rtlCol="0">
            <a:noAutofit/>
          </a:bodyPr>
          <a:lstStyle/>
          <a:p>
            <a:pPr lvl="0"/>
            <a:r>
              <a:rPr lang="en-US" noProof="0" smtClean="0"/>
              <a:t>Click icon to add picture</a:t>
            </a:r>
            <a:endParaRPr lang="en-GB" noProof="0"/>
          </a:p>
        </p:txBody>
      </p:sp>
      <p:sp>
        <p:nvSpPr>
          <p:cNvPr id="23" name="Picture Placeholder 9"/>
          <p:cNvSpPr>
            <a:spLocks noGrp="1" noChangeAspect="1"/>
          </p:cNvSpPr>
          <p:nvPr>
            <p:ph type="pic" sz="quarter" idx="24"/>
          </p:nvPr>
        </p:nvSpPr>
        <p:spPr>
          <a:xfrm>
            <a:off x="8138737" y="1696140"/>
            <a:ext cx="1260068" cy="1277012"/>
          </a:xfrm>
        </p:spPr>
        <p:txBody>
          <a:bodyPr rtlCol="0">
            <a:noAutofit/>
          </a:bodyPr>
          <a:lstStyle/>
          <a:p>
            <a:pPr lvl="0"/>
            <a:r>
              <a:rPr lang="en-US" noProof="0" smtClean="0"/>
              <a:t>Click icon to add picture</a:t>
            </a:r>
            <a:endParaRPr lang="en-GB" noProof="0"/>
          </a:p>
        </p:txBody>
      </p:sp>
      <p:sp>
        <p:nvSpPr>
          <p:cNvPr id="25" name="Text Placeholder 11"/>
          <p:cNvSpPr>
            <a:spLocks noGrp="1"/>
          </p:cNvSpPr>
          <p:nvPr>
            <p:ph type="body" sz="quarter" idx="17"/>
          </p:nvPr>
        </p:nvSpPr>
        <p:spPr>
          <a:xfrm>
            <a:off x="688429" y="3064405"/>
            <a:ext cx="1260599" cy="3276691"/>
          </a:xfrm>
        </p:spPr>
        <p:txBody>
          <a:bodyPr lIns="0" rIns="0">
            <a:noAutofit/>
          </a:bodyPr>
          <a:lstStyle>
            <a:lvl1pPr marL="170486" indent="-170486">
              <a:buClr>
                <a:schemeClr val="tx1"/>
              </a:buClr>
              <a:defRPr sz="1300"/>
            </a:lvl1pPr>
            <a:lvl2pPr marL="327861" indent="-171944">
              <a:defRPr sz="1300"/>
            </a:lvl2pPr>
            <a:lvl3pPr marL="540607" indent="-199634">
              <a:defRPr sz="1300"/>
            </a:lvl3pPr>
            <a:lvl4pPr marL="654264" indent="-142802">
              <a:buClr>
                <a:srgbClr val="606B8D"/>
              </a:buClr>
              <a:defRPr sz="1300"/>
            </a:lvl4pPr>
            <a:lvl5pPr>
              <a:buClr>
                <a:srgbClr val="606B8D"/>
              </a:buClr>
              <a:defRPr sz="13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26" name="Text Placeholder 11"/>
          <p:cNvSpPr>
            <a:spLocks noGrp="1"/>
          </p:cNvSpPr>
          <p:nvPr>
            <p:ph type="body" sz="quarter" idx="25"/>
          </p:nvPr>
        </p:nvSpPr>
        <p:spPr>
          <a:xfrm>
            <a:off x="2168353" y="3064405"/>
            <a:ext cx="1260599" cy="3276691"/>
          </a:xfrm>
        </p:spPr>
        <p:txBody>
          <a:bodyPr lIns="0" rIns="0">
            <a:noAutofit/>
          </a:bodyPr>
          <a:lstStyle>
            <a:lvl1pPr marL="170486" indent="-170486">
              <a:buClr>
                <a:schemeClr val="tx1"/>
              </a:buClr>
              <a:defRPr sz="1300"/>
            </a:lvl1pPr>
            <a:lvl2pPr marL="327861" indent="-171944">
              <a:defRPr sz="1300"/>
            </a:lvl2pPr>
            <a:lvl3pPr marL="540607" indent="-199634">
              <a:defRPr sz="1300"/>
            </a:lvl3pPr>
            <a:lvl4pPr marL="654264" indent="-142802">
              <a:buClr>
                <a:srgbClr val="606B8D"/>
              </a:buClr>
              <a:defRPr sz="1300"/>
            </a:lvl4pPr>
            <a:lvl5pPr>
              <a:buClr>
                <a:srgbClr val="606B8D"/>
              </a:buClr>
              <a:defRPr sz="13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27" name="Text Placeholder 11"/>
          <p:cNvSpPr>
            <a:spLocks noGrp="1"/>
          </p:cNvSpPr>
          <p:nvPr>
            <p:ph type="body" sz="quarter" idx="26"/>
          </p:nvPr>
        </p:nvSpPr>
        <p:spPr>
          <a:xfrm>
            <a:off x="3668696" y="3064405"/>
            <a:ext cx="1260599" cy="3276691"/>
          </a:xfrm>
        </p:spPr>
        <p:txBody>
          <a:bodyPr lIns="0" rIns="0">
            <a:noAutofit/>
          </a:bodyPr>
          <a:lstStyle>
            <a:lvl1pPr marL="170486" indent="-170486">
              <a:buClr>
                <a:schemeClr val="tx1"/>
              </a:buClr>
              <a:defRPr sz="1300"/>
            </a:lvl1pPr>
            <a:lvl2pPr marL="327861" indent="-171944">
              <a:defRPr sz="1300"/>
            </a:lvl2pPr>
            <a:lvl3pPr marL="540607" indent="-199634">
              <a:defRPr sz="1300"/>
            </a:lvl3pPr>
            <a:lvl4pPr marL="654264" indent="-142802">
              <a:buClr>
                <a:srgbClr val="606B8D"/>
              </a:buClr>
              <a:defRPr sz="1300"/>
            </a:lvl4pPr>
            <a:lvl5pPr>
              <a:buClr>
                <a:srgbClr val="606B8D"/>
              </a:buClr>
              <a:defRPr sz="13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28" name="Text Placeholder 11"/>
          <p:cNvSpPr>
            <a:spLocks noGrp="1"/>
          </p:cNvSpPr>
          <p:nvPr>
            <p:ph type="body" sz="quarter" idx="27"/>
          </p:nvPr>
        </p:nvSpPr>
        <p:spPr>
          <a:xfrm>
            <a:off x="5155212" y="3064405"/>
            <a:ext cx="1260599" cy="3276691"/>
          </a:xfrm>
        </p:spPr>
        <p:txBody>
          <a:bodyPr lIns="0" rIns="0">
            <a:noAutofit/>
          </a:bodyPr>
          <a:lstStyle>
            <a:lvl1pPr marL="170486" indent="-170486">
              <a:buClr>
                <a:schemeClr val="tx1"/>
              </a:buClr>
              <a:defRPr sz="1300"/>
            </a:lvl1pPr>
            <a:lvl2pPr marL="327861" indent="-171944">
              <a:defRPr sz="1300"/>
            </a:lvl2pPr>
            <a:lvl3pPr marL="540607" indent="-199634">
              <a:defRPr sz="1300"/>
            </a:lvl3pPr>
            <a:lvl4pPr marL="654264" indent="-142802">
              <a:buClr>
                <a:srgbClr val="606B8D"/>
              </a:buClr>
              <a:defRPr sz="1300"/>
            </a:lvl4pPr>
            <a:lvl5pPr>
              <a:buClr>
                <a:srgbClr val="606B8D"/>
              </a:buClr>
              <a:defRPr sz="13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29" name="Text Placeholder 11"/>
          <p:cNvSpPr>
            <a:spLocks noGrp="1"/>
          </p:cNvSpPr>
          <p:nvPr>
            <p:ph type="body" sz="quarter" idx="28"/>
          </p:nvPr>
        </p:nvSpPr>
        <p:spPr>
          <a:xfrm>
            <a:off x="6652679" y="3064405"/>
            <a:ext cx="1260599" cy="3276691"/>
          </a:xfrm>
        </p:spPr>
        <p:txBody>
          <a:bodyPr lIns="0" rIns="0">
            <a:noAutofit/>
          </a:bodyPr>
          <a:lstStyle>
            <a:lvl1pPr marL="170486" indent="-170486">
              <a:buClr>
                <a:schemeClr val="tx1"/>
              </a:buClr>
              <a:defRPr sz="1300"/>
            </a:lvl1pPr>
            <a:lvl2pPr marL="327861" indent="-171944">
              <a:defRPr sz="1300"/>
            </a:lvl2pPr>
            <a:lvl3pPr marL="540607" indent="-199634">
              <a:defRPr sz="1300"/>
            </a:lvl3pPr>
            <a:lvl4pPr marL="654264" indent="-142802">
              <a:buClr>
                <a:srgbClr val="606B8D"/>
              </a:buClr>
              <a:defRPr sz="1300"/>
            </a:lvl4pPr>
            <a:lvl5pPr>
              <a:buClr>
                <a:srgbClr val="606B8D"/>
              </a:buClr>
              <a:defRPr sz="13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30" name="Text Placeholder 11"/>
          <p:cNvSpPr>
            <a:spLocks noGrp="1"/>
          </p:cNvSpPr>
          <p:nvPr>
            <p:ph type="body" sz="quarter" idx="29"/>
          </p:nvPr>
        </p:nvSpPr>
        <p:spPr>
          <a:xfrm>
            <a:off x="8138737" y="3064405"/>
            <a:ext cx="1260599" cy="3276691"/>
          </a:xfrm>
        </p:spPr>
        <p:txBody>
          <a:bodyPr lIns="0" rIns="0">
            <a:noAutofit/>
          </a:bodyPr>
          <a:lstStyle>
            <a:lvl1pPr marL="170486" indent="-170486">
              <a:buClr>
                <a:schemeClr val="tx1"/>
              </a:buClr>
              <a:defRPr sz="1300"/>
            </a:lvl1pPr>
            <a:lvl2pPr marL="327861" indent="-171944">
              <a:defRPr sz="1300"/>
            </a:lvl2pPr>
            <a:lvl3pPr marL="540607" indent="-199634">
              <a:defRPr sz="1300"/>
            </a:lvl3pPr>
            <a:lvl4pPr marL="654264" indent="-142802">
              <a:buClr>
                <a:srgbClr val="606B8D"/>
              </a:buClr>
              <a:defRPr sz="1300"/>
            </a:lvl4pPr>
            <a:lvl5pPr>
              <a:buClr>
                <a:srgbClr val="606B8D"/>
              </a:buClr>
              <a:defRPr sz="13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31" name="Text Placeholder 8"/>
          <p:cNvSpPr>
            <a:spLocks noGrp="1"/>
          </p:cNvSpPr>
          <p:nvPr>
            <p:ph type="body" sz="quarter" idx="21"/>
          </p:nvPr>
        </p:nvSpPr>
        <p:spPr>
          <a:xfrm>
            <a:off x="498540" y="6254710"/>
            <a:ext cx="3980879" cy="388759"/>
          </a:xfrm>
        </p:spPr>
        <p:txBody>
          <a:bodyPr anchor="b"/>
          <a:lstStyle>
            <a:lvl1pPr marL="0" indent="0">
              <a:buFontTx/>
              <a:buNone/>
              <a:defRPr sz="900"/>
            </a:lvl1pPr>
          </a:lstStyle>
          <a:p>
            <a:pPr lvl="0"/>
            <a:r>
              <a:rPr lang="en-US" smtClean="0"/>
              <a:t>Click to edit Master text styles</a:t>
            </a:r>
          </a:p>
        </p:txBody>
      </p:sp>
      <p:sp>
        <p:nvSpPr>
          <p:cNvPr id="40" name="Date Placeholder 2"/>
          <p:cNvSpPr>
            <a:spLocks noGrp="1"/>
          </p:cNvSpPr>
          <p:nvPr>
            <p:ph type="dt" sz="half" idx="30"/>
          </p:nvPr>
        </p:nvSpPr>
        <p:spPr/>
        <p:txBody>
          <a:bodyPr/>
          <a:lstStyle>
            <a:lvl1pPr>
              <a:defRPr/>
            </a:lvl1pPr>
          </a:lstStyle>
          <a:p>
            <a:pPr>
              <a:defRPr/>
            </a:pPr>
            <a:fld id="{7CB3838C-A68E-4E34-ABF8-F4AA0A1E3E10}" type="datetimeFigureOut">
              <a:rPr lang="en-GB">
                <a:solidFill>
                  <a:srgbClr val="002244"/>
                </a:solidFill>
              </a:rPr>
              <a:pPr>
                <a:defRPr/>
              </a:pPr>
              <a:t>07/03/2016</a:t>
            </a:fld>
            <a:endParaRPr lang="en-GB">
              <a:solidFill>
                <a:srgbClr val="002244"/>
              </a:solidFill>
            </a:endParaRPr>
          </a:p>
        </p:txBody>
      </p:sp>
      <p:sp>
        <p:nvSpPr>
          <p:cNvPr id="41" name="Footer Placeholder 3"/>
          <p:cNvSpPr>
            <a:spLocks noGrp="1"/>
          </p:cNvSpPr>
          <p:nvPr>
            <p:ph type="ftr" sz="quarter" idx="31"/>
          </p:nvPr>
        </p:nvSpPr>
        <p:spPr/>
        <p:txBody>
          <a:bodyPr/>
          <a:lstStyle>
            <a:lvl1pPr>
              <a:defRPr/>
            </a:lvl1pPr>
          </a:lstStyle>
          <a:p>
            <a:pPr>
              <a:defRPr/>
            </a:pPr>
            <a:endParaRPr lang="en-GB">
              <a:solidFill>
                <a:srgbClr val="002244"/>
              </a:solidFill>
            </a:endParaRPr>
          </a:p>
        </p:txBody>
      </p:sp>
      <p:sp>
        <p:nvSpPr>
          <p:cNvPr id="42" name="Slide Number Placeholder 4"/>
          <p:cNvSpPr>
            <a:spLocks noGrp="1"/>
          </p:cNvSpPr>
          <p:nvPr>
            <p:ph type="sldNum" sz="quarter" idx="32"/>
          </p:nvPr>
        </p:nvSpPr>
        <p:spPr/>
        <p:txBody>
          <a:bodyPr/>
          <a:lstStyle>
            <a:lvl1pPr>
              <a:defRPr/>
            </a:lvl1pPr>
          </a:lstStyle>
          <a:p>
            <a:pPr>
              <a:defRPr/>
            </a:pPr>
            <a:fld id="{81585AC6-6A07-4E61-B07C-04E9CF7034EB}" type="slidenum">
              <a:rPr lang="en-GB">
                <a:solidFill>
                  <a:srgbClr val="002244"/>
                </a:solidFill>
              </a:rPr>
              <a:pPr>
                <a:defRPr/>
              </a:pPr>
              <a:t>‹#›</a:t>
            </a:fld>
            <a:endParaRPr lang="en-GB">
              <a:solidFill>
                <a:srgbClr val="002244"/>
              </a:solidFill>
            </a:endParaRPr>
          </a:p>
        </p:txBody>
      </p:sp>
    </p:spTree>
    <p:extLst>
      <p:ext uri="{BB962C8B-B14F-4D97-AF65-F5344CB8AC3E}">
        <p14:creationId xmlns:p14="http://schemas.microsoft.com/office/powerpoint/2010/main" val="3693404356"/>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19. HALF SCREEN PICTURE">
    <p:spTree>
      <p:nvGrpSpPr>
        <p:cNvPr id="1" name=""/>
        <p:cNvGrpSpPr/>
        <p:nvPr/>
      </p:nvGrpSpPr>
      <p:grpSpPr>
        <a:xfrm>
          <a:off x="0" y="0"/>
          <a:ext cx="0" cy="0"/>
          <a:chOff x="0" y="0"/>
          <a:chExt cx="0" cy="0"/>
        </a:xfrm>
      </p:grpSpPr>
      <p:cxnSp>
        <p:nvCxnSpPr>
          <p:cNvPr id="7" name="Straight Connector 6"/>
          <p:cNvCxnSpPr/>
          <p:nvPr userDrawn="1"/>
        </p:nvCxnSpPr>
        <p:spPr>
          <a:xfrm flipV="1">
            <a:off x="579419" y="1491683"/>
            <a:ext cx="2535324" cy="0"/>
          </a:xfrm>
          <a:prstGeom prst="line">
            <a:avLst/>
          </a:prstGeom>
          <a:ln>
            <a:solidFill>
              <a:srgbClr val="606B8D"/>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95300" y="274639"/>
            <a:ext cx="2735048" cy="1143000"/>
          </a:xfrm>
        </p:spPr>
        <p:txBody>
          <a:bodyPr/>
          <a:lstStyle/>
          <a:p>
            <a:r>
              <a:rPr lang="en-US" smtClean="0"/>
              <a:t>Click to edit Master title style</a:t>
            </a:r>
            <a:endParaRPr lang="en-GB"/>
          </a:p>
        </p:txBody>
      </p:sp>
      <p:sp>
        <p:nvSpPr>
          <p:cNvPr id="6" name="Picture Placeholder 4"/>
          <p:cNvSpPr>
            <a:spLocks noGrp="1"/>
          </p:cNvSpPr>
          <p:nvPr>
            <p:ph type="pic" sz="quarter" idx="13"/>
          </p:nvPr>
        </p:nvSpPr>
        <p:spPr>
          <a:xfrm>
            <a:off x="3220626" y="120947"/>
            <a:ext cx="6564784" cy="6620425"/>
          </a:xfrm>
        </p:spPr>
        <p:txBody>
          <a:bodyPr rtlCol="0">
            <a:noAutofit/>
          </a:bodyPr>
          <a:lstStyle/>
          <a:p>
            <a:pPr lvl="0"/>
            <a:r>
              <a:rPr lang="en-US" noProof="0" smtClean="0"/>
              <a:t>Click icon to add picture</a:t>
            </a:r>
            <a:endParaRPr lang="en-GB" noProof="0"/>
          </a:p>
        </p:txBody>
      </p:sp>
      <p:sp>
        <p:nvSpPr>
          <p:cNvPr id="9" name="Text Placeholder 8"/>
          <p:cNvSpPr>
            <a:spLocks noGrp="1"/>
          </p:cNvSpPr>
          <p:nvPr>
            <p:ph type="body" sz="quarter" idx="14"/>
          </p:nvPr>
        </p:nvSpPr>
        <p:spPr>
          <a:xfrm>
            <a:off x="477035" y="1603236"/>
            <a:ext cx="2710249" cy="473785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10" name="Text Placeholder 8"/>
          <p:cNvSpPr>
            <a:spLocks noGrp="1"/>
          </p:cNvSpPr>
          <p:nvPr>
            <p:ph type="body" sz="quarter" idx="21"/>
          </p:nvPr>
        </p:nvSpPr>
        <p:spPr>
          <a:xfrm>
            <a:off x="498537" y="6254710"/>
            <a:ext cx="2674382" cy="388759"/>
          </a:xfrm>
        </p:spPr>
        <p:txBody>
          <a:bodyPr anchor="b"/>
          <a:lstStyle>
            <a:lvl1pPr marL="0" indent="0">
              <a:buFontTx/>
              <a:buNone/>
              <a:defRPr sz="900"/>
            </a:lvl1pPr>
          </a:lstStyle>
          <a:p>
            <a:pPr lvl="0"/>
            <a:r>
              <a:rPr lang="en-US" smtClean="0"/>
              <a:t>Click to edit Master text styles</a:t>
            </a:r>
          </a:p>
        </p:txBody>
      </p:sp>
      <p:sp>
        <p:nvSpPr>
          <p:cNvPr id="8" name="Date Placeholder 2"/>
          <p:cNvSpPr>
            <a:spLocks noGrp="1"/>
          </p:cNvSpPr>
          <p:nvPr>
            <p:ph type="dt" sz="half" idx="22"/>
          </p:nvPr>
        </p:nvSpPr>
        <p:spPr/>
        <p:txBody>
          <a:bodyPr/>
          <a:lstStyle>
            <a:lvl1pPr>
              <a:defRPr/>
            </a:lvl1pPr>
          </a:lstStyle>
          <a:p>
            <a:pPr>
              <a:defRPr/>
            </a:pPr>
            <a:fld id="{A00AF30E-F77A-4826-ACFD-303DDA43DC3E}" type="datetimeFigureOut">
              <a:rPr lang="en-GB">
                <a:solidFill>
                  <a:srgbClr val="002244"/>
                </a:solidFill>
              </a:rPr>
              <a:pPr>
                <a:defRPr/>
              </a:pPr>
              <a:t>07/03/2016</a:t>
            </a:fld>
            <a:endParaRPr lang="en-GB">
              <a:solidFill>
                <a:srgbClr val="002244"/>
              </a:solidFill>
            </a:endParaRPr>
          </a:p>
        </p:txBody>
      </p:sp>
      <p:sp>
        <p:nvSpPr>
          <p:cNvPr id="11" name="Footer Placeholder 3"/>
          <p:cNvSpPr>
            <a:spLocks noGrp="1"/>
          </p:cNvSpPr>
          <p:nvPr>
            <p:ph type="ftr" sz="quarter" idx="23"/>
          </p:nvPr>
        </p:nvSpPr>
        <p:spPr/>
        <p:txBody>
          <a:bodyPr/>
          <a:lstStyle>
            <a:lvl1pPr>
              <a:defRPr/>
            </a:lvl1pPr>
          </a:lstStyle>
          <a:p>
            <a:pPr>
              <a:defRPr/>
            </a:pPr>
            <a:endParaRPr lang="en-GB">
              <a:solidFill>
                <a:srgbClr val="002244"/>
              </a:solidFill>
            </a:endParaRPr>
          </a:p>
        </p:txBody>
      </p:sp>
      <p:sp>
        <p:nvSpPr>
          <p:cNvPr id="12" name="Slide Number Placeholder 4"/>
          <p:cNvSpPr>
            <a:spLocks noGrp="1"/>
          </p:cNvSpPr>
          <p:nvPr>
            <p:ph type="sldNum" sz="quarter" idx="24"/>
          </p:nvPr>
        </p:nvSpPr>
        <p:spPr/>
        <p:txBody>
          <a:bodyPr/>
          <a:lstStyle>
            <a:lvl1pPr>
              <a:defRPr/>
            </a:lvl1pPr>
          </a:lstStyle>
          <a:p>
            <a:pPr>
              <a:defRPr/>
            </a:pPr>
            <a:fld id="{05EAEE8F-0EB9-491E-9BD9-1BBBFDCE29AE}" type="slidenum">
              <a:rPr lang="en-GB">
                <a:solidFill>
                  <a:srgbClr val="002244"/>
                </a:solidFill>
              </a:rPr>
              <a:pPr>
                <a:defRPr/>
              </a:pPr>
              <a:t>‹#›</a:t>
            </a:fld>
            <a:endParaRPr lang="en-GB">
              <a:solidFill>
                <a:srgbClr val="002244"/>
              </a:solidFill>
            </a:endParaRPr>
          </a:p>
        </p:txBody>
      </p:sp>
    </p:spTree>
    <p:extLst>
      <p:ext uri="{BB962C8B-B14F-4D97-AF65-F5344CB8AC3E}">
        <p14:creationId xmlns:p14="http://schemas.microsoft.com/office/powerpoint/2010/main" val="3266323271"/>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userDrawn="1">
  <p:cSld name="20. FULL SCREEN PICTURE">
    <p:spTree>
      <p:nvGrpSpPr>
        <p:cNvPr id="1" name=""/>
        <p:cNvGrpSpPr/>
        <p:nvPr/>
      </p:nvGrpSpPr>
      <p:grpSpPr>
        <a:xfrm>
          <a:off x="0" y="0"/>
          <a:ext cx="0" cy="0"/>
          <a:chOff x="0" y="0"/>
          <a:chExt cx="0" cy="0"/>
        </a:xfrm>
      </p:grpSpPr>
      <p:sp>
        <p:nvSpPr>
          <p:cNvPr id="4" name="Frame 3"/>
          <p:cNvSpPr/>
          <p:nvPr userDrawn="1"/>
        </p:nvSpPr>
        <p:spPr>
          <a:xfrm>
            <a:off x="0" y="0"/>
            <a:ext cx="9906000" cy="6858000"/>
          </a:xfrm>
          <a:prstGeom prst="frame">
            <a:avLst>
              <a:gd name="adj1" fmla="val 1841"/>
            </a:avLst>
          </a:prstGeom>
          <a:solidFill>
            <a:srgbClr val="606B8D"/>
          </a:solidFill>
          <a:ln>
            <a:noFill/>
          </a:ln>
        </p:spPr>
        <p:style>
          <a:lnRef idx="2">
            <a:schemeClr val="accent1">
              <a:shade val="50000"/>
            </a:schemeClr>
          </a:lnRef>
          <a:fillRef idx="1">
            <a:schemeClr val="accent1"/>
          </a:fillRef>
          <a:effectRef idx="0">
            <a:schemeClr val="accent1"/>
          </a:effectRef>
          <a:fontRef idx="minor">
            <a:schemeClr val="lt1"/>
          </a:fontRef>
        </p:style>
        <p:txBody>
          <a:bodyPr lIns="83931" tIns="41965" rIns="83931" bIns="41965" anchor="ctr"/>
          <a:lstStyle/>
          <a:p>
            <a:pPr algn="ctr" defTabSz="957416" fontAlgn="auto">
              <a:spcBef>
                <a:spcPts val="0"/>
              </a:spcBef>
              <a:spcAft>
                <a:spcPts val="0"/>
              </a:spcAft>
              <a:defRPr/>
            </a:pPr>
            <a:endParaRPr lang="en-GB" sz="1900">
              <a:solidFill>
                <a:srgbClr val="002244"/>
              </a:solidFill>
            </a:endParaRPr>
          </a:p>
        </p:txBody>
      </p:sp>
      <p:pic>
        <p:nvPicPr>
          <p:cNvPr id="5" name="Picture 9" descr="logo.emf"/>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582462" y="414676"/>
            <a:ext cx="875011" cy="853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6"/>
          <p:cNvSpPr>
            <a:spLocks noGrp="1"/>
          </p:cNvSpPr>
          <p:nvPr>
            <p:ph type="body" sz="quarter" idx="13"/>
          </p:nvPr>
        </p:nvSpPr>
        <p:spPr>
          <a:xfrm>
            <a:off x="114862" y="1616958"/>
            <a:ext cx="4926529" cy="3516111"/>
          </a:xfrm>
          <a:solidFill>
            <a:schemeClr val="tx1"/>
          </a:solidFill>
        </p:spPr>
        <p:txBody>
          <a:bodyPr lIns="462618" tIns="99134"/>
          <a:lstStyle>
            <a:lvl1pPr>
              <a:buClr>
                <a:schemeClr val="bg1"/>
              </a:buClr>
              <a:defRPr>
                <a:solidFill>
                  <a:schemeClr val="bg1"/>
                </a:solidFill>
              </a:defRPr>
            </a:lvl1pPr>
            <a:lvl2pPr>
              <a:buClr>
                <a:srgbClr val="A1A7C0"/>
              </a:buClr>
              <a:defRPr>
                <a:solidFill>
                  <a:schemeClr val="bg1"/>
                </a:solidFill>
              </a:defRPr>
            </a:lvl2pPr>
            <a:lvl3pPr>
              <a:defRPr>
                <a:solidFill>
                  <a:schemeClr val="bg1"/>
                </a:solidFill>
              </a:defRPr>
            </a:lvl3pPr>
            <a:lvl4pPr>
              <a:buClr>
                <a:srgbClr val="606B8D"/>
              </a:buClr>
              <a:defRPr>
                <a:solidFill>
                  <a:schemeClr val="bg1"/>
                </a:solidFill>
              </a:defRPr>
            </a:lvl4pPr>
            <a:lvl5pPr>
              <a:buClr>
                <a:srgbClr val="606B8D"/>
              </a:buCl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8" name="Text Placeholder 8"/>
          <p:cNvSpPr>
            <a:spLocks noGrp="1"/>
          </p:cNvSpPr>
          <p:nvPr>
            <p:ph type="body" sz="quarter" idx="21"/>
          </p:nvPr>
        </p:nvSpPr>
        <p:spPr>
          <a:xfrm>
            <a:off x="498540" y="6254710"/>
            <a:ext cx="3980879" cy="388759"/>
          </a:xfrm>
        </p:spPr>
        <p:txBody>
          <a:bodyPr anchor="b"/>
          <a:lstStyle>
            <a:lvl1pPr marL="0" indent="0">
              <a:buFontTx/>
              <a:buNone/>
              <a:defRPr sz="900"/>
            </a:lvl1pPr>
          </a:lstStyle>
          <a:p>
            <a:pPr lvl="0"/>
            <a:r>
              <a:rPr lang="en-US" smtClean="0"/>
              <a:t>Click to edit Master text styles</a:t>
            </a:r>
          </a:p>
        </p:txBody>
      </p:sp>
      <p:sp>
        <p:nvSpPr>
          <p:cNvPr id="6" name="Date Placeholder 2"/>
          <p:cNvSpPr>
            <a:spLocks noGrp="1"/>
          </p:cNvSpPr>
          <p:nvPr>
            <p:ph type="dt" sz="half" idx="22"/>
          </p:nvPr>
        </p:nvSpPr>
        <p:spPr/>
        <p:txBody>
          <a:bodyPr/>
          <a:lstStyle>
            <a:lvl1pPr>
              <a:defRPr/>
            </a:lvl1pPr>
          </a:lstStyle>
          <a:p>
            <a:pPr>
              <a:defRPr/>
            </a:pPr>
            <a:fld id="{A8A9EDD6-59B3-4B7B-AFB2-E7C4D032C7F6}" type="datetimeFigureOut">
              <a:rPr lang="en-GB">
                <a:solidFill>
                  <a:srgbClr val="002244"/>
                </a:solidFill>
              </a:rPr>
              <a:pPr>
                <a:defRPr/>
              </a:pPr>
              <a:t>07/03/2016</a:t>
            </a:fld>
            <a:endParaRPr lang="en-GB">
              <a:solidFill>
                <a:srgbClr val="002244"/>
              </a:solidFill>
            </a:endParaRPr>
          </a:p>
        </p:txBody>
      </p:sp>
      <p:sp>
        <p:nvSpPr>
          <p:cNvPr id="9" name="Footer Placeholder 3"/>
          <p:cNvSpPr>
            <a:spLocks noGrp="1"/>
          </p:cNvSpPr>
          <p:nvPr>
            <p:ph type="ftr" sz="quarter" idx="23"/>
          </p:nvPr>
        </p:nvSpPr>
        <p:spPr/>
        <p:txBody>
          <a:bodyPr/>
          <a:lstStyle>
            <a:lvl1pPr>
              <a:defRPr/>
            </a:lvl1pPr>
          </a:lstStyle>
          <a:p>
            <a:pPr>
              <a:defRPr/>
            </a:pPr>
            <a:endParaRPr lang="en-GB">
              <a:solidFill>
                <a:srgbClr val="002244"/>
              </a:solidFill>
            </a:endParaRPr>
          </a:p>
        </p:txBody>
      </p:sp>
      <p:sp>
        <p:nvSpPr>
          <p:cNvPr id="10" name="Slide Number Placeholder 4"/>
          <p:cNvSpPr>
            <a:spLocks noGrp="1"/>
          </p:cNvSpPr>
          <p:nvPr>
            <p:ph type="sldNum" sz="quarter" idx="24"/>
          </p:nvPr>
        </p:nvSpPr>
        <p:spPr/>
        <p:txBody>
          <a:bodyPr/>
          <a:lstStyle>
            <a:lvl1pPr>
              <a:defRPr/>
            </a:lvl1pPr>
          </a:lstStyle>
          <a:p>
            <a:pPr>
              <a:defRPr/>
            </a:pPr>
            <a:fld id="{6DF2C614-381D-47B9-A466-3203E4B4FBE4}" type="slidenum">
              <a:rPr lang="en-GB">
                <a:solidFill>
                  <a:srgbClr val="002244"/>
                </a:solidFill>
              </a:rPr>
              <a:pPr>
                <a:defRPr/>
              </a:pPr>
              <a:t>‹#›</a:t>
            </a:fld>
            <a:endParaRPr lang="en-GB">
              <a:solidFill>
                <a:srgbClr val="002244"/>
              </a:solidFill>
            </a:endParaRPr>
          </a:p>
        </p:txBody>
      </p:sp>
    </p:spTree>
    <p:extLst>
      <p:ext uri="{BB962C8B-B14F-4D97-AF65-F5344CB8AC3E}">
        <p14:creationId xmlns:p14="http://schemas.microsoft.com/office/powerpoint/2010/main" val="17014124"/>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userDrawn="1">
  <p:cSld name="20. CHART">
    <p:spTree>
      <p:nvGrpSpPr>
        <p:cNvPr id="1" name=""/>
        <p:cNvGrpSpPr/>
        <p:nvPr/>
      </p:nvGrpSpPr>
      <p:grpSpPr>
        <a:xfrm>
          <a:off x="0" y="0"/>
          <a:ext cx="0" cy="0"/>
          <a:chOff x="0" y="0"/>
          <a:chExt cx="0" cy="0"/>
        </a:xfrm>
      </p:grpSpPr>
      <p:cxnSp>
        <p:nvCxnSpPr>
          <p:cNvPr id="5" name="Straight Connector 4"/>
          <p:cNvCxnSpPr/>
          <p:nvPr userDrawn="1"/>
        </p:nvCxnSpPr>
        <p:spPr>
          <a:xfrm flipV="1">
            <a:off x="579419" y="1491683"/>
            <a:ext cx="8904518" cy="0"/>
          </a:xfrm>
          <a:prstGeom prst="line">
            <a:avLst/>
          </a:prstGeom>
          <a:ln>
            <a:solidFill>
              <a:srgbClr val="606B8D"/>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GB"/>
          </a:p>
        </p:txBody>
      </p:sp>
      <p:sp>
        <p:nvSpPr>
          <p:cNvPr id="6" name="Chart Placeholder 18"/>
          <p:cNvSpPr>
            <a:spLocks noGrp="1"/>
          </p:cNvSpPr>
          <p:nvPr>
            <p:ph type="chart" sz="quarter" idx="13"/>
          </p:nvPr>
        </p:nvSpPr>
        <p:spPr>
          <a:xfrm>
            <a:off x="491190" y="1616955"/>
            <a:ext cx="8988067" cy="4610396"/>
          </a:xfrm>
        </p:spPr>
        <p:txBody>
          <a:bodyPr rtlCol="0">
            <a:noAutofit/>
          </a:bodyPr>
          <a:lstStyle/>
          <a:p>
            <a:pPr lvl="0"/>
            <a:r>
              <a:rPr lang="en-US" noProof="0" smtClean="0"/>
              <a:t>Click icon to add chart</a:t>
            </a:r>
            <a:endParaRPr lang="en-GB" noProof="0" dirty="0"/>
          </a:p>
        </p:txBody>
      </p:sp>
      <p:sp>
        <p:nvSpPr>
          <p:cNvPr id="7" name="Text Placeholder 8"/>
          <p:cNvSpPr>
            <a:spLocks noGrp="1"/>
          </p:cNvSpPr>
          <p:nvPr>
            <p:ph type="body" sz="quarter" idx="14"/>
          </p:nvPr>
        </p:nvSpPr>
        <p:spPr>
          <a:xfrm>
            <a:off x="498536" y="6254710"/>
            <a:ext cx="3952166" cy="388759"/>
          </a:xfrm>
        </p:spPr>
        <p:txBody>
          <a:bodyPr anchor="b"/>
          <a:lstStyle>
            <a:lvl1pPr marL="0" indent="0">
              <a:buFontTx/>
              <a:buNone/>
              <a:defRPr sz="900"/>
            </a:lvl1pPr>
          </a:lstStyle>
          <a:p>
            <a:pPr lvl="0"/>
            <a:r>
              <a:rPr lang="en-US" smtClean="0"/>
              <a:t>Click to edit Master text styles</a:t>
            </a:r>
          </a:p>
        </p:txBody>
      </p:sp>
      <p:sp>
        <p:nvSpPr>
          <p:cNvPr id="8" name="Date Placeholder 2"/>
          <p:cNvSpPr>
            <a:spLocks noGrp="1"/>
          </p:cNvSpPr>
          <p:nvPr>
            <p:ph type="dt" sz="half" idx="15"/>
          </p:nvPr>
        </p:nvSpPr>
        <p:spPr/>
        <p:txBody>
          <a:bodyPr/>
          <a:lstStyle>
            <a:lvl1pPr>
              <a:defRPr/>
            </a:lvl1pPr>
          </a:lstStyle>
          <a:p>
            <a:pPr>
              <a:defRPr/>
            </a:pPr>
            <a:fld id="{0853A416-E3DD-48E8-9C8A-CBC339F0C70F}" type="datetimeFigureOut">
              <a:rPr lang="en-GB">
                <a:solidFill>
                  <a:srgbClr val="002244"/>
                </a:solidFill>
              </a:rPr>
              <a:pPr>
                <a:defRPr/>
              </a:pPr>
              <a:t>07/03/2016</a:t>
            </a:fld>
            <a:endParaRPr lang="en-GB">
              <a:solidFill>
                <a:srgbClr val="002244"/>
              </a:solidFill>
            </a:endParaRPr>
          </a:p>
        </p:txBody>
      </p:sp>
      <p:sp>
        <p:nvSpPr>
          <p:cNvPr id="9" name="Footer Placeholder 3"/>
          <p:cNvSpPr>
            <a:spLocks noGrp="1"/>
          </p:cNvSpPr>
          <p:nvPr>
            <p:ph type="ftr" sz="quarter" idx="16"/>
          </p:nvPr>
        </p:nvSpPr>
        <p:spPr/>
        <p:txBody>
          <a:bodyPr/>
          <a:lstStyle>
            <a:lvl1pPr>
              <a:defRPr/>
            </a:lvl1pPr>
          </a:lstStyle>
          <a:p>
            <a:pPr>
              <a:defRPr/>
            </a:pPr>
            <a:endParaRPr lang="en-GB">
              <a:solidFill>
                <a:srgbClr val="002244"/>
              </a:solidFill>
            </a:endParaRPr>
          </a:p>
        </p:txBody>
      </p:sp>
      <p:sp>
        <p:nvSpPr>
          <p:cNvPr id="10" name="Slide Number Placeholder 4"/>
          <p:cNvSpPr>
            <a:spLocks noGrp="1"/>
          </p:cNvSpPr>
          <p:nvPr>
            <p:ph type="sldNum" sz="quarter" idx="17"/>
          </p:nvPr>
        </p:nvSpPr>
        <p:spPr/>
        <p:txBody>
          <a:bodyPr/>
          <a:lstStyle>
            <a:lvl1pPr>
              <a:defRPr/>
            </a:lvl1pPr>
          </a:lstStyle>
          <a:p>
            <a:pPr>
              <a:defRPr/>
            </a:pPr>
            <a:fld id="{B97BC232-B58E-4845-94A9-BE1303715220}" type="slidenum">
              <a:rPr lang="en-GB">
                <a:solidFill>
                  <a:srgbClr val="002244"/>
                </a:solidFill>
              </a:rPr>
              <a:pPr>
                <a:defRPr/>
              </a:pPr>
              <a:t>‹#›</a:t>
            </a:fld>
            <a:endParaRPr lang="en-GB">
              <a:solidFill>
                <a:srgbClr val="002244"/>
              </a:solidFill>
            </a:endParaRPr>
          </a:p>
        </p:txBody>
      </p:sp>
    </p:spTree>
    <p:extLst>
      <p:ext uri="{BB962C8B-B14F-4D97-AF65-F5344CB8AC3E}">
        <p14:creationId xmlns:p14="http://schemas.microsoft.com/office/powerpoint/2010/main" val="2268160911"/>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userDrawn="1">
  <p:cSld name="21. CONTENT AND CHART">
    <p:spTree>
      <p:nvGrpSpPr>
        <p:cNvPr id="1" name=""/>
        <p:cNvGrpSpPr/>
        <p:nvPr/>
      </p:nvGrpSpPr>
      <p:grpSpPr>
        <a:xfrm>
          <a:off x="0" y="0"/>
          <a:ext cx="0" cy="0"/>
          <a:chOff x="0" y="0"/>
          <a:chExt cx="0" cy="0"/>
        </a:xfrm>
      </p:grpSpPr>
      <p:cxnSp>
        <p:nvCxnSpPr>
          <p:cNvPr id="6" name="Straight Connector 5"/>
          <p:cNvCxnSpPr/>
          <p:nvPr userDrawn="1"/>
        </p:nvCxnSpPr>
        <p:spPr>
          <a:xfrm flipV="1">
            <a:off x="579419" y="1491683"/>
            <a:ext cx="8904518" cy="0"/>
          </a:xfrm>
          <a:prstGeom prst="line">
            <a:avLst/>
          </a:prstGeom>
          <a:ln>
            <a:solidFill>
              <a:srgbClr val="606B8D"/>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GB"/>
          </a:p>
        </p:txBody>
      </p:sp>
      <p:sp>
        <p:nvSpPr>
          <p:cNvPr id="7" name="Text Placeholder 6"/>
          <p:cNvSpPr>
            <a:spLocks noGrp="1"/>
          </p:cNvSpPr>
          <p:nvPr>
            <p:ph type="body" sz="quarter" idx="13"/>
          </p:nvPr>
        </p:nvSpPr>
        <p:spPr>
          <a:xfrm>
            <a:off x="620601" y="1616951"/>
            <a:ext cx="2639738" cy="4640632"/>
          </a:xfrm>
          <a:solidFill>
            <a:srgbClr val="A1A7C0"/>
          </a:solidFill>
        </p:spPr>
        <p:txBody>
          <a:bodyPr tIns="99134"/>
          <a:lstStyle>
            <a:lvl1pPr>
              <a:buClr>
                <a:schemeClr val="tx1"/>
              </a:buClr>
              <a:defRPr/>
            </a:lvl1pPr>
            <a:lvl4pPr>
              <a:buClr>
                <a:srgbClr val="606B8D"/>
              </a:buClr>
              <a:defRPr/>
            </a:lvl4pPr>
            <a:lvl5pPr>
              <a:buClr>
                <a:srgbClr val="606B8D"/>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9" name="Text Placeholder 8"/>
          <p:cNvSpPr>
            <a:spLocks noGrp="1"/>
          </p:cNvSpPr>
          <p:nvPr>
            <p:ph type="body" sz="quarter" idx="15"/>
          </p:nvPr>
        </p:nvSpPr>
        <p:spPr>
          <a:xfrm>
            <a:off x="498537" y="6254710"/>
            <a:ext cx="3995236" cy="388759"/>
          </a:xfrm>
        </p:spPr>
        <p:txBody>
          <a:bodyPr anchor="b"/>
          <a:lstStyle>
            <a:lvl1pPr marL="0" indent="0">
              <a:buFontTx/>
              <a:buNone/>
              <a:defRPr sz="900"/>
            </a:lvl1pPr>
          </a:lstStyle>
          <a:p>
            <a:pPr lvl="0"/>
            <a:r>
              <a:rPr lang="en-US" smtClean="0"/>
              <a:t>Click to edit Master text styles</a:t>
            </a:r>
          </a:p>
        </p:txBody>
      </p:sp>
      <p:sp>
        <p:nvSpPr>
          <p:cNvPr id="14" name="Content Placeholder 13"/>
          <p:cNvSpPr>
            <a:spLocks noGrp="1"/>
          </p:cNvSpPr>
          <p:nvPr>
            <p:ph sz="quarter" idx="16"/>
          </p:nvPr>
        </p:nvSpPr>
        <p:spPr>
          <a:xfrm>
            <a:off x="3244937" y="1616951"/>
            <a:ext cx="6172931" cy="4610418"/>
          </a:xfrm>
        </p:spPr>
        <p:txBody>
          <a:bodyPr tIns="99134"/>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8" name="Date Placeholder 2"/>
          <p:cNvSpPr>
            <a:spLocks noGrp="1"/>
          </p:cNvSpPr>
          <p:nvPr>
            <p:ph type="dt" sz="half" idx="17"/>
          </p:nvPr>
        </p:nvSpPr>
        <p:spPr/>
        <p:txBody>
          <a:bodyPr/>
          <a:lstStyle>
            <a:lvl1pPr>
              <a:defRPr/>
            </a:lvl1pPr>
          </a:lstStyle>
          <a:p>
            <a:pPr>
              <a:defRPr/>
            </a:pPr>
            <a:fld id="{DC957DF8-EEA4-4FE2-8505-3BF49644A909}" type="datetimeFigureOut">
              <a:rPr lang="en-GB">
                <a:solidFill>
                  <a:srgbClr val="002244"/>
                </a:solidFill>
              </a:rPr>
              <a:pPr>
                <a:defRPr/>
              </a:pPr>
              <a:t>07/03/2016</a:t>
            </a:fld>
            <a:endParaRPr lang="en-GB">
              <a:solidFill>
                <a:srgbClr val="002244"/>
              </a:solidFill>
            </a:endParaRPr>
          </a:p>
        </p:txBody>
      </p:sp>
      <p:sp>
        <p:nvSpPr>
          <p:cNvPr id="10" name="Footer Placeholder 3"/>
          <p:cNvSpPr>
            <a:spLocks noGrp="1"/>
          </p:cNvSpPr>
          <p:nvPr>
            <p:ph type="ftr" sz="quarter" idx="18"/>
          </p:nvPr>
        </p:nvSpPr>
        <p:spPr/>
        <p:txBody>
          <a:bodyPr/>
          <a:lstStyle>
            <a:lvl1pPr>
              <a:defRPr/>
            </a:lvl1pPr>
          </a:lstStyle>
          <a:p>
            <a:pPr>
              <a:defRPr/>
            </a:pPr>
            <a:endParaRPr lang="en-GB">
              <a:solidFill>
                <a:srgbClr val="002244"/>
              </a:solidFill>
            </a:endParaRPr>
          </a:p>
        </p:txBody>
      </p:sp>
      <p:sp>
        <p:nvSpPr>
          <p:cNvPr id="11" name="Slide Number Placeholder 4"/>
          <p:cNvSpPr>
            <a:spLocks noGrp="1"/>
          </p:cNvSpPr>
          <p:nvPr>
            <p:ph type="sldNum" sz="quarter" idx="19"/>
          </p:nvPr>
        </p:nvSpPr>
        <p:spPr/>
        <p:txBody>
          <a:bodyPr/>
          <a:lstStyle>
            <a:lvl1pPr>
              <a:defRPr/>
            </a:lvl1pPr>
          </a:lstStyle>
          <a:p>
            <a:pPr>
              <a:defRPr/>
            </a:pPr>
            <a:fld id="{CE78F544-2A01-4F41-B1EF-A25DADDD87E5}" type="slidenum">
              <a:rPr lang="en-GB">
                <a:solidFill>
                  <a:srgbClr val="002244"/>
                </a:solidFill>
              </a:rPr>
              <a:pPr>
                <a:defRPr/>
              </a:pPr>
              <a:t>‹#›</a:t>
            </a:fld>
            <a:endParaRPr lang="en-GB">
              <a:solidFill>
                <a:srgbClr val="002244"/>
              </a:solidFill>
            </a:endParaRPr>
          </a:p>
        </p:txBody>
      </p:sp>
    </p:spTree>
    <p:extLst>
      <p:ext uri="{BB962C8B-B14F-4D97-AF65-F5344CB8AC3E}">
        <p14:creationId xmlns:p14="http://schemas.microsoft.com/office/powerpoint/2010/main" val="3438494326"/>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userDrawn="1">
  <p:cSld name="22. TWO GRAPHS">
    <p:spTree>
      <p:nvGrpSpPr>
        <p:cNvPr id="1" name=""/>
        <p:cNvGrpSpPr/>
        <p:nvPr/>
      </p:nvGrpSpPr>
      <p:grpSpPr>
        <a:xfrm>
          <a:off x="0" y="0"/>
          <a:ext cx="0" cy="0"/>
          <a:chOff x="0" y="0"/>
          <a:chExt cx="0" cy="0"/>
        </a:xfrm>
      </p:grpSpPr>
      <p:cxnSp>
        <p:nvCxnSpPr>
          <p:cNvPr id="9" name="Straight Connector 8"/>
          <p:cNvCxnSpPr/>
          <p:nvPr userDrawn="1"/>
        </p:nvCxnSpPr>
        <p:spPr>
          <a:xfrm flipV="1">
            <a:off x="579419" y="1491683"/>
            <a:ext cx="8904518" cy="0"/>
          </a:xfrm>
          <a:prstGeom prst="line">
            <a:avLst/>
          </a:prstGeom>
          <a:ln>
            <a:solidFill>
              <a:srgbClr val="606B8D"/>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GB"/>
          </a:p>
        </p:txBody>
      </p:sp>
      <p:sp>
        <p:nvSpPr>
          <p:cNvPr id="6" name="Chart Placeholder 18"/>
          <p:cNvSpPr>
            <a:spLocks noGrp="1"/>
          </p:cNvSpPr>
          <p:nvPr>
            <p:ph type="chart" sz="quarter" idx="13"/>
          </p:nvPr>
        </p:nvSpPr>
        <p:spPr>
          <a:xfrm>
            <a:off x="604420" y="1686071"/>
            <a:ext cx="4361816" cy="4541283"/>
          </a:xfrm>
        </p:spPr>
        <p:txBody>
          <a:bodyPr rtlCol="0">
            <a:noAutofit/>
          </a:bodyPr>
          <a:lstStyle/>
          <a:p>
            <a:pPr lvl="0"/>
            <a:r>
              <a:rPr lang="en-US" noProof="0" smtClean="0"/>
              <a:t>Click icon to add chart</a:t>
            </a:r>
            <a:endParaRPr lang="en-GB" noProof="0"/>
          </a:p>
        </p:txBody>
      </p:sp>
      <p:sp>
        <p:nvSpPr>
          <p:cNvPr id="7" name="Chart Placeholder 18"/>
          <p:cNvSpPr>
            <a:spLocks noGrp="1"/>
          </p:cNvSpPr>
          <p:nvPr>
            <p:ph type="chart" sz="quarter" idx="14"/>
          </p:nvPr>
        </p:nvSpPr>
        <p:spPr>
          <a:xfrm>
            <a:off x="5042707" y="1686071"/>
            <a:ext cx="4319168" cy="4541283"/>
          </a:xfrm>
        </p:spPr>
        <p:txBody>
          <a:bodyPr rtlCol="0">
            <a:noAutofit/>
          </a:bodyPr>
          <a:lstStyle/>
          <a:p>
            <a:pPr lvl="0"/>
            <a:r>
              <a:rPr lang="en-US" noProof="0" smtClean="0"/>
              <a:t>Click icon to add chart</a:t>
            </a:r>
            <a:endParaRPr lang="en-GB" noProof="0"/>
          </a:p>
        </p:txBody>
      </p:sp>
      <p:sp>
        <p:nvSpPr>
          <p:cNvPr id="8" name="Text Placeholder 8"/>
          <p:cNvSpPr>
            <a:spLocks noGrp="1"/>
          </p:cNvSpPr>
          <p:nvPr>
            <p:ph type="body" sz="quarter" idx="15"/>
          </p:nvPr>
        </p:nvSpPr>
        <p:spPr>
          <a:xfrm>
            <a:off x="498537" y="6254710"/>
            <a:ext cx="3995236" cy="388759"/>
          </a:xfrm>
        </p:spPr>
        <p:txBody>
          <a:bodyPr anchor="b"/>
          <a:lstStyle>
            <a:lvl1pPr marL="0" indent="0">
              <a:buFontTx/>
              <a:buNone/>
              <a:defRPr sz="900"/>
            </a:lvl1pPr>
          </a:lstStyle>
          <a:p>
            <a:pPr lvl="0"/>
            <a:r>
              <a:rPr lang="en-US" smtClean="0"/>
              <a:t>Click to edit Master text styles</a:t>
            </a:r>
          </a:p>
        </p:txBody>
      </p:sp>
      <p:sp>
        <p:nvSpPr>
          <p:cNvPr id="10" name="Date Placeholder 2"/>
          <p:cNvSpPr>
            <a:spLocks noGrp="1"/>
          </p:cNvSpPr>
          <p:nvPr>
            <p:ph type="dt" sz="half" idx="16"/>
          </p:nvPr>
        </p:nvSpPr>
        <p:spPr/>
        <p:txBody>
          <a:bodyPr/>
          <a:lstStyle>
            <a:lvl1pPr>
              <a:defRPr/>
            </a:lvl1pPr>
          </a:lstStyle>
          <a:p>
            <a:pPr>
              <a:defRPr/>
            </a:pPr>
            <a:fld id="{3AD00C20-A131-46DB-80AE-D703B15D690D}" type="datetimeFigureOut">
              <a:rPr lang="en-GB">
                <a:solidFill>
                  <a:srgbClr val="002244"/>
                </a:solidFill>
              </a:rPr>
              <a:pPr>
                <a:defRPr/>
              </a:pPr>
              <a:t>07/03/2016</a:t>
            </a:fld>
            <a:endParaRPr lang="en-GB">
              <a:solidFill>
                <a:srgbClr val="002244"/>
              </a:solidFill>
            </a:endParaRPr>
          </a:p>
        </p:txBody>
      </p:sp>
      <p:sp>
        <p:nvSpPr>
          <p:cNvPr id="11" name="Footer Placeholder 3"/>
          <p:cNvSpPr>
            <a:spLocks noGrp="1"/>
          </p:cNvSpPr>
          <p:nvPr>
            <p:ph type="ftr" sz="quarter" idx="17"/>
          </p:nvPr>
        </p:nvSpPr>
        <p:spPr/>
        <p:txBody>
          <a:bodyPr/>
          <a:lstStyle>
            <a:lvl1pPr>
              <a:defRPr/>
            </a:lvl1pPr>
          </a:lstStyle>
          <a:p>
            <a:pPr>
              <a:defRPr/>
            </a:pPr>
            <a:endParaRPr lang="en-GB">
              <a:solidFill>
                <a:srgbClr val="002244"/>
              </a:solidFill>
            </a:endParaRPr>
          </a:p>
        </p:txBody>
      </p:sp>
      <p:sp>
        <p:nvSpPr>
          <p:cNvPr id="12" name="Slide Number Placeholder 4"/>
          <p:cNvSpPr>
            <a:spLocks noGrp="1"/>
          </p:cNvSpPr>
          <p:nvPr>
            <p:ph type="sldNum" sz="quarter" idx="18"/>
          </p:nvPr>
        </p:nvSpPr>
        <p:spPr/>
        <p:txBody>
          <a:bodyPr/>
          <a:lstStyle>
            <a:lvl1pPr>
              <a:defRPr/>
            </a:lvl1pPr>
          </a:lstStyle>
          <a:p>
            <a:pPr>
              <a:defRPr/>
            </a:pPr>
            <a:fld id="{62CBEDAE-1B4A-468F-9947-72C6DEE9A2AD}" type="slidenum">
              <a:rPr lang="en-GB">
                <a:solidFill>
                  <a:srgbClr val="002244"/>
                </a:solidFill>
              </a:rPr>
              <a:pPr>
                <a:defRPr/>
              </a:pPr>
              <a:t>‹#›</a:t>
            </a:fld>
            <a:endParaRPr lang="en-GB">
              <a:solidFill>
                <a:srgbClr val="002244"/>
              </a:solidFill>
            </a:endParaRPr>
          </a:p>
        </p:txBody>
      </p:sp>
    </p:spTree>
    <p:extLst>
      <p:ext uri="{BB962C8B-B14F-4D97-AF65-F5344CB8AC3E}">
        <p14:creationId xmlns:p14="http://schemas.microsoft.com/office/powerpoint/2010/main" val="4131555568"/>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userDrawn="1">
  <p:cSld name="23. CHART AND TABLE">
    <p:spTree>
      <p:nvGrpSpPr>
        <p:cNvPr id="1" name=""/>
        <p:cNvGrpSpPr/>
        <p:nvPr/>
      </p:nvGrpSpPr>
      <p:grpSpPr>
        <a:xfrm>
          <a:off x="0" y="0"/>
          <a:ext cx="0" cy="0"/>
          <a:chOff x="0" y="0"/>
          <a:chExt cx="0" cy="0"/>
        </a:xfrm>
      </p:grpSpPr>
      <p:cxnSp>
        <p:nvCxnSpPr>
          <p:cNvPr id="9" name="Straight Connector 8"/>
          <p:cNvCxnSpPr/>
          <p:nvPr userDrawn="1"/>
        </p:nvCxnSpPr>
        <p:spPr>
          <a:xfrm flipV="1">
            <a:off x="579419" y="1491683"/>
            <a:ext cx="8904518" cy="0"/>
          </a:xfrm>
          <a:prstGeom prst="line">
            <a:avLst/>
          </a:prstGeom>
          <a:ln>
            <a:solidFill>
              <a:srgbClr val="606B8D"/>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GB"/>
          </a:p>
        </p:txBody>
      </p:sp>
      <p:sp>
        <p:nvSpPr>
          <p:cNvPr id="6" name="Chart Placeholder 18"/>
          <p:cNvSpPr>
            <a:spLocks noGrp="1"/>
          </p:cNvSpPr>
          <p:nvPr>
            <p:ph type="chart" sz="quarter" idx="13"/>
          </p:nvPr>
        </p:nvSpPr>
        <p:spPr>
          <a:xfrm>
            <a:off x="604420" y="1686073"/>
            <a:ext cx="4361816" cy="4541281"/>
          </a:xfrm>
        </p:spPr>
        <p:txBody>
          <a:bodyPr rtlCol="0">
            <a:noAutofit/>
          </a:bodyPr>
          <a:lstStyle/>
          <a:p>
            <a:pPr lvl="0"/>
            <a:r>
              <a:rPr lang="en-US" noProof="0" smtClean="0"/>
              <a:t>Click icon to add chart</a:t>
            </a:r>
            <a:endParaRPr lang="en-GB" noProof="0"/>
          </a:p>
        </p:txBody>
      </p:sp>
      <p:sp>
        <p:nvSpPr>
          <p:cNvPr id="7" name="Text Placeholder 8"/>
          <p:cNvSpPr>
            <a:spLocks noGrp="1"/>
          </p:cNvSpPr>
          <p:nvPr>
            <p:ph type="body" sz="quarter" idx="14"/>
          </p:nvPr>
        </p:nvSpPr>
        <p:spPr>
          <a:xfrm>
            <a:off x="498543" y="6254710"/>
            <a:ext cx="3923451" cy="388759"/>
          </a:xfrm>
        </p:spPr>
        <p:txBody>
          <a:bodyPr anchor="b"/>
          <a:lstStyle>
            <a:lvl1pPr marL="0" indent="0">
              <a:buFontTx/>
              <a:buNone/>
              <a:defRPr sz="900"/>
            </a:lvl1pPr>
          </a:lstStyle>
          <a:p>
            <a:pPr lvl="0"/>
            <a:r>
              <a:rPr lang="en-US" smtClean="0"/>
              <a:t>Click to edit Master text styles</a:t>
            </a:r>
          </a:p>
        </p:txBody>
      </p:sp>
      <p:sp>
        <p:nvSpPr>
          <p:cNvPr id="8" name="Table Placeholder 10"/>
          <p:cNvSpPr>
            <a:spLocks noGrp="1"/>
          </p:cNvSpPr>
          <p:nvPr>
            <p:ph type="tbl" sz="quarter" idx="15"/>
          </p:nvPr>
        </p:nvSpPr>
        <p:spPr>
          <a:xfrm>
            <a:off x="5042711" y="1686065"/>
            <a:ext cx="4461818" cy="4541646"/>
          </a:xfrm>
        </p:spPr>
        <p:txBody>
          <a:bodyPr rtlCol="0">
            <a:noAutofit/>
          </a:bodyPr>
          <a:lstStyle/>
          <a:p>
            <a:pPr lvl="0"/>
            <a:r>
              <a:rPr lang="en-US" noProof="0" smtClean="0"/>
              <a:t>Click icon to add table</a:t>
            </a:r>
            <a:endParaRPr lang="en-GB" noProof="0"/>
          </a:p>
        </p:txBody>
      </p:sp>
      <p:sp>
        <p:nvSpPr>
          <p:cNvPr id="10" name="Date Placeholder 2"/>
          <p:cNvSpPr>
            <a:spLocks noGrp="1"/>
          </p:cNvSpPr>
          <p:nvPr>
            <p:ph type="dt" sz="half" idx="16"/>
          </p:nvPr>
        </p:nvSpPr>
        <p:spPr/>
        <p:txBody>
          <a:bodyPr/>
          <a:lstStyle>
            <a:lvl1pPr>
              <a:defRPr/>
            </a:lvl1pPr>
          </a:lstStyle>
          <a:p>
            <a:pPr>
              <a:defRPr/>
            </a:pPr>
            <a:fld id="{6F75784F-7173-4B99-86A6-286A74288372}" type="datetimeFigureOut">
              <a:rPr lang="en-GB">
                <a:solidFill>
                  <a:srgbClr val="002244"/>
                </a:solidFill>
              </a:rPr>
              <a:pPr>
                <a:defRPr/>
              </a:pPr>
              <a:t>07/03/2016</a:t>
            </a:fld>
            <a:endParaRPr lang="en-GB">
              <a:solidFill>
                <a:srgbClr val="002244"/>
              </a:solidFill>
            </a:endParaRPr>
          </a:p>
        </p:txBody>
      </p:sp>
      <p:sp>
        <p:nvSpPr>
          <p:cNvPr id="11" name="Footer Placeholder 3"/>
          <p:cNvSpPr>
            <a:spLocks noGrp="1"/>
          </p:cNvSpPr>
          <p:nvPr>
            <p:ph type="ftr" sz="quarter" idx="17"/>
          </p:nvPr>
        </p:nvSpPr>
        <p:spPr/>
        <p:txBody>
          <a:bodyPr/>
          <a:lstStyle>
            <a:lvl1pPr>
              <a:defRPr/>
            </a:lvl1pPr>
          </a:lstStyle>
          <a:p>
            <a:pPr>
              <a:defRPr/>
            </a:pPr>
            <a:endParaRPr lang="en-GB">
              <a:solidFill>
                <a:srgbClr val="002244"/>
              </a:solidFill>
            </a:endParaRPr>
          </a:p>
        </p:txBody>
      </p:sp>
      <p:sp>
        <p:nvSpPr>
          <p:cNvPr id="12" name="Slide Number Placeholder 4"/>
          <p:cNvSpPr>
            <a:spLocks noGrp="1"/>
          </p:cNvSpPr>
          <p:nvPr>
            <p:ph type="sldNum" sz="quarter" idx="18"/>
          </p:nvPr>
        </p:nvSpPr>
        <p:spPr/>
        <p:txBody>
          <a:bodyPr/>
          <a:lstStyle>
            <a:lvl1pPr>
              <a:defRPr/>
            </a:lvl1pPr>
          </a:lstStyle>
          <a:p>
            <a:pPr>
              <a:defRPr/>
            </a:pPr>
            <a:fld id="{8F31B825-7C5C-4203-8EA2-C8C9A97CC583}" type="slidenum">
              <a:rPr lang="en-GB">
                <a:solidFill>
                  <a:srgbClr val="002244"/>
                </a:solidFill>
              </a:rPr>
              <a:pPr>
                <a:defRPr/>
              </a:pPr>
              <a:t>‹#›</a:t>
            </a:fld>
            <a:endParaRPr lang="en-GB">
              <a:solidFill>
                <a:srgbClr val="002244"/>
              </a:solidFill>
            </a:endParaRPr>
          </a:p>
        </p:txBody>
      </p:sp>
    </p:spTree>
    <p:extLst>
      <p:ext uri="{BB962C8B-B14F-4D97-AF65-F5344CB8AC3E}">
        <p14:creationId xmlns:p14="http://schemas.microsoft.com/office/powerpoint/2010/main" val="27871072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4. CONTENT AND 4 PICTUR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a:xfrm>
            <a:off x="635306" y="1716337"/>
            <a:ext cx="8842753" cy="3824239"/>
          </a:xfrm>
          <a:solidFill>
            <a:srgbClr val="A1A7C0"/>
          </a:solidFill>
        </p:spPr>
        <p:txBody>
          <a:bodyPr tIns="98984"/>
          <a:lstStyle>
            <a:lvl1pPr>
              <a:buClr>
                <a:schemeClr val="tx1"/>
              </a:buClr>
              <a:defRPr/>
            </a:lvl1pPr>
            <a:lvl4pPr>
              <a:buClr>
                <a:srgbClr val="606B8D"/>
              </a:buClr>
              <a:defRPr/>
            </a:lvl4pPr>
            <a:lvl5pPr>
              <a:buClr>
                <a:srgbClr val="606B8D"/>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Date Placeholder 3"/>
          <p:cNvSpPr>
            <a:spLocks noGrp="1"/>
          </p:cNvSpPr>
          <p:nvPr>
            <p:ph type="dt" sz="half" idx="10"/>
          </p:nvPr>
        </p:nvSpPr>
        <p:spPr/>
        <p:txBody>
          <a:bodyPr/>
          <a:lstStyle/>
          <a:p>
            <a:fld id="{00B6CA34-6738-40AF-91D1-D098062861F9}" type="datetimeFigureOut">
              <a:rPr lang="en-GB" smtClean="0">
                <a:solidFill>
                  <a:srgbClr val="002244"/>
                </a:solidFill>
              </a:rPr>
              <a:pPr/>
              <a:t>07/03/2016</a:t>
            </a:fld>
            <a:endParaRPr lang="en-GB">
              <a:solidFill>
                <a:srgbClr val="002244"/>
              </a:solidFill>
            </a:endParaRPr>
          </a:p>
        </p:txBody>
      </p:sp>
      <p:sp>
        <p:nvSpPr>
          <p:cNvPr id="5" name="Footer Placeholder 4"/>
          <p:cNvSpPr>
            <a:spLocks noGrp="1"/>
          </p:cNvSpPr>
          <p:nvPr>
            <p:ph type="ftr" sz="quarter" idx="11"/>
          </p:nvPr>
        </p:nvSpPr>
        <p:spPr/>
        <p:txBody>
          <a:bodyPr/>
          <a:lstStyle/>
          <a:p>
            <a:endParaRPr lang="en-GB">
              <a:solidFill>
                <a:srgbClr val="002244"/>
              </a:solidFill>
            </a:endParaRPr>
          </a:p>
        </p:txBody>
      </p:sp>
      <p:sp>
        <p:nvSpPr>
          <p:cNvPr id="6" name="Slide Number Placeholder 5"/>
          <p:cNvSpPr>
            <a:spLocks noGrp="1"/>
          </p:cNvSpPr>
          <p:nvPr>
            <p:ph type="sldNum" sz="quarter" idx="12"/>
          </p:nvPr>
        </p:nvSpPr>
        <p:spPr/>
        <p:txBody>
          <a:bodyPr/>
          <a:lstStyle/>
          <a:p>
            <a:fld id="{B3D0B232-8F1E-405E-9C98-A855FD5493C3}" type="slidenum">
              <a:rPr lang="en-GB" smtClean="0">
                <a:solidFill>
                  <a:srgbClr val="002244"/>
                </a:solidFill>
              </a:rPr>
              <a:pPr/>
              <a:t>‹#›</a:t>
            </a:fld>
            <a:endParaRPr lang="en-GB">
              <a:solidFill>
                <a:srgbClr val="002244"/>
              </a:solidFill>
            </a:endParaRPr>
          </a:p>
        </p:txBody>
      </p:sp>
      <p:sp>
        <p:nvSpPr>
          <p:cNvPr id="7" name="Text Placeholder 8"/>
          <p:cNvSpPr>
            <a:spLocks noGrp="1"/>
          </p:cNvSpPr>
          <p:nvPr>
            <p:ph type="body" sz="quarter" idx="23" hasCustomPrompt="1"/>
          </p:nvPr>
        </p:nvSpPr>
        <p:spPr>
          <a:xfrm>
            <a:off x="498568" y="6254742"/>
            <a:ext cx="4038307" cy="388759"/>
          </a:xfrm>
        </p:spPr>
        <p:txBody>
          <a:bodyPr anchor="b"/>
          <a:lstStyle>
            <a:lvl1pPr marL="0" indent="0">
              <a:buFontTx/>
              <a:buNone/>
              <a:defRPr sz="900"/>
            </a:lvl1pPr>
          </a:lstStyle>
          <a:p>
            <a:pPr lvl="0"/>
            <a:r>
              <a:rPr lang="en-US" dirty="0" smtClean="0"/>
              <a:t>Source: Enter source here</a:t>
            </a:r>
            <a:endParaRPr lang="en-GB" dirty="0"/>
          </a:p>
        </p:txBody>
      </p:sp>
      <p:sp>
        <p:nvSpPr>
          <p:cNvPr id="10" name="Picture Placeholder 18"/>
          <p:cNvSpPr>
            <a:spLocks noGrp="1" noChangeAspect="1"/>
          </p:cNvSpPr>
          <p:nvPr>
            <p:ph type="pic" sz="quarter" idx="24"/>
          </p:nvPr>
        </p:nvSpPr>
        <p:spPr>
          <a:xfrm>
            <a:off x="5736666" y="1780481"/>
            <a:ext cx="1767506" cy="1771004"/>
          </a:xfrm>
          <a:noFill/>
        </p:spPr>
        <p:txBody>
          <a:bodyPr/>
          <a:lstStyle>
            <a:lvl1pPr>
              <a:defRPr>
                <a:solidFill>
                  <a:schemeClr val="tx1"/>
                </a:solidFill>
              </a:defRPr>
            </a:lvl1pPr>
          </a:lstStyle>
          <a:p>
            <a:r>
              <a:rPr lang="en-US" smtClean="0"/>
              <a:t>Click icon to add picture</a:t>
            </a:r>
            <a:endParaRPr lang="en-GB"/>
          </a:p>
        </p:txBody>
      </p:sp>
      <p:sp>
        <p:nvSpPr>
          <p:cNvPr id="11" name="Picture Placeholder 18"/>
          <p:cNvSpPr>
            <a:spLocks noGrp="1" noChangeAspect="1"/>
          </p:cNvSpPr>
          <p:nvPr>
            <p:ph type="pic" sz="quarter" idx="25"/>
          </p:nvPr>
        </p:nvSpPr>
        <p:spPr>
          <a:xfrm>
            <a:off x="7630888" y="1780481"/>
            <a:ext cx="1767506" cy="1771004"/>
          </a:xfrm>
          <a:noFill/>
        </p:spPr>
        <p:txBody>
          <a:bodyPr/>
          <a:lstStyle>
            <a:lvl1pPr>
              <a:defRPr>
                <a:solidFill>
                  <a:schemeClr val="tx1"/>
                </a:solidFill>
              </a:defRPr>
            </a:lvl1pPr>
          </a:lstStyle>
          <a:p>
            <a:r>
              <a:rPr lang="en-US" smtClean="0"/>
              <a:t>Click icon to add picture</a:t>
            </a:r>
            <a:endParaRPr lang="en-GB"/>
          </a:p>
        </p:txBody>
      </p:sp>
      <p:sp>
        <p:nvSpPr>
          <p:cNvPr id="12" name="Picture Placeholder 18"/>
          <p:cNvSpPr>
            <a:spLocks noGrp="1" noChangeAspect="1"/>
          </p:cNvSpPr>
          <p:nvPr>
            <p:ph type="pic" sz="quarter" idx="13"/>
          </p:nvPr>
        </p:nvSpPr>
        <p:spPr>
          <a:xfrm>
            <a:off x="5736666" y="3652254"/>
            <a:ext cx="1767506" cy="1771004"/>
          </a:xfrm>
          <a:noFill/>
        </p:spPr>
        <p:txBody>
          <a:bodyPr/>
          <a:lstStyle>
            <a:lvl1pPr>
              <a:defRPr>
                <a:solidFill>
                  <a:schemeClr val="tx1"/>
                </a:solidFill>
              </a:defRPr>
            </a:lvl1pPr>
          </a:lstStyle>
          <a:p>
            <a:r>
              <a:rPr lang="en-US" smtClean="0"/>
              <a:t>Click icon to add picture</a:t>
            </a:r>
            <a:endParaRPr lang="en-GB"/>
          </a:p>
        </p:txBody>
      </p:sp>
      <p:sp>
        <p:nvSpPr>
          <p:cNvPr id="13" name="Picture Placeholder 18"/>
          <p:cNvSpPr>
            <a:spLocks noGrp="1" noChangeAspect="1"/>
          </p:cNvSpPr>
          <p:nvPr>
            <p:ph type="pic" sz="quarter" idx="14"/>
          </p:nvPr>
        </p:nvSpPr>
        <p:spPr>
          <a:xfrm>
            <a:off x="7630888" y="3652254"/>
            <a:ext cx="1767506" cy="1771004"/>
          </a:xfrm>
          <a:noFill/>
        </p:spPr>
        <p:txBody>
          <a:bodyPr/>
          <a:lstStyle>
            <a:lvl1pPr>
              <a:defRPr>
                <a:solidFill>
                  <a:schemeClr val="tx1"/>
                </a:solidFill>
              </a:defRPr>
            </a:lvl1pPr>
          </a:lstStyle>
          <a:p>
            <a:r>
              <a:rPr lang="en-US" smtClean="0"/>
              <a:t>Click icon to add picture</a:t>
            </a:r>
            <a:endParaRPr lang="en-GB"/>
          </a:p>
        </p:txBody>
      </p:sp>
      <p:cxnSp>
        <p:nvCxnSpPr>
          <p:cNvPr id="14" name="Straight Connector 13"/>
          <p:cNvCxnSpPr/>
          <p:nvPr userDrawn="1"/>
        </p:nvCxnSpPr>
        <p:spPr>
          <a:xfrm flipV="1">
            <a:off x="579810" y="1491683"/>
            <a:ext cx="8904228" cy="0"/>
          </a:xfrm>
          <a:prstGeom prst="line">
            <a:avLst/>
          </a:prstGeom>
          <a:ln>
            <a:solidFill>
              <a:srgbClr val="606B8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8093330"/>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userDrawn="1">
  <p:cSld name="24. THREE CHARTS">
    <p:spTree>
      <p:nvGrpSpPr>
        <p:cNvPr id="1" name=""/>
        <p:cNvGrpSpPr/>
        <p:nvPr/>
      </p:nvGrpSpPr>
      <p:grpSpPr>
        <a:xfrm>
          <a:off x="0" y="0"/>
          <a:ext cx="0" cy="0"/>
          <a:chOff x="0" y="0"/>
          <a:chExt cx="0" cy="0"/>
        </a:xfrm>
      </p:grpSpPr>
      <p:cxnSp>
        <p:nvCxnSpPr>
          <p:cNvPr id="10" name="Straight Connector 9"/>
          <p:cNvCxnSpPr/>
          <p:nvPr userDrawn="1"/>
        </p:nvCxnSpPr>
        <p:spPr>
          <a:xfrm flipV="1">
            <a:off x="579419" y="1491683"/>
            <a:ext cx="8904518" cy="0"/>
          </a:xfrm>
          <a:prstGeom prst="line">
            <a:avLst/>
          </a:prstGeom>
          <a:ln>
            <a:solidFill>
              <a:srgbClr val="606B8D"/>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GB"/>
          </a:p>
        </p:txBody>
      </p:sp>
      <p:sp>
        <p:nvSpPr>
          <p:cNvPr id="6" name="Chart Placeholder 18"/>
          <p:cNvSpPr>
            <a:spLocks noGrp="1"/>
          </p:cNvSpPr>
          <p:nvPr>
            <p:ph type="chart" sz="quarter" idx="13"/>
          </p:nvPr>
        </p:nvSpPr>
        <p:spPr>
          <a:xfrm>
            <a:off x="604421" y="1686071"/>
            <a:ext cx="2834679" cy="4541283"/>
          </a:xfrm>
        </p:spPr>
        <p:txBody>
          <a:bodyPr rtlCol="0">
            <a:noAutofit/>
          </a:bodyPr>
          <a:lstStyle/>
          <a:p>
            <a:pPr lvl="0"/>
            <a:r>
              <a:rPr lang="en-US" noProof="0" smtClean="0"/>
              <a:t>Click icon to add chart</a:t>
            </a:r>
            <a:endParaRPr lang="en-GB" noProof="0"/>
          </a:p>
        </p:txBody>
      </p:sp>
      <p:sp>
        <p:nvSpPr>
          <p:cNvPr id="7" name="Text Placeholder 8"/>
          <p:cNvSpPr>
            <a:spLocks noGrp="1"/>
          </p:cNvSpPr>
          <p:nvPr>
            <p:ph type="body" sz="quarter" idx="14"/>
          </p:nvPr>
        </p:nvSpPr>
        <p:spPr>
          <a:xfrm>
            <a:off x="498543" y="6254710"/>
            <a:ext cx="3952165" cy="388759"/>
          </a:xfrm>
        </p:spPr>
        <p:txBody>
          <a:bodyPr anchor="b"/>
          <a:lstStyle>
            <a:lvl1pPr marL="0" indent="0">
              <a:buFontTx/>
              <a:buNone/>
              <a:defRPr sz="900"/>
            </a:lvl1pPr>
          </a:lstStyle>
          <a:p>
            <a:pPr lvl="0"/>
            <a:r>
              <a:rPr lang="en-US" smtClean="0"/>
              <a:t>Click to edit Master text styles</a:t>
            </a:r>
          </a:p>
        </p:txBody>
      </p:sp>
      <p:sp>
        <p:nvSpPr>
          <p:cNvPr id="8" name="Chart Placeholder 18"/>
          <p:cNvSpPr>
            <a:spLocks noGrp="1"/>
          </p:cNvSpPr>
          <p:nvPr>
            <p:ph type="chart" sz="quarter" idx="15"/>
          </p:nvPr>
        </p:nvSpPr>
        <p:spPr>
          <a:xfrm>
            <a:off x="3560344" y="1686071"/>
            <a:ext cx="2834679" cy="4541283"/>
          </a:xfrm>
        </p:spPr>
        <p:txBody>
          <a:bodyPr rtlCol="0">
            <a:noAutofit/>
          </a:bodyPr>
          <a:lstStyle/>
          <a:p>
            <a:pPr lvl="0"/>
            <a:r>
              <a:rPr lang="en-US" noProof="0" smtClean="0"/>
              <a:t>Click icon to add chart</a:t>
            </a:r>
            <a:endParaRPr lang="en-GB" noProof="0"/>
          </a:p>
        </p:txBody>
      </p:sp>
      <p:sp>
        <p:nvSpPr>
          <p:cNvPr id="9" name="Chart Placeholder 18"/>
          <p:cNvSpPr>
            <a:spLocks noGrp="1"/>
          </p:cNvSpPr>
          <p:nvPr>
            <p:ph type="chart" sz="quarter" idx="16"/>
          </p:nvPr>
        </p:nvSpPr>
        <p:spPr>
          <a:xfrm>
            <a:off x="6516254" y="1686071"/>
            <a:ext cx="2834679" cy="4541283"/>
          </a:xfrm>
        </p:spPr>
        <p:txBody>
          <a:bodyPr rtlCol="0">
            <a:noAutofit/>
          </a:bodyPr>
          <a:lstStyle/>
          <a:p>
            <a:pPr lvl="0"/>
            <a:r>
              <a:rPr lang="en-US" noProof="0" smtClean="0"/>
              <a:t>Click icon to add chart</a:t>
            </a:r>
            <a:endParaRPr lang="en-GB" noProof="0"/>
          </a:p>
        </p:txBody>
      </p:sp>
      <p:sp>
        <p:nvSpPr>
          <p:cNvPr id="11" name="Date Placeholder 2"/>
          <p:cNvSpPr>
            <a:spLocks noGrp="1"/>
          </p:cNvSpPr>
          <p:nvPr>
            <p:ph type="dt" sz="half" idx="17"/>
          </p:nvPr>
        </p:nvSpPr>
        <p:spPr/>
        <p:txBody>
          <a:bodyPr/>
          <a:lstStyle>
            <a:lvl1pPr>
              <a:defRPr/>
            </a:lvl1pPr>
          </a:lstStyle>
          <a:p>
            <a:pPr>
              <a:defRPr/>
            </a:pPr>
            <a:fld id="{3BE7D1F0-0D1E-4021-9C96-E7B8AF83DD79}" type="datetimeFigureOut">
              <a:rPr lang="en-GB">
                <a:solidFill>
                  <a:srgbClr val="002244"/>
                </a:solidFill>
              </a:rPr>
              <a:pPr>
                <a:defRPr/>
              </a:pPr>
              <a:t>07/03/2016</a:t>
            </a:fld>
            <a:endParaRPr lang="en-GB">
              <a:solidFill>
                <a:srgbClr val="002244"/>
              </a:solidFill>
            </a:endParaRPr>
          </a:p>
        </p:txBody>
      </p:sp>
      <p:sp>
        <p:nvSpPr>
          <p:cNvPr id="12" name="Footer Placeholder 3"/>
          <p:cNvSpPr>
            <a:spLocks noGrp="1"/>
          </p:cNvSpPr>
          <p:nvPr>
            <p:ph type="ftr" sz="quarter" idx="18"/>
          </p:nvPr>
        </p:nvSpPr>
        <p:spPr/>
        <p:txBody>
          <a:bodyPr/>
          <a:lstStyle>
            <a:lvl1pPr>
              <a:defRPr/>
            </a:lvl1pPr>
          </a:lstStyle>
          <a:p>
            <a:pPr>
              <a:defRPr/>
            </a:pPr>
            <a:endParaRPr lang="en-GB">
              <a:solidFill>
                <a:srgbClr val="002244"/>
              </a:solidFill>
            </a:endParaRPr>
          </a:p>
        </p:txBody>
      </p:sp>
      <p:sp>
        <p:nvSpPr>
          <p:cNvPr id="13" name="Slide Number Placeholder 4"/>
          <p:cNvSpPr>
            <a:spLocks noGrp="1"/>
          </p:cNvSpPr>
          <p:nvPr>
            <p:ph type="sldNum" sz="quarter" idx="19"/>
          </p:nvPr>
        </p:nvSpPr>
        <p:spPr/>
        <p:txBody>
          <a:bodyPr/>
          <a:lstStyle>
            <a:lvl1pPr>
              <a:defRPr/>
            </a:lvl1pPr>
          </a:lstStyle>
          <a:p>
            <a:pPr>
              <a:defRPr/>
            </a:pPr>
            <a:fld id="{E992A969-4FD2-4442-8B5E-69D6917ED7D4}" type="slidenum">
              <a:rPr lang="en-GB">
                <a:solidFill>
                  <a:srgbClr val="002244"/>
                </a:solidFill>
              </a:rPr>
              <a:pPr>
                <a:defRPr/>
              </a:pPr>
              <a:t>‹#›</a:t>
            </a:fld>
            <a:endParaRPr lang="en-GB">
              <a:solidFill>
                <a:srgbClr val="002244"/>
              </a:solidFill>
            </a:endParaRPr>
          </a:p>
        </p:txBody>
      </p:sp>
    </p:spTree>
    <p:extLst>
      <p:ext uri="{BB962C8B-B14F-4D97-AF65-F5344CB8AC3E}">
        <p14:creationId xmlns:p14="http://schemas.microsoft.com/office/powerpoint/2010/main" val="3551057272"/>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userDrawn="1">
  <p:cSld name="25. FOUR CHARTS">
    <p:spTree>
      <p:nvGrpSpPr>
        <p:cNvPr id="1" name=""/>
        <p:cNvGrpSpPr/>
        <p:nvPr/>
      </p:nvGrpSpPr>
      <p:grpSpPr>
        <a:xfrm>
          <a:off x="0" y="0"/>
          <a:ext cx="0" cy="0"/>
          <a:chOff x="0" y="0"/>
          <a:chExt cx="0" cy="0"/>
        </a:xfrm>
      </p:grpSpPr>
      <p:cxnSp>
        <p:nvCxnSpPr>
          <p:cNvPr id="11" name="Straight Connector 10"/>
          <p:cNvCxnSpPr/>
          <p:nvPr userDrawn="1"/>
        </p:nvCxnSpPr>
        <p:spPr>
          <a:xfrm flipV="1">
            <a:off x="579419" y="1491683"/>
            <a:ext cx="8904518" cy="0"/>
          </a:xfrm>
          <a:prstGeom prst="line">
            <a:avLst/>
          </a:prstGeom>
          <a:ln>
            <a:solidFill>
              <a:srgbClr val="606B8D"/>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GB"/>
          </a:p>
        </p:txBody>
      </p:sp>
      <p:sp>
        <p:nvSpPr>
          <p:cNvPr id="6" name="Chart Placeholder 18"/>
          <p:cNvSpPr>
            <a:spLocks noGrp="1"/>
          </p:cNvSpPr>
          <p:nvPr>
            <p:ph type="chart" sz="quarter" idx="13"/>
          </p:nvPr>
        </p:nvSpPr>
        <p:spPr>
          <a:xfrm>
            <a:off x="604420" y="1669811"/>
            <a:ext cx="4268694" cy="2184250"/>
          </a:xfrm>
        </p:spPr>
        <p:txBody>
          <a:bodyPr rtlCol="0">
            <a:noAutofit/>
          </a:bodyPr>
          <a:lstStyle/>
          <a:p>
            <a:pPr lvl="0"/>
            <a:r>
              <a:rPr lang="en-US" noProof="0" smtClean="0"/>
              <a:t>Click icon to add chart</a:t>
            </a:r>
            <a:endParaRPr lang="en-GB" noProof="0"/>
          </a:p>
        </p:txBody>
      </p:sp>
      <p:sp>
        <p:nvSpPr>
          <p:cNvPr id="7" name="Text Placeholder 8"/>
          <p:cNvSpPr>
            <a:spLocks noGrp="1"/>
          </p:cNvSpPr>
          <p:nvPr>
            <p:ph type="body" sz="quarter" idx="14"/>
          </p:nvPr>
        </p:nvSpPr>
        <p:spPr>
          <a:xfrm>
            <a:off x="498536" y="3828151"/>
            <a:ext cx="4177990" cy="388759"/>
          </a:xfrm>
        </p:spPr>
        <p:txBody>
          <a:bodyPr/>
          <a:lstStyle>
            <a:lvl1pPr marL="0" indent="0">
              <a:buFontTx/>
              <a:buNone/>
              <a:defRPr sz="900"/>
            </a:lvl1pPr>
          </a:lstStyle>
          <a:p>
            <a:pPr lvl="0"/>
            <a:r>
              <a:rPr lang="en-US" smtClean="0"/>
              <a:t>Click to edit Master text styles</a:t>
            </a:r>
          </a:p>
        </p:txBody>
      </p:sp>
      <p:sp>
        <p:nvSpPr>
          <p:cNvPr id="8" name="Chart Placeholder 18"/>
          <p:cNvSpPr>
            <a:spLocks noGrp="1"/>
          </p:cNvSpPr>
          <p:nvPr>
            <p:ph type="chart" sz="quarter" idx="15"/>
          </p:nvPr>
        </p:nvSpPr>
        <p:spPr>
          <a:xfrm>
            <a:off x="5088296" y="1669811"/>
            <a:ext cx="4268694" cy="2184250"/>
          </a:xfrm>
        </p:spPr>
        <p:txBody>
          <a:bodyPr rtlCol="0">
            <a:noAutofit/>
          </a:bodyPr>
          <a:lstStyle/>
          <a:p>
            <a:pPr lvl="0"/>
            <a:r>
              <a:rPr lang="en-US" noProof="0" smtClean="0"/>
              <a:t>Click icon to add chart</a:t>
            </a:r>
            <a:endParaRPr lang="en-GB" noProof="0"/>
          </a:p>
        </p:txBody>
      </p:sp>
      <p:sp>
        <p:nvSpPr>
          <p:cNvPr id="9" name="Text Placeholder 8"/>
          <p:cNvSpPr>
            <a:spLocks noGrp="1"/>
          </p:cNvSpPr>
          <p:nvPr>
            <p:ph type="body" sz="quarter" idx="16"/>
          </p:nvPr>
        </p:nvSpPr>
        <p:spPr>
          <a:xfrm>
            <a:off x="5007414" y="3828151"/>
            <a:ext cx="4177990" cy="388759"/>
          </a:xfrm>
        </p:spPr>
        <p:txBody>
          <a:bodyPr/>
          <a:lstStyle>
            <a:lvl1pPr marL="0" indent="0">
              <a:buFontTx/>
              <a:buNone/>
              <a:defRPr sz="900"/>
            </a:lvl1pPr>
          </a:lstStyle>
          <a:p>
            <a:pPr lvl="0"/>
            <a:r>
              <a:rPr lang="en-US" smtClean="0"/>
              <a:t>Click to edit Master text styles</a:t>
            </a:r>
          </a:p>
        </p:txBody>
      </p:sp>
      <p:sp>
        <p:nvSpPr>
          <p:cNvPr id="10" name="Chart Placeholder 18"/>
          <p:cNvSpPr>
            <a:spLocks noGrp="1"/>
          </p:cNvSpPr>
          <p:nvPr>
            <p:ph type="chart" sz="quarter" idx="17"/>
          </p:nvPr>
        </p:nvSpPr>
        <p:spPr>
          <a:xfrm>
            <a:off x="604420" y="4225962"/>
            <a:ext cx="4268694" cy="2184250"/>
          </a:xfrm>
        </p:spPr>
        <p:txBody>
          <a:bodyPr rtlCol="0">
            <a:noAutofit/>
          </a:bodyPr>
          <a:lstStyle/>
          <a:p>
            <a:pPr lvl="0"/>
            <a:r>
              <a:rPr lang="en-US" noProof="0" smtClean="0"/>
              <a:t>Click icon to add chart</a:t>
            </a:r>
            <a:endParaRPr lang="en-GB" noProof="0"/>
          </a:p>
        </p:txBody>
      </p:sp>
      <p:sp>
        <p:nvSpPr>
          <p:cNvPr id="12" name="Chart Placeholder 18"/>
          <p:cNvSpPr>
            <a:spLocks noGrp="1"/>
          </p:cNvSpPr>
          <p:nvPr>
            <p:ph type="chart" sz="quarter" idx="19"/>
          </p:nvPr>
        </p:nvSpPr>
        <p:spPr>
          <a:xfrm>
            <a:off x="5088296" y="4225962"/>
            <a:ext cx="4268694" cy="2184250"/>
          </a:xfrm>
        </p:spPr>
        <p:txBody>
          <a:bodyPr rtlCol="0">
            <a:noAutofit/>
          </a:bodyPr>
          <a:lstStyle/>
          <a:p>
            <a:pPr lvl="0"/>
            <a:r>
              <a:rPr lang="en-US" noProof="0" smtClean="0"/>
              <a:t>Click icon to add chart</a:t>
            </a:r>
            <a:endParaRPr lang="en-GB" noProof="0"/>
          </a:p>
        </p:txBody>
      </p:sp>
      <p:sp>
        <p:nvSpPr>
          <p:cNvPr id="13" name="Text Placeholder 8"/>
          <p:cNvSpPr>
            <a:spLocks noGrp="1"/>
          </p:cNvSpPr>
          <p:nvPr>
            <p:ph type="body" sz="quarter" idx="20"/>
          </p:nvPr>
        </p:nvSpPr>
        <p:spPr>
          <a:xfrm>
            <a:off x="498543" y="6254710"/>
            <a:ext cx="3952165" cy="388759"/>
          </a:xfrm>
        </p:spPr>
        <p:txBody>
          <a:bodyPr anchor="b"/>
          <a:lstStyle>
            <a:lvl1pPr marL="0" indent="0">
              <a:buFontTx/>
              <a:buNone/>
              <a:defRPr sz="900"/>
            </a:lvl1pPr>
          </a:lstStyle>
          <a:p>
            <a:pPr lvl="0"/>
            <a:r>
              <a:rPr lang="en-US" smtClean="0"/>
              <a:t>Click to edit Master text styles</a:t>
            </a:r>
          </a:p>
        </p:txBody>
      </p:sp>
      <p:sp>
        <p:nvSpPr>
          <p:cNvPr id="14" name="Date Placeholder 2"/>
          <p:cNvSpPr>
            <a:spLocks noGrp="1"/>
          </p:cNvSpPr>
          <p:nvPr>
            <p:ph type="dt" sz="half" idx="21"/>
          </p:nvPr>
        </p:nvSpPr>
        <p:spPr/>
        <p:txBody>
          <a:bodyPr/>
          <a:lstStyle>
            <a:lvl1pPr>
              <a:defRPr/>
            </a:lvl1pPr>
          </a:lstStyle>
          <a:p>
            <a:pPr>
              <a:defRPr/>
            </a:pPr>
            <a:fld id="{A4A2290B-571F-4609-9917-8DCA73F3CE7F}" type="datetimeFigureOut">
              <a:rPr lang="en-GB">
                <a:solidFill>
                  <a:srgbClr val="002244"/>
                </a:solidFill>
              </a:rPr>
              <a:pPr>
                <a:defRPr/>
              </a:pPr>
              <a:t>07/03/2016</a:t>
            </a:fld>
            <a:endParaRPr lang="en-GB">
              <a:solidFill>
                <a:srgbClr val="002244"/>
              </a:solidFill>
            </a:endParaRPr>
          </a:p>
        </p:txBody>
      </p:sp>
      <p:sp>
        <p:nvSpPr>
          <p:cNvPr id="15" name="Footer Placeholder 3"/>
          <p:cNvSpPr>
            <a:spLocks noGrp="1"/>
          </p:cNvSpPr>
          <p:nvPr>
            <p:ph type="ftr" sz="quarter" idx="22"/>
          </p:nvPr>
        </p:nvSpPr>
        <p:spPr/>
        <p:txBody>
          <a:bodyPr/>
          <a:lstStyle>
            <a:lvl1pPr>
              <a:defRPr/>
            </a:lvl1pPr>
          </a:lstStyle>
          <a:p>
            <a:pPr>
              <a:defRPr/>
            </a:pPr>
            <a:endParaRPr lang="en-GB">
              <a:solidFill>
                <a:srgbClr val="002244"/>
              </a:solidFill>
            </a:endParaRPr>
          </a:p>
        </p:txBody>
      </p:sp>
      <p:sp>
        <p:nvSpPr>
          <p:cNvPr id="16" name="Slide Number Placeholder 4"/>
          <p:cNvSpPr>
            <a:spLocks noGrp="1"/>
          </p:cNvSpPr>
          <p:nvPr>
            <p:ph type="sldNum" sz="quarter" idx="23"/>
          </p:nvPr>
        </p:nvSpPr>
        <p:spPr/>
        <p:txBody>
          <a:bodyPr/>
          <a:lstStyle>
            <a:lvl1pPr>
              <a:defRPr/>
            </a:lvl1pPr>
          </a:lstStyle>
          <a:p>
            <a:pPr>
              <a:defRPr/>
            </a:pPr>
            <a:fld id="{335C6B4D-A1E4-4083-AFD6-E7284299FA9B}" type="slidenum">
              <a:rPr lang="en-GB">
                <a:solidFill>
                  <a:srgbClr val="002244"/>
                </a:solidFill>
              </a:rPr>
              <a:pPr>
                <a:defRPr/>
              </a:pPr>
              <a:t>‹#›</a:t>
            </a:fld>
            <a:endParaRPr lang="en-GB">
              <a:solidFill>
                <a:srgbClr val="002244"/>
              </a:solidFill>
            </a:endParaRPr>
          </a:p>
        </p:txBody>
      </p:sp>
    </p:spTree>
    <p:extLst>
      <p:ext uri="{BB962C8B-B14F-4D97-AF65-F5344CB8AC3E}">
        <p14:creationId xmlns:p14="http://schemas.microsoft.com/office/powerpoint/2010/main" val="2803035396"/>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cxnSp>
        <p:nvCxnSpPr>
          <p:cNvPr id="4" name="Straight Connector 3"/>
          <p:cNvCxnSpPr/>
          <p:nvPr userDrawn="1"/>
        </p:nvCxnSpPr>
        <p:spPr>
          <a:xfrm flipV="1">
            <a:off x="579419" y="1491683"/>
            <a:ext cx="8904518" cy="0"/>
          </a:xfrm>
          <a:prstGeom prst="line">
            <a:avLst/>
          </a:prstGeom>
          <a:ln>
            <a:solidFill>
              <a:srgbClr val="606B8D"/>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GB"/>
          </a:p>
        </p:txBody>
      </p:sp>
      <p:sp>
        <p:nvSpPr>
          <p:cNvPr id="6" name="Text Placeholder 7"/>
          <p:cNvSpPr>
            <a:spLocks noGrp="1"/>
          </p:cNvSpPr>
          <p:nvPr>
            <p:ph type="body" sz="quarter" idx="13"/>
          </p:nvPr>
        </p:nvSpPr>
        <p:spPr>
          <a:xfrm>
            <a:off x="488443" y="6128777"/>
            <a:ext cx="4105829" cy="533570"/>
          </a:xfrm>
        </p:spPr>
        <p:txBody>
          <a:bodyPr anchor="b">
            <a:noAutofit/>
          </a:bodyPr>
          <a:lstStyle>
            <a:lvl1pPr marL="0" indent="0">
              <a:buFontTx/>
              <a:buNone/>
              <a:defRPr sz="1000" baseline="0"/>
            </a:lvl1pPr>
          </a:lstStyle>
          <a:p>
            <a:pPr lvl="0"/>
            <a:r>
              <a:rPr lang="en-US" smtClean="0"/>
              <a:t>Click to edit Master text styles</a:t>
            </a:r>
          </a:p>
        </p:txBody>
      </p:sp>
      <p:sp>
        <p:nvSpPr>
          <p:cNvPr id="5" name="Date Placeholder 2"/>
          <p:cNvSpPr>
            <a:spLocks noGrp="1"/>
          </p:cNvSpPr>
          <p:nvPr>
            <p:ph type="dt" sz="half" idx="14"/>
          </p:nvPr>
        </p:nvSpPr>
        <p:spPr/>
        <p:txBody>
          <a:bodyPr/>
          <a:lstStyle>
            <a:lvl1pPr>
              <a:defRPr/>
            </a:lvl1pPr>
          </a:lstStyle>
          <a:p>
            <a:pPr>
              <a:defRPr/>
            </a:pPr>
            <a:fld id="{6BE896DD-DEB6-4AAC-A657-F31D7ADD6C36}" type="datetimeFigureOut">
              <a:rPr lang="en-GB">
                <a:solidFill>
                  <a:srgbClr val="002244"/>
                </a:solidFill>
              </a:rPr>
              <a:pPr>
                <a:defRPr/>
              </a:pPr>
              <a:t>07/03/2016</a:t>
            </a:fld>
            <a:endParaRPr lang="en-GB">
              <a:solidFill>
                <a:srgbClr val="002244"/>
              </a:solidFill>
            </a:endParaRPr>
          </a:p>
        </p:txBody>
      </p:sp>
      <p:sp>
        <p:nvSpPr>
          <p:cNvPr id="7" name="Footer Placeholder 3"/>
          <p:cNvSpPr>
            <a:spLocks noGrp="1"/>
          </p:cNvSpPr>
          <p:nvPr>
            <p:ph type="ftr" sz="quarter" idx="15"/>
          </p:nvPr>
        </p:nvSpPr>
        <p:spPr/>
        <p:txBody>
          <a:bodyPr/>
          <a:lstStyle>
            <a:lvl1pPr>
              <a:defRPr/>
            </a:lvl1pPr>
          </a:lstStyle>
          <a:p>
            <a:pPr>
              <a:defRPr/>
            </a:pPr>
            <a:endParaRPr lang="en-GB">
              <a:solidFill>
                <a:srgbClr val="002244"/>
              </a:solidFill>
            </a:endParaRPr>
          </a:p>
        </p:txBody>
      </p:sp>
      <p:sp>
        <p:nvSpPr>
          <p:cNvPr id="8" name="Slide Number Placeholder 4"/>
          <p:cNvSpPr>
            <a:spLocks noGrp="1"/>
          </p:cNvSpPr>
          <p:nvPr>
            <p:ph type="sldNum" sz="quarter" idx="16"/>
          </p:nvPr>
        </p:nvSpPr>
        <p:spPr/>
        <p:txBody>
          <a:bodyPr/>
          <a:lstStyle>
            <a:lvl1pPr>
              <a:defRPr/>
            </a:lvl1pPr>
          </a:lstStyle>
          <a:p>
            <a:pPr>
              <a:defRPr/>
            </a:pPr>
            <a:fld id="{3B67AB1C-F900-497B-91C6-49F65EC62BF5}" type="slidenum">
              <a:rPr lang="en-GB">
                <a:solidFill>
                  <a:srgbClr val="002244"/>
                </a:solidFill>
              </a:rPr>
              <a:pPr>
                <a:defRPr/>
              </a:pPr>
              <a:t>‹#›</a:t>
            </a:fld>
            <a:endParaRPr lang="en-GB">
              <a:solidFill>
                <a:srgbClr val="002244"/>
              </a:solidFill>
            </a:endParaRPr>
          </a:p>
        </p:txBody>
      </p:sp>
    </p:spTree>
    <p:extLst>
      <p:ext uri="{BB962C8B-B14F-4D97-AF65-F5344CB8AC3E}">
        <p14:creationId xmlns:p14="http://schemas.microsoft.com/office/powerpoint/2010/main" val="2118677499"/>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Text Placeholder 7"/>
          <p:cNvSpPr>
            <a:spLocks noGrp="1"/>
          </p:cNvSpPr>
          <p:nvPr>
            <p:ph type="body" sz="quarter" idx="13"/>
          </p:nvPr>
        </p:nvSpPr>
        <p:spPr>
          <a:xfrm>
            <a:off x="488443" y="6128777"/>
            <a:ext cx="4105829" cy="533570"/>
          </a:xfrm>
        </p:spPr>
        <p:txBody>
          <a:bodyPr anchor="b">
            <a:noAutofit/>
          </a:bodyPr>
          <a:lstStyle>
            <a:lvl1pPr marL="0" indent="0">
              <a:buFontTx/>
              <a:buNone/>
              <a:defRPr sz="1000" baseline="0"/>
            </a:lvl1pPr>
          </a:lstStyle>
          <a:p>
            <a:pPr lvl="0"/>
            <a:r>
              <a:rPr lang="en-US" smtClean="0"/>
              <a:t>Click to edit Master text styles</a:t>
            </a:r>
          </a:p>
        </p:txBody>
      </p:sp>
      <p:sp>
        <p:nvSpPr>
          <p:cNvPr id="3" name="Date Placeholder 3"/>
          <p:cNvSpPr>
            <a:spLocks noGrp="1"/>
          </p:cNvSpPr>
          <p:nvPr>
            <p:ph type="dt" sz="half" idx="14"/>
          </p:nvPr>
        </p:nvSpPr>
        <p:spPr/>
        <p:txBody>
          <a:bodyPr/>
          <a:lstStyle>
            <a:lvl1pPr>
              <a:defRPr/>
            </a:lvl1pPr>
          </a:lstStyle>
          <a:p>
            <a:pPr>
              <a:defRPr/>
            </a:pPr>
            <a:fld id="{0B3FDD94-DAA5-433D-83BE-53FB73AEF241}" type="datetimeFigureOut">
              <a:rPr lang="en-GB">
                <a:solidFill>
                  <a:srgbClr val="002244"/>
                </a:solidFill>
              </a:rPr>
              <a:pPr>
                <a:defRPr/>
              </a:pPr>
              <a:t>07/03/2016</a:t>
            </a:fld>
            <a:endParaRPr lang="en-GB">
              <a:solidFill>
                <a:srgbClr val="002244"/>
              </a:solidFill>
            </a:endParaRPr>
          </a:p>
        </p:txBody>
      </p:sp>
      <p:sp>
        <p:nvSpPr>
          <p:cNvPr id="4" name="Footer Placeholder 4"/>
          <p:cNvSpPr>
            <a:spLocks noGrp="1"/>
          </p:cNvSpPr>
          <p:nvPr>
            <p:ph type="ftr" sz="quarter" idx="15"/>
          </p:nvPr>
        </p:nvSpPr>
        <p:spPr/>
        <p:txBody>
          <a:bodyPr/>
          <a:lstStyle>
            <a:lvl1pPr>
              <a:defRPr/>
            </a:lvl1pPr>
          </a:lstStyle>
          <a:p>
            <a:pPr>
              <a:defRPr/>
            </a:pPr>
            <a:endParaRPr lang="en-GB">
              <a:solidFill>
                <a:srgbClr val="002244"/>
              </a:solidFill>
            </a:endParaRPr>
          </a:p>
        </p:txBody>
      </p:sp>
      <p:sp>
        <p:nvSpPr>
          <p:cNvPr id="6" name="Slide Number Placeholder 5"/>
          <p:cNvSpPr>
            <a:spLocks noGrp="1"/>
          </p:cNvSpPr>
          <p:nvPr>
            <p:ph type="sldNum" sz="quarter" idx="16"/>
          </p:nvPr>
        </p:nvSpPr>
        <p:spPr/>
        <p:txBody>
          <a:bodyPr/>
          <a:lstStyle>
            <a:lvl1pPr>
              <a:defRPr/>
            </a:lvl1pPr>
          </a:lstStyle>
          <a:p>
            <a:pPr>
              <a:defRPr/>
            </a:pPr>
            <a:fld id="{3980798D-0EEA-4189-8304-7B2E4369562A}" type="slidenum">
              <a:rPr lang="en-GB">
                <a:solidFill>
                  <a:srgbClr val="002244"/>
                </a:solidFill>
              </a:rPr>
              <a:pPr>
                <a:defRPr/>
              </a:pPr>
              <a:t>‹#›</a:t>
            </a:fld>
            <a:endParaRPr lang="en-GB">
              <a:solidFill>
                <a:srgbClr val="002244"/>
              </a:solidFill>
            </a:endParaRPr>
          </a:p>
        </p:txBody>
      </p:sp>
    </p:spTree>
    <p:extLst>
      <p:ext uri="{BB962C8B-B14F-4D97-AF65-F5344CB8AC3E}">
        <p14:creationId xmlns:p14="http://schemas.microsoft.com/office/powerpoint/2010/main" val="3990448231"/>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5" name="Text Placeholder 7"/>
          <p:cNvSpPr>
            <a:spLocks noGrp="1"/>
          </p:cNvSpPr>
          <p:nvPr>
            <p:ph type="body" sz="quarter" idx="13"/>
          </p:nvPr>
        </p:nvSpPr>
        <p:spPr>
          <a:xfrm>
            <a:off x="488443" y="6128777"/>
            <a:ext cx="4105829" cy="533570"/>
          </a:xfrm>
        </p:spPr>
        <p:txBody>
          <a:bodyPr anchor="b">
            <a:noAutofit/>
          </a:bodyPr>
          <a:lstStyle>
            <a:lvl1pPr marL="0" indent="0">
              <a:buFontTx/>
              <a:buNone/>
              <a:defRPr sz="1000" baseline="0"/>
            </a:lvl1pPr>
          </a:lstStyle>
          <a:p>
            <a:pPr lvl="0"/>
            <a:r>
              <a:rPr lang="en-US" smtClean="0"/>
              <a:t>Click to edit Master text styles</a:t>
            </a:r>
          </a:p>
        </p:txBody>
      </p:sp>
      <p:sp>
        <p:nvSpPr>
          <p:cNvPr id="3" name="Date Placeholder 3"/>
          <p:cNvSpPr>
            <a:spLocks noGrp="1"/>
          </p:cNvSpPr>
          <p:nvPr>
            <p:ph type="dt" sz="half" idx="14"/>
          </p:nvPr>
        </p:nvSpPr>
        <p:spPr/>
        <p:txBody>
          <a:bodyPr/>
          <a:lstStyle>
            <a:lvl1pPr>
              <a:defRPr/>
            </a:lvl1pPr>
          </a:lstStyle>
          <a:p>
            <a:pPr>
              <a:defRPr/>
            </a:pPr>
            <a:fld id="{61030767-0145-43A8-940A-3EA6BA82B13A}" type="datetimeFigureOut">
              <a:rPr lang="en-GB">
                <a:solidFill>
                  <a:srgbClr val="002244"/>
                </a:solidFill>
              </a:rPr>
              <a:pPr>
                <a:defRPr/>
              </a:pPr>
              <a:t>07/03/2016</a:t>
            </a:fld>
            <a:endParaRPr lang="en-GB">
              <a:solidFill>
                <a:srgbClr val="002244"/>
              </a:solidFill>
            </a:endParaRPr>
          </a:p>
        </p:txBody>
      </p:sp>
      <p:sp>
        <p:nvSpPr>
          <p:cNvPr id="4" name="Footer Placeholder 4"/>
          <p:cNvSpPr>
            <a:spLocks noGrp="1"/>
          </p:cNvSpPr>
          <p:nvPr>
            <p:ph type="ftr" sz="quarter" idx="15"/>
          </p:nvPr>
        </p:nvSpPr>
        <p:spPr/>
        <p:txBody>
          <a:bodyPr/>
          <a:lstStyle>
            <a:lvl1pPr>
              <a:defRPr/>
            </a:lvl1pPr>
          </a:lstStyle>
          <a:p>
            <a:pPr>
              <a:defRPr/>
            </a:pPr>
            <a:endParaRPr lang="en-GB">
              <a:solidFill>
                <a:srgbClr val="002244"/>
              </a:solidFill>
            </a:endParaRPr>
          </a:p>
        </p:txBody>
      </p:sp>
      <p:sp>
        <p:nvSpPr>
          <p:cNvPr id="6" name="Slide Number Placeholder 5"/>
          <p:cNvSpPr>
            <a:spLocks noGrp="1"/>
          </p:cNvSpPr>
          <p:nvPr>
            <p:ph type="sldNum" sz="quarter" idx="16"/>
          </p:nvPr>
        </p:nvSpPr>
        <p:spPr/>
        <p:txBody>
          <a:bodyPr/>
          <a:lstStyle>
            <a:lvl1pPr>
              <a:defRPr/>
            </a:lvl1pPr>
          </a:lstStyle>
          <a:p>
            <a:pPr>
              <a:defRPr/>
            </a:pPr>
            <a:fld id="{DF5A9EE5-9291-4661-A3BF-95DFB1A5984C}" type="slidenum">
              <a:rPr lang="en-GB">
                <a:solidFill>
                  <a:srgbClr val="002244"/>
                </a:solidFill>
              </a:rPr>
              <a:pPr>
                <a:defRPr/>
              </a:pPr>
              <a:t>‹#›</a:t>
            </a:fld>
            <a:endParaRPr lang="en-GB">
              <a:solidFill>
                <a:srgbClr val="002244"/>
              </a:solidFill>
            </a:endParaRPr>
          </a:p>
        </p:txBody>
      </p:sp>
    </p:spTree>
    <p:extLst>
      <p:ext uri="{BB962C8B-B14F-4D97-AF65-F5344CB8AC3E}">
        <p14:creationId xmlns:p14="http://schemas.microsoft.com/office/powerpoint/2010/main" val="3757999622"/>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84527" y="2130426"/>
            <a:ext cx="8689515" cy="1470025"/>
          </a:xfrm>
        </p:spPr>
        <p:txBody>
          <a:bodyPr/>
          <a:lstStyle>
            <a:lvl1pPr algn="l">
              <a:defRPr sz="3300"/>
            </a:lvl1pPr>
          </a:lstStyle>
          <a:p>
            <a:r>
              <a:rPr lang="en-US" smtClean="0"/>
              <a:t>Click to edit Master title style</a:t>
            </a:r>
            <a:endParaRPr lang="en-GB"/>
          </a:p>
        </p:txBody>
      </p:sp>
      <p:sp>
        <p:nvSpPr>
          <p:cNvPr id="3" name="Subtitle 2"/>
          <p:cNvSpPr>
            <a:spLocks noGrp="1"/>
          </p:cNvSpPr>
          <p:nvPr>
            <p:ph type="subTitle" idx="1"/>
          </p:nvPr>
        </p:nvSpPr>
        <p:spPr>
          <a:xfrm>
            <a:off x="484527" y="3633183"/>
            <a:ext cx="8689515" cy="1752600"/>
          </a:xfrm>
        </p:spPr>
        <p:txBody>
          <a:bodyPr/>
          <a:lstStyle>
            <a:lvl1pPr marL="0" indent="0" algn="l">
              <a:buNone/>
              <a:defRPr sz="2200">
                <a:solidFill>
                  <a:srgbClr val="606B8D"/>
                </a:solidFill>
              </a:defRPr>
            </a:lvl1pPr>
            <a:lvl2pPr marL="478919" indent="0" algn="ctr">
              <a:buNone/>
              <a:defRPr>
                <a:solidFill>
                  <a:schemeClr val="tx1">
                    <a:tint val="75000"/>
                  </a:schemeClr>
                </a:solidFill>
              </a:defRPr>
            </a:lvl2pPr>
            <a:lvl3pPr marL="957838" indent="0" algn="ctr">
              <a:buNone/>
              <a:defRPr>
                <a:solidFill>
                  <a:schemeClr val="tx1">
                    <a:tint val="75000"/>
                  </a:schemeClr>
                </a:solidFill>
              </a:defRPr>
            </a:lvl3pPr>
            <a:lvl4pPr marL="1436757" indent="0" algn="ctr">
              <a:buNone/>
              <a:defRPr>
                <a:solidFill>
                  <a:schemeClr val="tx1">
                    <a:tint val="75000"/>
                  </a:schemeClr>
                </a:solidFill>
              </a:defRPr>
            </a:lvl4pPr>
            <a:lvl5pPr marL="1915677" indent="0" algn="ctr">
              <a:buNone/>
              <a:defRPr>
                <a:solidFill>
                  <a:schemeClr val="tx1">
                    <a:tint val="75000"/>
                  </a:schemeClr>
                </a:solidFill>
              </a:defRPr>
            </a:lvl5pPr>
            <a:lvl6pPr marL="2394596" indent="0" algn="ctr">
              <a:buNone/>
              <a:defRPr>
                <a:solidFill>
                  <a:schemeClr val="tx1">
                    <a:tint val="75000"/>
                  </a:schemeClr>
                </a:solidFill>
              </a:defRPr>
            </a:lvl6pPr>
            <a:lvl7pPr marL="2873515" indent="0" algn="ctr">
              <a:buNone/>
              <a:defRPr>
                <a:solidFill>
                  <a:schemeClr val="tx1">
                    <a:tint val="75000"/>
                  </a:schemeClr>
                </a:solidFill>
              </a:defRPr>
            </a:lvl7pPr>
            <a:lvl8pPr marL="3352434" indent="0" algn="ctr">
              <a:buNone/>
              <a:defRPr>
                <a:solidFill>
                  <a:schemeClr val="tx1">
                    <a:tint val="75000"/>
                  </a:schemeClr>
                </a:solidFill>
              </a:defRPr>
            </a:lvl8pPr>
            <a:lvl9pPr marL="3831353" indent="0" algn="ctr">
              <a:buNone/>
              <a:defRPr>
                <a:solidFill>
                  <a:schemeClr val="tx1">
                    <a:tint val="75000"/>
                  </a:schemeClr>
                </a:solidFill>
              </a:defRPr>
            </a:lvl9pPr>
          </a:lstStyle>
          <a:p>
            <a:r>
              <a:rPr lang="en-US" smtClean="0"/>
              <a:t>Click to edit Master subtitle style</a:t>
            </a:r>
            <a:endParaRPr lang="en-GB" dirty="0"/>
          </a:p>
        </p:txBody>
      </p:sp>
      <p:sp>
        <p:nvSpPr>
          <p:cNvPr id="4" name="Date Placeholder 3"/>
          <p:cNvSpPr>
            <a:spLocks noGrp="1"/>
          </p:cNvSpPr>
          <p:nvPr>
            <p:ph type="dt" sz="half" idx="10"/>
          </p:nvPr>
        </p:nvSpPr>
        <p:spPr/>
        <p:txBody>
          <a:bodyPr/>
          <a:lstStyle/>
          <a:p>
            <a:fld id="{06B64096-513A-4056-AD1A-8089F6AFE02D}" type="datetimeFigureOut">
              <a:rPr lang="en-GB" smtClean="0">
                <a:solidFill>
                  <a:srgbClr val="002244"/>
                </a:solidFill>
              </a:rPr>
              <a:pPr/>
              <a:t>07/03/2016</a:t>
            </a:fld>
            <a:endParaRPr lang="en-GB">
              <a:solidFill>
                <a:srgbClr val="002244"/>
              </a:solidFill>
            </a:endParaRPr>
          </a:p>
        </p:txBody>
      </p:sp>
      <p:sp>
        <p:nvSpPr>
          <p:cNvPr id="5" name="Footer Placeholder 4"/>
          <p:cNvSpPr>
            <a:spLocks noGrp="1"/>
          </p:cNvSpPr>
          <p:nvPr>
            <p:ph type="ftr" sz="quarter" idx="11"/>
          </p:nvPr>
        </p:nvSpPr>
        <p:spPr/>
        <p:txBody>
          <a:bodyPr/>
          <a:lstStyle/>
          <a:p>
            <a:endParaRPr lang="en-GB">
              <a:solidFill>
                <a:srgbClr val="002244"/>
              </a:solidFill>
            </a:endParaRPr>
          </a:p>
        </p:txBody>
      </p:sp>
      <p:sp>
        <p:nvSpPr>
          <p:cNvPr id="6" name="Slide Number Placeholder 5"/>
          <p:cNvSpPr>
            <a:spLocks noGrp="1"/>
          </p:cNvSpPr>
          <p:nvPr>
            <p:ph type="sldNum" sz="quarter" idx="12"/>
          </p:nvPr>
        </p:nvSpPr>
        <p:spPr/>
        <p:txBody>
          <a:bodyPr/>
          <a:lstStyle/>
          <a:p>
            <a:fld id="{AC5418B0-CB07-44CE-97FE-8A2F735695C7}" type="slidenum">
              <a:rPr lang="en-GB" smtClean="0">
                <a:solidFill>
                  <a:srgbClr val="002244"/>
                </a:solidFill>
              </a:rPr>
              <a:pPr/>
              <a:t>‹#›</a:t>
            </a:fld>
            <a:endParaRPr lang="en-GB">
              <a:solidFill>
                <a:srgbClr val="002244"/>
              </a:solidFill>
            </a:endParaRPr>
          </a:p>
        </p:txBody>
      </p:sp>
      <p:cxnSp>
        <p:nvCxnSpPr>
          <p:cNvPr id="7" name="Straight Connector 6"/>
          <p:cNvCxnSpPr/>
          <p:nvPr userDrawn="1"/>
        </p:nvCxnSpPr>
        <p:spPr>
          <a:xfrm>
            <a:off x="617655" y="3612605"/>
            <a:ext cx="8484746" cy="0"/>
          </a:xfrm>
          <a:prstGeom prst="line">
            <a:avLst/>
          </a:prstGeom>
          <a:ln>
            <a:solidFill>
              <a:srgbClr val="606B8D"/>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userDrawn="1"/>
        </p:nvSpPr>
        <p:spPr>
          <a:xfrm>
            <a:off x="619126" y="6309594"/>
            <a:ext cx="2555913" cy="153888"/>
          </a:xfrm>
          <a:prstGeom prst="rect">
            <a:avLst/>
          </a:prstGeom>
          <a:noFill/>
        </p:spPr>
        <p:txBody>
          <a:bodyPr lIns="0" tIns="0" rIns="0" bIns="0" anchor="b">
            <a:spAutoFit/>
          </a:bodyPr>
          <a:lstStyle/>
          <a:p>
            <a:pPr defTabSz="914342" fontAlgn="auto">
              <a:spcBef>
                <a:spcPts val="551"/>
              </a:spcBef>
              <a:spcAft>
                <a:spcPts val="0"/>
              </a:spcAft>
              <a:defRPr/>
            </a:pPr>
            <a:r>
              <a:rPr lang="en-GB" sz="1000" b="1" dirty="0" smtClean="0">
                <a:solidFill>
                  <a:srgbClr val="F50003"/>
                </a:solidFill>
                <a:latin typeface="Arial"/>
              </a:rPr>
              <a:t>savills.com</a:t>
            </a:r>
            <a:endParaRPr lang="en-GB" sz="1000" b="1" dirty="0">
              <a:solidFill>
                <a:srgbClr val="F50003"/>
              </a:solidFill>
              <a:latin typeface="Arial"/>
            </a:endParaRPr>
          </a:p>
        </p:txBody>
      </p:sp>
      <p:sp>
        <p:nvSpPr>
          <p:cNvPr id="9" name="Text Placeholder 10"/>
          <p:cNvSpPr>
            <a:spLocks noGrp="1"/>
          </p:cNvSpPr>
          <p:nvPr>
            <p:ph type="body" sz="quarter" idx="13" hasCustomPrompt="1"/>
          </p:nvPr>
        </p:nvSpPr>
        <p:spPr>
          <a:xfrm>
            <a:off x="619859" y="6120802"/>
            <a:ext cx="3795634" cy="139015"/>
          </a:xfrm>
        </p:spPr>
        <p:txBody>
          <a:bodyPr lIns="0" tIns="0" rIns="0" bIns="0" anchor="b"/>
          <a:lstStyle>
            <a:lvl1pPr marL="0" indent="0">
              <a:buFontTx/>
              <a:buNone/>
              <a:defRPr sz="700"/>
            </a:lvl1pPr>
          </a:lstStyle>
          <a:p>
            <a:pPr lvl="0"/>
            <a:r>
              <a:rPr lang="en-US" dirty="0" smtClean="0"/>
              <a:t>[Insert date if needed]</a:t>
            </a:r>
            <a:endParaRPr lang="en-GB" dirty="0"/>
          </a:p>
        </p:txBody>
      </p:sp>
      <p:sp>
        <p:nvSpPr>
          <p:cNvPr id="10" name="Text Placeholder 10"/>
          <p:cNvSpPr>
            <a:spLocks noGrp="1"/>
          </p:cNvSpPr>
          <p:nvPr>
            <p:ph type="body" sz="quarter" idx="14" hasCustomPrompt="1"/>
          </p:nvPr>
        </p:nvSpPr>
        <p:spPr>
          <a:xfrm>
            <a:off x="619859" y="5615410"/>
            <a:ext cx="3795634" cy="523446"/>
          </a:xfrm>
        </p:spPr>
        <p:txBody>
          <a:bodyPr lIns="0" tIns="0" rIns="0" bIns="0" anchor="b"/>
          <a:lstStyle>
            <a:lvl1pPr marL="0" indent="0">
              <a:buFontTx/>
              <a:buNone/>
              <a:defRPr sz="700"/>
            </a:lvl1pPr>
          </a:lstStyle>
          <a:p>
            <a:pPr lvl="0"/>
            <a:r>
              <a:rPr lang="en-US" dirty="0" smtClean="0"/>
              <a:t>[Insert office address if needed]</a:t>
            </a:r>
            <a:endParaRPr lang="en-GB" dirty="0"/>
          </a:p>
        </p:txBody>
      </p:sp>
    </p:spTree>
    <p:extLst>
      <p:ext uri="{BB962C8B-B14F-4D97-AF65-F5344CB8AC3E}">
        <p14:creationId xmlns:p14="http://schemas.microsoft.com/office/powerpoint/2010/main" val="4025371914"/>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userDrawn="1">
  <p:cSld name="TITLE SLIDE 002 ONE PICTURE">
    <p:spTree>
      <p:nvGrpSpPr>
        <p:cNvPr id="1" name=""/>
        <p:cNvGrpSpPr/>
        <p:nvPr/>
      </p:nvGrpSpPr>
      <p:grpSpPr>
        <a:xfrm>
          <a:off x="0" y="0"/>
          <a:ext cx="0" cy="0"/>
          <a:chOff x="0" y="0"/>
          <a:chExt cx="0" cy="0"/>
        </a:xfrm>
      </p:grpSpPr>
      <p:sp>
        <p:nvSpPr>
          <p:cNvPr id="6" name="TextBox 5"/>
          <p:cNvSpPr txBox="1"/>
          <p:nvPr userDrawn="1"/>
        </p:nvSpPr>
        <p:spPr>
          <a:xfrm>
            <a:off x="619126" y="6309594"/>
            <a:ext cx="2555913" cy="153888"/>
          </a:xfrm>
          <a:prstGeom prst="rect">
            <a:avLst/>
          </a:prstGeom>
          <a:noFill/>
        </p:spPr>
        <p:txBody>
          <a:bodyPr lIns="0" tIns="0" rIns="0" bIns="0" anchor="b">
            <a:spAutoFit/>
          </a:bodyPr>
          <a:lstStyle/>
          <a:p>
            <a:pPr defTabSz="914342" fontAlgn="auto">
              <a:spcBef>
                <a:spcPts val="551"/>
              </a:spcBef>
              <a:spcAft>
                <a:spcPts val="0"/>
              </a:spcAft>
              <a:defRPr/>
            </a:pPr>
            <a:r>
              <a:rPr lang="en-GB" sz="1000" b="1" dirty="0" smtClean="0">
                <a:solidFill>
                  <a:srgbClr val="F50003"/>
                </a:solidFill>
                <a:latin typeface="Arial"/>
              </a:rPr>
              <a:t>savills.com</a:t>
            </a:r>
            <a:endParaRPr lang="en-GB" sz="1000" b="1" dirty="0">
              <a:solidFill>
                <a:srgbClr val="F50003"/>
              </a:solidFill>
              <a:latin typeface="Arial"/>
            </a:endParaRPr>
          </a:p>
        </p:txBody>
      </p:sp>
      <p:sp>
        <p:nvSpPr>
          <p:cNvPr id="2" name="Title 1"/>
          <p:cNvSpPr>
            <a:spLocks noGrp="1"/>
          </p:cNvSpPr>
          <p:nvPr>
            <p:ph type="ctrTitle"/>
          </p:nvPr>
        </p:nvSpPr>
        <p:spPr>
          <a:xfrm>
            <a:off x="498884" y="457674"/>
            <a:ext cx="8117396" cy="1153661"/>
          </a:xfrm>
        </p:spPr>
        <p:txBody>
          <a:bodyPr>
            <a:normAutofit/>
          </a:bodyPr>
          <a:lstStyle>
            <a:lvl1pPr>
              <a:defRPr sz="3300">
                <a:solidFill>
                  <a:schemeClr val="tx1"/>
                </a:solidFill>
              </a:defRPr>
            </a:lvl1pPr>
          </a:lstStyle>
          <a:p>
            <a:r>
              <a:rPr lang="en-US" smtClean="0"/>
              <a:t>Click to edit Master title style</a:t>
            </a:r>
            <a:endParaRPr lang="en-GB" dirty="0"/>
          </a:p>
        </p:txBody>
      </p:sp>
      <p:sp>
        <p:nvSpPr>
          <p:cNvPr id="3" name="Subtitle 2"/>
          <p:cNvSpPr>
            <a:spLocks noGrp="1"/>
          </p:cNvSpPr>
          <p:nvPr>
            <p:ph type="subTitle" idx="1"/>
          </p:nvPr>
        </p:nvSpPr>
        <p:spPr>
          <a:xfrm>
            <a:off x="498883" y="1629017"/>
            <a:ext cx="8985656" cy="499129"/>
          </a:xfrm>
        </p:spPr>
        <p:txBody>
          <a:bodyPr>
            <a:noAutofit/>
          </a:bodyPr>
          <a:lstStyle>
            <a:lvl1pPr marL="0" indent="0" algn="l">
              <a:lnSpc>
                <a:spcPct val="80000"/>
              </a:lnSpc>
              <a:buNone/>
              <a:defRPr sz="2200" b="0">
                <a:solidFill>
                  <a:srgbClr val="606B8D"/>
                </a:solidFill>
              </a:defRPr>
            </a:lvl1pPr>
            <a:lvl2pPr marL="457171" indent="0" algn="ctr">
              <a:buNone/>
              <a:defRPr>
                <a:solidFill>
                  <a:schemeClr val="tx1">
                    <a:tint val="75000"/>
                  </a:schemeClr>
                </a:solidFill>
              </a:defRPr>
            </a:lvl2pPr>
            <a:lvl3pPr marL="914342" indent="0" algn="ctr">
              <a:buNone/>
              <a:defRPr>
                <a:solidFill>
                  <a:schemeClr val="tx1">
                    <a:tint val="75000"/>
                  </a:schemeClr>
                </a:solidFill>
              </a:defRPr>
            </a:lvl3pPr>
            <a:lvl4pPr marL="1371513" indent="0" algn="ctr">
              <a:buNone/>
              <a:defRPr>
                <a:solidFill>
                  <a:schemeClr val="tx1">
                    <a:tint val="75000"/>
                  </a:schemeClr>
                </a:solidFill>
              </a:defRPr>
            </a:lvl4pPr>
            <a:lvl5pPr marL="1828684" indent="0" algn="ctr">
              <a:buNone/>
              <a:defRPr>
                <a:solidFill>
                  <a:schemeClr val="tx1">
                    <a:tint val="75000"/>
                  </a:schemeClr>
                </a:solidFill>
              </a:defRPr>
            </a:lvl5pPr>
            <a:lvl6pPr marL="2285855" indent="0" algn="ctr">
              <a:buNone/>
              <a:defRPr>
                <a:solidFill>
                  <a:schemeClr val="tx1">
                    <a:tint val="75000"/>
                  </a:schemeClr>
                </a:solidFill>
              </a:defRPr>
            </a:lvl6pPr>
            <a:lvl7pPr marL="2743026" indent="0" algn="ctr">
              <a:buNone/>
              <a:defRPr>
                <a:solidFill>
                  <a:schemeClr val="tx1">
                    <a:tint val="75000"/>
                  </a:schemeClr>
                </a:solidFill>
              </a:defRPr>
            </a:lvl7pPr>
            <a:lvl8pPr marL="3200198" indent="0" algn="ctr">
              <a:buNone/>
              <a:defRPr>
                <a:solidFill>
                  <a:schemeClr val="tx1">
                    <a:tint val="75000"/>
                  </a:schemeClr>
                </a:solidFill>
              </a:defRPr>
            </a:lvl8pPr>
            <a:lvl9pPr marL="3657369" indent="0" algn="ctr">
              <a:buNone/>
              <a:defRPr>
                <a:solidFill>
                  <a:schemeClr val="tx1">
                    <a:tint val="75000"/>
                  </a:schemeClr>
                </a:solidFill>
              </a:defRPr>
            </a:lvl9pPr>
          </a:lstStyle>
          <a:p>
            <a:r>
              <a:rPr lang="en-US" smtClean="0"/>
              <a:t>Click to edit Master subtitle style</a:t>
            </a:r>
            <a:endParaRPr lang="en-GB" dirty="0"/>
          </a:p>
        </p:txBody>
      </p:sp>
      <p:sp>
        <p:nvSpPr>
          <p:cNvPr id="10" name="Picture Placeholder 9"/>
          <p:cNvSpPr>
            <a:spLocks noGrp="1"/>
          </p:cNvSpPr>
          <p:nvPr>
            <p:ph type="pic" sz="quarter" idx="10"/>
          </p:nvPr>
        </p:nvSpPr>
        <p:spPr>
          <a:xfrm>
            <a:off x="122061" y="2183930"/>
            <a:ext cx="9661879" cy="3409503"/>
          </a:xfrm>
        </p:spPr>
        <p:txBody>
          <a:bodyPr/>
          <a:lstStyle>
            <a:lvl1pPr>
              <a:defRPr>
                <a:solidFill>
                  <a:schemeClr val="tx1"/>
                </a:solidFill>
              </a:defRPr>
            </a:lvl1pPr>
          </a:lstStyle>
          <a:p>
            <a:r>
              <a:rPr lang="en-US" smtClean="0"/>
              <a:t>Click icon to add picture</a:t>
            </a:r>
            <a:endParaRPr lang="en-GB"/>
          </a:p>
        </p:txBody>
      </p:sp>
      <p:sp>
        <p:nvSpPr>
          <p:cNvPr id="11" name="Text Placeholder 10"/>
          <p:cNvSpPr>
            <a:spLocks noGrp="1"/>
          </p:cNvSpPr>
          <p:nvPr>
            <p:ph type="body" sz="quarter" idx="11" hasCustomPrompt="1"/>
          </p:nvPr>
        </p:nvSpPr>
        <p:spPr>
          <a:xfrm>
            <a:off x="619859" y="6120802"/>
            <a:ext cx="3795634" cy="139015"/>
          </a:xfrm>
        </p:spPr>
        <p:txBody>
          <a:bodyPr lIns="0" tIns="0" rIns="0" bIns="0" anchor="b"/>
          <a:lstStyle>
            <a:lvl1pPr marL="0" indent="0">
              <a:buFontTx/>
              <a:buNone/>
              <a:defRPr sz="700"/>
            </a:lvl1pPr>
          </a:lstStyle>
          <a:p>
            <a:pPr lvl="0"/>
            <a:r>
              <a:rPr lang="en-US" dirty="0" smtClean="0"/>
              <a:t>[Insert date if needed]</a:t>
            </a:r>
            <a:endParaRPr lang="en-GB" dirty="0"/>
          </a:p>
        </p:txBody>
      </p:sp>
      <p:sp>
        <p:nvSpPr>
          <p:cNvPr id="12" name="Text Placeholder 10"/>
          <p:cNvSpPr>
            <a:spLocks noGrp="1"/>
          </p:cNvSpPr>
          <p:nvPr>
            <p:ph type="body" sz="quarter" idx="12" hasCustomPrompt="1"/>
          </p:nvPr>
        </p:nvSpPr>
        <p:spPr>
          <a:xfrm>
            <a:off x="619859" y="5615410"/>
            <a:ext cx="3795634" cy="523446"/>
          </a:xfrm>
        </p:spPr>
        <p:txBody>
          <a:bodyPr lIns="0" tIns="0" rIns="0" bIns="0" anchor="b"/>
          <a:lstStyle>
            <a:lvl1pPr marL="0" indent="0">
              <a:buFontTx/>
              <a:buNone/>
              <a:defRPr sz="700"/>
            </a:lvl1pPr>
          </a:lstStyle>
          <a:p>
            <a:pPr lvl="0"/>
            <a:r>
              <a:rPr lang="en-US" dirty="0" smtClean="0"/>
              <a:t>[Insert office address if needed]</a:t>
            </a:r>
            <a:endParaRPr lang="en-GB" dirty="0"/>
          </a:p>
        </p:txBody>
      </p:sp>
    </p:spTree>
    <p:extLst>
      <p:ext uri="{BB962C8B-B14F-4D97-AF65-F5344CB8AC3E}">
        <p14:creationId xmlns:p14="http://schemas.microsoft.com/office/powerpoint/2010/main" val="3836271921"/>
      </p:ext>
    </p:extLst>
  </p:cSld>
  <p:clrMapOvr>
    <a:masterClrMapping/>
  </p:clrMapOvr>
  <p:timing>
    <p:tnLst>
      <p:par>
        <p:cTn id="1" dur="indefinite" restart="never" nodeType="tmRoot"/>
      </p:par>
    </p:tnLst>
  </p:timing>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userDrawn="1">
  <p:cSld name="TITLE SLIDE 003 THREE PICTURES">
    <p:spTree>
      <p:nvGrpSpPr>
        <p:cNvPr id="1" name=""/>
        <p:cNvGrpSpPr/>
        <p:nvPr/>
      </p:nvGrpSpPr>
      <p:grpSpPr>
        <a:xfrm>
          <a:off x="0" y="0"/>
          <a:ext cx="0" cy="0"/>
          <a:chOff x="0" y="0"/>
          <a:chExt cx="0" cy="0"/>
        </a:xfrm>
      </p:grpSpPr>
      <p:sp>
        <p:nvSpPr>
          <p:cNvPr id="6" name="TextBox 5"/>
          <p:cNvSpPr txBox="1"/>
          <p:nvPr userDrawn="1"/>
        </p:nvSpPr>
        <p:spPr>
          <a:xfrm>
            <a:off x="619126" y="6309594"/>
            <a:ext cx="2555913" cy="153888"/>
          </a:xfrm>
          <a:prstGeom prst="rect">
            <a:avLst/>
          </a:prstGeom>
          <a:noFill/>
        </p:spPr>
        <p:txBody>
          <a:bodyPr lIns="0" tIns="0" rIns="0" bIns="0" anchor="b">
            <a:spAutoFit/>
          </a:bodyPr>
          <a:lstStyle/>
          <a:p>
            <a:pPr defTabSz="914342" fontAlgn="auto">
              <a:spcBef>
                <a:spcPts val="551"/>
              </a:spcBef>
              <a:spcAft>
                <a:spcPts val="0"/>
              </a:spcAft>
              <a:defRPr/>
            </a:pPr>
            <a:r>
              <a:rPr lang="en-GB" sz="1000" b="1" dirty="0" smtClean="0">
                <a:solidFill>
                  <a:srgbClr val="F50003"/>
                </a:solidFill>
                <a:latin typeface="Arial"/>
              </a:rPr>
              <a:t>savills.com</a:t>
            </a:r>
            <a:endParaRPr lang="en-GB" sz="1000" b="1" dirty="0">
              <a:solidFill>
                <a:srgbClr val="F50003"/>
              </a:solidFill>
              <a:latin typeface="Arial"/>
            </a:endParaRPr>
          </a:p>
        </p:txBody>
      </p:sp>
      <p:sp>
        <p:nvSpPr>
          <p:cNvPr id="2" name="Title 1"/>
          <p:cNvSpPr>
            <a:spLocks noGrp="1"/>
          </p:cNvSpPr>
          <p:nvPr>
            <p:ph type="ctrTitle"/>
          </p:nvPr>
        </p:nvSpPr>
        <p:spPr>
          <a:xfrm>
            <a:off x="498884" y="396452"/>
            <a:ext cx="8117396" cy="1210813"/>
          </a:xfrm>
        </p:spPr>
        <p:txBody>
          <a:bodyPr>
            <a:normAutofit/>
          </a:bodyPr>
          <a:lstStyle>
            <a:lvl1pPr>
              <a:defRPr sz="3300">
                <a:solidFill>
                  <a:schemeClr val="tx1"/>
                </a:solidFill>
              </a:defRPr>
            </a:lvl1pPr>
          </a:lstStyle>
          <a:p>
            <a:r>
              <a:rPr lang="en-US" smtClean="0"/>
              <a:t>Click to edit Master title style</a:t>
            </a:r>
            <a:endParaRPr lang="en-GB" dirty="0"/>
          </a:p>
        </p:txBody>
      </p:sp>
      <p:sp>
        <p:nvSpPr>
          <p:cNvPr id="3" name="Subtitle 2"/>
          <p:cNvSpPr>
            <a:spLocks noGrp="1"/>
          </p:cNvSpPr>
          <p:nvPr>
            <p:ph type="subTitle" idx="1"/>
          </p:nvPr>
        </p:nvSpPr>
        <p:spPr>
          <a:xfrm>
            <a:off x="498883" y="1629017"/>
            <a:ext cx="8985656" cy="499129"/>
          </a:xfrm>
        </p:spPr>
        <p:txBody>
          <a:bodyPr>
            <a:noAutofit/>
          </a:bodyPr>
          <a:lstStyle>
            <a:lvl1pPr marL="0" indent="0" algn="l">
              <a:lnSpc>
                <a:spcPct val="80000"/>
              </a:lnSpc>
              <a:buNone/>
              <a:defRPr sz="2200" b="0">
                <a:solidFill>
                  <a:srgbClr val="606B8D"/>
                </a:solidFill>
              </a:defRPr>
            </a:lvl1pPr>
            <a:lvl2pPr marL="457171" indent="0" algn="ctr">
              <a:buNone/>
              <a:defRPr>
                <a:solidFill>
                  <a:schemeClr val="tx1">
                    <a:tint val="75000"/>
                  </a:schemeClr>
                </a:solidFill>
              </a:defRPr>
            </a:lvl2pPr>
            <a:lvl3pPr marL="914342" indent="0" algn="ctr">
              <a:buNone/>
              <a:defRPr>
                <a:solidFill>
                  <a:schemeClr val="tx1">
                    <a:tint val="75000"/>
                  </a:schemeClr>
                </a:solidFill>
              </a:defRPr>
            </a:lvl3pPr>
            <a:lvl4pPr marL="1371513" indent="0" algn="ctr">
              <a:buNone/>
              <a:defRPr>
                <a:solidFill>
                  <a:schemeClr val="tx1">
                    <a:tint val="75000"/>
                  </a:schemeClr>
                </a:solidFill>
              </a:defRPr>
            </a:lvl4pPr>
            <a:lvl5pPr marL="1828684" indent="0" algn="ctr">
              <a:buNone/>
              <a:defRPr>
                <a:solidFill>
                  <a:schemeClr val="tx1">
                    <a:tint val="75000"/>
                  </a:schemeClr>
                </a:solidFill>
              </a:defRPr>
            </a:lvl5pPr>
            <a:lvl6pPr marL="2285855" indent="0" algn="ctr">
              <a:buNone/>
              <a:defRPr>
                <a:solidFill>
                  <a:schemeClr val="tx1">
                    <a:tint val="75000"/>
                  </a:schemeClr>
                </a:solidFill>
              </a:defRPr>
            </a:lvl6pPr>
            <a:lvl7pPr marL="2743026" indent="0" algn="ctr">
              <a:buNone/>
              <a:defRPr>
                <a:solidFill>
                  <a:schemeClr val="tx1">
                    <a:tint val="75000"/>
                  </a:schemeClr>
                </a:solidFill>
              </a:defRPr>
            </a:lvl7pPr>
            <a:lvl8pPr marL="3200198" indent="0" algn="ctr">
              <a:buNone/>
              <a:defRPr>
                <a:solidFill>
                  <a:schemeClr val="tx1">
                    <a:tint val="75000"/>
                  </a:schemeClr>
                </a:solidFill>
              </a:defRPr>
            </a:lvl8pPr>
            <a:lvl9pPr marL="3657369" indent="0" algn="ctr">
              <a:buNone/>
              <a:defRPr>
                <a:solidFill>
                  <a:schemeClr val="tx1">
                    <a:tint val="75000"/>
                  </a:schemeClr>
                </a:solidFill>
              </a:defRPr>
            </a:lvl9pPr>
          </a:lstStyle>
          <a:p>
            <a:r>
              <a:rPr lang="en-US" smtClean="0"/>
              <a:t>Click to edit Master subtitle style</a:t>
            </a:r>
            <a:endParaRPr lang="en-GB" dirty="0"/>
          </a:p>
        </p:txBody>
      </p:sp>
      <p:sp>
        <p:nvSpPr>
          <p:cNvPr id="10" name="Picture Placeholder 9"/>
          <p:cNvSpPr>
            <a:spLocks noGrp="1"/>
          </p:cNvSpPr>
          <p:nvPr>
            <p:ph type="pic" sz="quarter" idx="10"/>
          </p:nvPr>
        </p:nvSpPr>
        <p:spPr>
          <a:xfrm>
            <a:off x="136418" y="2211576"/>
            <a:ext cx="3201520" cy="3214063"/>
          </a:xfrm>
        </p:spPr>
        <p:txBody>
          <a:bodyPr/>
          <a:lstStyle>
            <a:lvl1pPr>
              <a:defRPr>
                <a:solidFill>
                  <a:schemeClr val="tx1"/>
                </a:solidFill>
              </a:defRPr>
            </a:lvl1pPr>
          </a:lstStyle>
          <a:p>
            <a:r>
              <a:rPr lang="en-US" smtClean="0"/>
              <a:t>Click icon to add picture</a:t>
            </a:r>
            <a:endParaRPr lang="en-GB"/>
          </a:p>
        </p:txBody>
      </p:sp>
      <p:sp>
        <p:nvSpPr>
          <p:cNvPr id="14" name="Picture Placeholder 9"/>
          <p:cNvSpPr>
            <a:spLocks noGrp="1"/>
          </p:cNvSpPr>
          <p:nvPr>
            <p:ph type="pic" sz="quarter" idx="11"/>
          </p:nvPr>
        </p:nvSpPr>
        <p:spPr>
          <a:xfrm>
            <a:off x="3359419" y="2183931"/>
            <a:ext cx="3201520" cy="3214063"/>
          </a:xfrm>
        </p:spPr>
        <p:txBody>
          <a:bodyPr/>
          <a:lstStyle>
            <a:lvl1pPr>
              <a:defRPr>
                <a:solidFill>
                  <a:schemeClr val="tx1"/>
                </a:solidFill>
              </a:defRPr>
            </a:lvl1pPr>
          </a:lstStyle>
          <a:p>
            <a:r>
              <a:rPr lang="en-US" smtClean="0"/>
              <a:t>Click icon to add picture</a:t>
            </a:r>
            <a:endParaRPr lang="en-GB"/>
          </a:p>
        </p:txBody>
      </p:sp>
      <p:sp>
        <p:nvSpPr>
          <p:cNvPr id="15" name="Picture Placeholder 9"/>
          <p:cNvSpPr>
            <a:spLocks noGrp="1"/>
          </p:cNvSpPr>
          <p:nvPr>
            <p:ph type="pic" sz="quarter" idx="12"/>
          </p:nvPr>
        </p:nvSpPr>
        <p:spPr>
          <a:xfrm>
            <a:off x="6582420" y="2183931"/>
            <a:ext cx="3201520" cy="3214063"/>
          </a:xfrm>
        </p:spPr>
        <p:txBody>
          <a:bodyPr/>
          <a:lstStyle>
            <a:lvl1pPr>
              <a:defRPr>
                <a:solidFill>
                  <a:schemeClr val="tx1"/>
                </a:solidFill>
              </a:defRPr>
            </a:lvl1pPr>
          </a:lstStyle>
          <a:p>
            <a:r>
              <a:rPr lang="en-US" smtClean="0"/>
              <a:t>Click icon to add picture</a:t>
            </a:r>
            <a:endParaRPr lang="en-GB"/>
          </a:p>
        </p:txBody>
      </p:sp>
      <p:sp>
        <p:nvSpPr>
          <p:cNvPr id="11" name="Text Placeholder 10"/>
          <p:cNvSpPr>
            <a:spLocks noGrp="1"/>
          </p:cNvSpPr>
          <p:nvPr>
            <p:ph type="body" sz="quarter" idx="13" hasCustomPrompt="1"/>
          </p:nvPr>
        </p:nvSpPr>
        <p:spPr>
          <a:xfrm>
            <a:off x="619859" y="6120802"/>
            <a:ext cx="3795634" cy="139015"/>
          </a:xfrm>
        </p:spPr>
        <p:txBody>
          <a:bodyPr lIns="0" tIns="0" rIns="0" bIns="0" anchor="b"/>
          <a:lstStyle>
            <a:lvl1pPr marL="0" indent="0">
              <a:buFontTx/>
              <a:buNone/>
              <a:defRPr sz="700"/>
            </a:lvl1pPr>
          </a:lstStyle>
          <a:p>
            <a:pPr lvl="0"/>
            <a:r>
              <a:rPr lang="en-US" dirty="0" smtClean="0"/>
              <a:t>[Insert date if needed]</a:t>
            </a:r>
            <a:endParaRPr lang="en-GB" dirty="0"/>
          </a:p>
        </p:txBody>
      </p:sp>
      <p:sp>
        <p:nvSpPr>
          <p:cNvPr id="12" name="Text Placeholder 10"/>
          <p:cNvSpPr>
            <a:spLocks noGrp="1"/>
          </p:cNvSpPr>
          <p:nvPr>
            <p:ph type="body" sz="quarter" idx="14" hasCustomPrompt="1"/>
          </p:nvPr>
        </p:nvSpPr>
        <p:spPr>
          <a:xfrm>
            <a:off x="619859" y="5615410"/>
            <a:ext cx="3795634" cy="523446"/>
          </a:xfrm>
        </p:spPr>
        <p:txBody>
          <a:bodyPr lIns="0" tIns="0" rIns="0" bIns="0" anchor="b"/>
          <a:lstStyle>
            <a:lvl1pPr marL="0" indent="0">
              <a:buFontTx/>
              <a:buNone/>
              <a:defRPr sz="700"/>
            </a:lvl1pPr>
          </a:lstStyle>
          <a:p>
            <a:pPr lvl="0"/>
            <a:r>
              <a:rPr lang="en-US" dirty="0" smtClean="0"/>
              <a:t>[Insert office address if needed]</a:t>
            </a:r>
            <a:endParaRPr lang="en-GB" dirty="0"/>
          </a:p>
        </p:txBody>
      </p:sp>
    </p:spTree>
    <p:extLst>
      <p:ext uri="{BB962C8B-B14F-4D97-AF65-F5344CB8AC3E}">
        <p14:creationId xmlns:p14="http://schemas.microsoft.com/office/powerpoint/2010/main" val="2473989659"/>
      </p:ext>
    </p:extLst>
  </p:cSld>
  <p:clrMapOvr>
    <a:masterClrMapping/>
  </p:clrMapOvr>
  <p:timing>
    <p:tnLst>
      <p:par>
        <p:cTn id="1" dur="indefinite" restart="never" nodeType="tmRoot"/>
      </p:par>
    </p:tnLst>
  </p:timing>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userDrawn="1">
  <p:cSld name="4. 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06B64096-513A-4056-AD1A-8089F6AFE02D}" type="datetimeFigureOut">
              <a:rPr lang="en-GB" smtClean="0">
                <a:solidFill>
                  <a:srgbClr val="002244"/>
                </a:solidFill>
              </a:rPr>
              <a:pPr/>
              <a:t>07/03/2016</a:t>
            </a:fld>
            <a:endParaRPr lang="en-GB">
              <a:solidFill>
                <a:srgbClr val="002244"/>
              </a:solidFill>
            </a:endParaRPr>
          </a:p>
        </p:txBody>
      </p:sp>
      <p:sp>
        <p:nvSpPr>
          <p:cNvPr id="5" name="Footer Placeholder 4"/>
          <p:cNvSpPr>
            <a:spLocks noGrp="1"/>
          </p:cNvSpPr>
          <p:nvPr>
            <p:ph type="ftr" sz="quarter" idx="11"/>
          </p:nvPr>
        </p:nvSpPr>
        <p:spPr/>
        <p:txBody>
          <a:bodyPr/>
          <a:lstStyle/>
          <a:p>
            <a:endParaRPr lang="en-GB" dirty="0">
              <a:solidFill>
                <a:srgbClr val="002244"/>
              </a:solidFill>
            </a:endParaRPr>
          </a:p>
        </p:txBody>
      </p:sp>
      <p:sp>
        <p:nvSpPr>
          <p:cNvPr id="6" name="Slide Number Placeholder 5"/>
          <p:cNvSpPr>
            <a:spLocks noGrp="1"/>
          </p:cNvSpPr>
          <p:nvPr>
            <p:ph type="sldNum" sz="quarter" idx="12"/>
          </p:nvPr>
        </p:nvSpPr>
        <p:spPr/>
        <p:txBody>
          <a:bodyPr/>
          <a:lstStyle/>
          <a:p>
            <a:fld id="{AC5418B0-CB07-44CE-97FE-8A2F735695C7}" type="slidenum">
              <a:rPr lang="en-GB" smtClean="0">
                <a:solidFill>
                  <a:srgbClr val="002244"/>
                </a:solidFill>
              </a:rPr>
              <a:pPr/>
              <a:t>‹#›</a:t>
            </a:fld>
            <a:endParaRPr lang="en-GB">
              <a:solidFill>
                <a:srgbClr val="002244"/>
              </a:solidFill>
            </a:endParaRPr>
          </a:p>
        </p:txBody>
      </p:sp>
      <p:sp>
        <p:nvSpPr>
          <p:cNvPr id="8" name="Text Placeholder 7"/>
          <p:cNvSpPr>
            <a:spLocks noGrp="1"/>
          </p:cNvSpPr>
          <p:nvPr>
            <p:ph type="body" sz="quarter" idx="13" hasCustomPrompt="1"/>
          </p:nvPr>
        </p:nvSpPr>
        <p:spPr>
          <a:xfrm>
            <a:off x="488443" y="6128777"/>
            <a:ext cx="4105829" cy="533570"/>
          </a:xfrm>
        </p:spPr>
        <p:txBody>
          <a:bodyPr anchor="b">
            <a:noAutofit/>
          </a:bodyPr>
          <a:lstStyle>
            <a:lvl1pPr marL="0" indent="0">
              <a:buFontTx/>
              <a:buNone/>
              <a:defRPr sz="1000" baseline="0"/>
            </a:lvl1pPr>
          </a:lstStyle>
          <a:p>
            <a:pPr lvl="0"/>
            <a:r>
              <a:rPr lang="en-US" dirty="0" smtClean="0"/>
              <a:t>Insert source:</a:t>
            </a:r>
            <a:endParaRPr lang="en-GB" dirty="0"/>
          </a:p>
        </p:txBody>
      </p:sp>
      <p:cxnSp>
        <p:nvCxnSpPr>
          <p:cNvPr id="9" name="Straight Connector 8"/>
          <p:cNvCxnSpPr/>
          <p:nvPr userDrawn="1"/>
        </p:nvCxnSpPr>
        <p:spPr>
          <a:xfrm flipV="1">
            <a:off x="579807" y="1491683"/>
            <a:ext cx="8904228" cy="0"/>
          </a:xfrm>
          <a:prstGeom prst="line">
            <a:avLst/>
          </a:prstGeom>
          <a:ln>
            <a:solidFill>
              <a:srgbClr val="606B8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1782032"/>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userDrawn="1">
  <p:cSld name="ARROWS">
    <p:spTree>
      <p:nvGrpSpPr>
        <p:cNvPr id="1" name=""/>
        <p:cNvGrpSpPr/>
        <p:nvPr/>
      </p:nvGrpSpPr>
      <p:grpSpPr>
        <a:xfrm>
          <a:off x="0" y="0"/>
          <a:ext cx="0" cy="0"/>
          <a:chOff x="0" y="0"/>
          <a:chExt cx="0" cy="0"/>
        </a:xfrm>
      </p:grpSpPr>
      <p:sp>
        <p:nvSpPr>
          <p:cNvPr id="17" name="Text Placeholder 16"/>
          <p:cNvSpPr>
            <a:spLocks noGrp="1"/>
          </p:cNvSpPr>
          <p:nvPr>
            <p:ph type="body" sz="quarter" idx="12" hasCustomPrompt="1"/>
          </p:nvPr>
        </p:nvSpPr>
        <p:spPr>
          <a:xfrm>
            <a:off x="687464" y="1673785"/>
            <a:ext cx="7906755" cy="663482"/>
          </a:xfrm>
          <a:prstGeom prst="roundRect">
            <a:avLst>
              <a:gd name="adj" fmla="val 50000"/>
            </a:avLst>
          </a:prstGeom>
          <a:solidFill>
            <a:srgbClr val="A1A7C0"/>
          </a:solidFill>
        </p:spPr>
        <p:txBody>
          <a:bodyPr lIns="595058" anchor="ctr"/>
          <a:lstStyle>
            <a:lvl1pPr marL="0" indent="0">
              <a:buFontTx/>
              <a:buNone/>
              <a:defRPr sz="1700"/>
            </a:lvl1pPr>
          </a:lstStyle>
          <a:p>
            <a:pPr lvl="0"/>
            <a:r>
              <a:rPr lang="en-US" dirty="0" smtClean="0"/>
              <a:t>Enter agenda here, delete if not needed</a:t>
            </a:r>
            <a:endParaRPr lang="en-GB" dirty="0"/>
          </a:p>
        </p:txBody>
      </p:sp>
      <p:sp>
        <p:nvSpPr>
          <p:cNvPr id="15" name="Text Placeholder 14"/>
          <p:cNvSpPr>
            <a:spLocks noGrp="1"/>
          </p:cNvSpPr>
          <p:nvPr>
            <p:ph type="body" sz="quarter" idx="11" hasCustomPrompt="1"/>
          </p:nvPr>
        </p:nvSpPr>
        <p:spPr>
          <a:xfrm>
            <a:off x="601866" y="1659467"/>
            <a:ext cx="717656" cy="699766"/>
          </a:xfrm>
          <a:blipFill>
            <a:blip r:embed="rId2" cstate="email">
              <a:extLst>
                <a:ext uri="{28A0092B-C50C-407E-A947-70E740481C1C}">
                  <a14:useLocalDpi xmlns:a14="http://schemas.microsoft.com/office/drawing/2010/main"/>
                </a:ext>
              </a:extLst>
            </a:blip>
            <a:stretch>
              <a:fillRect/>
            </a:stretch>
          </a:blipFill>
        </p:spPr>
        <p:txBody>
          <a:bodyPr anchor="ctr"/>
          <a:lstStyle>
            <a:lvl1pPr algn="ctr">
              <a:buFontTx/>
              <a:buNone/>
              <a:defRPr sz="2200" b="0">
                <a:solidFill>
                  <a:schemeClr val="tx1"/>
                </a:solidFill>
              </a:defRPr>
            </a:lvl1pPr>
          </a:lstStyle>
          <a:p>
            <a:pPr lvl="0"/>
            <a:r>
              <a:rPr lang="en-GB" dirty="0" smtClean="0"/>
              <a:t>.</a:t>
            </a:r>
            <a:endParaRPr lang="en-GB" dirty="0"/>
          </a:p>
        </p:txBody>
      </p:sp>
      <p:sp>
        <p:nvSpPr>
          <p:cNvPr id="2" name="Title 1"/>
          <p:cNvSpPr>
            <a:spLocks noGrp="1"/>
          </p:cNvSpPr>
          <p:nvPr>
            <p:ph type="title"/>
          </p:nvPr>
        </p:nvSpPr>
        <p:spPr/>
        <p:txBody>
          <a:bodyPr/>
          <a:lstStyle/>
          <a:p>
            <a:r>
              <a:rPr lang="en-US" smtClean="0"/>
              <a:t>Click to edit Master title style</a:t>
            </a:r>
            <a:endParaRPr lang="en-GB" dirty="0"/>
          </a:p>
        </p:txBody>
      </p:sp>
      <p:sp>
        <p:nvSpPr>
          <p:cNvPr id="3" name="Slide Number Placeholder 2"/>
          <p:cNvSpPr>
            <a:spLocks noGrp="1"/>
          </p:cNvSpPr>
          <p:nvPr>
            <p:ph type="sldNum" sz="quarter" idx="10"/>
          </p:nvPr>
        </p:nvSpPr>
        <p:spPr/>
        <p:txBody>
          <a:bodyPr/>
          <a:lstStyle/>
          <a:p>
            <a:pPr>
              <a:defRPr/>
            </a:pPr>
            <a:fld id="{9E3FD055-00A3-4E1F-830A-86C1BE1F854C}" type="slidenum">
              <a:rPr lang="en-GB" smtClean="0">
                <a:solidFill>
                  <a:srgbClr val="002244"/>
                </a:solidFill>
              </a:rPr>
              <a:pPr>
                <a:defRPr/>
              </a:pPr>
              <a:t>‹#›</a:t>
            </a:fld>
            <a:endParaRPr lang="en-GB" dirty="0">
              <a:solidFill>
                <a:srgbClr val="002244"/>
              </a:solidFill>
            </a:endParaRPr>
          </a:p>
        </p:txBody>
      </p:sp>
      <p:cxnSp>
        <p:nvCxnSpPr>
          <p:cNvPr id="28" name="Straight Connector 27"/>
          <p:cNvCxnSpPr/>
          <p:nvPr userDrawn="1"/>
        </p:nvCxnSpPr>
        <p:spPr>
          <a:xfrm flipV="1">
            <a:off x="579807" y="1491683"/>
            <a:ext cx="8904228" cy="0"/>
          </a:xfrm>
          <a:prstGeom prst="line">
            <a:avLst/>
          </a:prstGeom>
          <a:ln>
            <a:solidFill>
              <a:srgbClr val="606B8D"/>
            </a:solidFill>
          </a:ln>
        </p:spPr>
        <p:style>
          <a:lnRef idx="1">
            <a:schemeClr val="accent1"/>
          </a:lnRef>
          <a:fillRef idx="0">
            <a:schemeClr val="accent1"/>
          </a:fillRef>
          <a:effectRef idx="0">
            <a:schemeClr val="accent1"/>
          </a:effectRef>
          <a:fontRef idx="minor">
            <a:schemeClr val="tx1"/>
          </a:fontRef>
        </p:style>
      </p:cxnSp>
      <p:sp>
        <p:nvSpPr>
          <p:cNvPr id="29" name="Text Placeholder 8"/>
          <p:cNvSpPr>
            <a:spLocks noGrp="1"/>
          </p:cNvSpPr>
          <p:nvPr>
            <p:ph type="body" sz="quarter" idx="23" hasCustomPrompt="1"/>
          </p:nvPr>
        </p:nvSpPr>
        <p:spPr>
          <a:xfrm>
            <a:off x="498537" y="6254703"/>
            <a:ext cx="3966522" cy="388759"/>
          </a:xfrm>
        </p:spPr>
        <p:txBody>
          <a:bodyPr anchor="b"/>
          <a:lstStyle>
            <a:lvl1pPr marL="0" indent="0">
              <a:buFontTx/>
              <a:buNone/>
              <a:defRPr sz="900"/>
            </a:lvl1pPr>
          </a:lstStyle>
          <a:p>
            <a:pPr lvl="0"/>
            <a:r>
              <a:rPr lang="en-US" dirty="0" smtClean="0"/>
              <a:t>Source: Enter source here</a:t>
            </a:r>
            <a:endParaRPr lang="en-GB" dirty="0"/>
          </a:p>
        </p:txBody>
      </p:sp>
      <p:sp>
        <p:nvSpPr>
          <p:cNvPr id="30" name="Date Placeholder 3"/>
          <p:cNvSpPr>
            <a:spLocks noGrp="1"/>
          </p:cNvSpPr>
          <p:nvPr>
            <p:ph type="dt" sz="half" idx="2"/>
          </p:nvPr>
        </p:nvSpPr>
        <p:spPr>
          <a:xfrm rot="5400000">
            <a:off x="-357284" y="751768"/>
            <a:ext cx="1173632" cy="372924"/>
          </a:xfrm>
          <a:prstGeom prst="rect">
            <a:avLst/>
          </a:prstGeom>
        </p:spPr>
        <p:txBody>
          <a:bodyPr vert="horz" lIns="95784" tIns="47892" rIns="95784" bIns="47892" rtlCol="0" anchor="ctr"/>
          <a:lstStyle>
            <a:lvl1pPr algn="l">
              <a:defRPr sz="900">
                <a:solidFill>
                  <a:schemeClr val="tx1">
                    <a:tint val="75000"/>
                  </a:schemeClr>
                </a:solidFill>
              </a:defRPr>
            </a:lvl1pPr>
          </a:lstStyle>
          <a:p>
            <a:fld id="{00B6CA34-6738-40AF-91D1-D098062861F9}" type="datetimeFigureOut">
              <a:rPr lang="en-GB" smtClean="0">
                <a:solidFill>
                  <a:srgbClr val="002244">
                    <a:tint val="75000"/>
                  </a:srgbClr>
                </a:solidFill>
              </a:rPr>
              <a:pPr/>
              <a:t>07/03/2016</a:t>
            </a:fld>
            <a:endParaRPr lang="en-GB" dirty="0">
              <a:solidFill>
                <a:srgbClr val="002244">
                  <a:tint val="75000"/>
                </a:srgbClr>
              </a:solidFill>
            </a:endParaRPr>
          </a:p>
        </p:txBody>
      </p:sp>
      <p:sp>
        <p:nvSpPr>
          <p:cNvPr id="31" name="Footer Placeholder 4"/>
          <p:cNvSpPr>
            <a:spLocks noGrp="1"/>
          </p:cNvSpPr>
          <p:nvPr>
            <p:ph type="ftr" sz="quarter" idx="3"/>
          </p:nvPr>
        </p:nvSpPr>
        <p:spPr>
          <a:xfrm>
            <a:off x="5831522" y="6342294"/>
            <a:ext cx="3737103" cy="365125"/>
          </a:xfrm>
          <a:prstGeom prst="rect">
            <a:avLst/>
          </a:prstGeom>
        </p:spPr>
        <p:txBody>
          <a:bodyPr vert="horz" lIns="95784" tIns="47892" rIns="95784" bIns="47892" rtlCol="0" anchor="ctr"/>
          <a:lstStyle>
            <a:lvl1pPr algn="r">
              <a:defRPr sz="1100">
                <a:solidFill>
                  <a:schemeClr val="tx1">
                    <a:tint val="75000"/>
                  </a:schemeClr>
                </a:solidFill>
              </a:defRPr>
            </a:lvl1pPr>
          </a:lstStyle>
          <a:p>
            <a:endParaRPr lang="en-GB" dirty="0">
              <a:solidFill>
                <a:srgbClr val="002244">
                  <a:tint val="75000"/>
                </a:srgbClr>
              </a:solidFill>
            </a:endParaRPr>
          </a:p>
        </p:txBody>
      </p:sp>
      <p:sp>
        <p:nvSpPr>
          <p:cNvPr id="35" name="Text Placeholder 16"/>
          <p:cNvSpPr>
            <a:spLocks noGrp="1"/>
          </p:cNvSpPr>
          <p:nvPr>
            <p:ph type="body" sz="quarter" idx="24" hasCustomPrompt="1"/>
          </p:nvPr>
        </p:nvSpPr>
        <p:spPr>
          <a:xfrm>
            <a:off x="687464" y="2445696"/>
            <a:ext cx="7906755" cy="663482"/>
          </a:xfrm>
          <a:prstGeom prst="roundRect">
            <a:avLst>
              <a:gd name="adj" fmla="val 50000"/>
            </a:avLst>
          </a:prstGeom>
          <a:solidFill>
            <a:srgbClr val="A1A7C0"/>
          </a:solidFill>
        </p:spPr>
        <p:txBody>
          <a:bodyPr lIns="595058" anchor="ctr"/>
          <a:lstStyle>
            <a:lvl1pPr marL="0" indent="0">
              <a:buFontTx/>
              <a:buNone/>
              <a:defRPr sz="1700"/>
            </a:lvl1pPr>
          </a:lstStyle>
          <a:p>
            <a:pPr lvl="0"/>
            <a:r>
              <a:rPr lang="en-US" dirty="0" smtClean="0"/>
              <a:t>Enter agenda here, delete if not needed</a:t>
            </a:r>
            <a:endParaRPr lang="en-GB" dirty="0"/>
          </a:p>
        </p:txBody>
      </p:sp>
      <p:sp>
        <p:nvSpPr>
          <p:cNvPr id="36" name="Text Placeholder 14"/>
          <p:cNvSpPr>
            <a:spLocks noGrp="1"/>
          </p:cNvSpPr>
          <p:nvPr>
            <p:ph type="body" sz="quarter" idx="25" hasCustomPrompt="1"/>
          </p:nvPr>
        </p:nvSpPr>
        <p:spPr>
          <a:xfrm>
            <a:off x="601866" y="2431378"/>
            <a:ext cx="717656" cy="699766"/>
          </a:xfrm>
          <a:blipFill>
            <a:blip r:embed="rId2" cstate="email">
              <a:extLst>
                <a:ext uri="{28A0092B-C50C-407E-A947-70E740481C1C}">
                  <a14:useLocalDpi xmlns:a14="http://schemas.microsoft.com/office/drawing/2010/main"/>
                </a:ext>
              </a:extLst>
            </a:blip>
            <a:stretch>
              <a:fillRect/>
            </a:stretch>
          </a:blipFill>
        </p:spPr>
        <p:txBody>
          <a:bodyPr anchor="ctr"/>
          <a:lstStyle>
            <a:lvl1pPr algn="ctr">
              <a:buFontTx/>
              <a:buNone/>
              <a:defRPr sz="2200" b="0">
                <a:solidFill>
                  <a:schemeClr val="tx1"/>
                </a:solidFill>
              </a:defRPr>
            </a:lvl1pPr>
          </a:lstStyle>
          <a:p>
            <a:pPr lvl="0"/>
            <a:r>
              <a:rPr lang="en-GB" dirty="0" smtClean="0"/>
              <a:t>.</a:t>
            </a:r>
            <a:endParaRPr lang="en-GB" dirty="0"/>
          </a:p>
        </p:txBody>
      </p:sp>
      <p:sp>
        <p:nvSpPr>
          <p:cNvPr id="37" name="Text Placeholder 16"/>
          <p:cNvSpPr>
            <a:spLocks noGrp="1"/>
          </p:cNvSpPr>
          <p:nvPr>
            <p:ph type="body" sz="quarter" idx="26" hasCustomPrompt="1"/>
          </p:nvPr>
        </p:nvSpPr>
        <p:spPr>
          <a:xfrm>
            <a:off x="687464" y="3217607"/>
            <a:ext cx="7906755" cy="663482"/>
          </a:xfrm>
          <a:prstGeom prst="roundRect">
            <a:avLst>
              <a:gd name="adj" fmla="val 50000"/>
            </a:avLst>
          </a:prstGeom>
          <a:solidFill>
            <a:srgbClr val="A1A7C0"/>
          </a:solidFill>
        </p:spPr>
        <p:txBody>
          <a:bodyPr lIns="595058" anchor="ctr"/>
          <a:lstStyle>
            <a:lvl1pPr marL="0" indent="0">
              <a:buFontTx/>
              <a:buNone/>
              <a:defRPr sz="1700"/>
            </a:lvl1pPr>
          </a:lstStyle>
          <a:p>
            <a:pPr lvl="0"/>
            <a:r>
              <a:rPr lang="en-US" dirty="0" smtClean="0"/>
              <a:t>Enter agenda here, delete if not needed</a:t>
            </a:r>
            <a:endParaRPr lang="en-GB" dirty="0"/>
          </a:p>
        </p:txBody>
      </p:sp>
      <p:sp>
        <p:nvSpPr>
          <p:cNvPr id="38" name="Text Placeholder 14"/>
          <p:cNvSpPr>
            <a:spLocks noGrp="1"/>
          </p:cNvSpPr>
          <p:nvPr>
            <p:ph type="body" sz="quarter" idx="27" hasCustomPrompt="1"/>
          </p:nvPr>
        </p:nvSpPr>
        <p:spPr>
          <a:xfrm>
            <a:off x="601866" y="3203289"/>
            <a:ext cx="717656" cy="699766"/>
          </a:xfrm>
          <a:blipFill>
            <a:blip r:embed="rId2" cstate="email">
              <a:extLst>
                <a:ext uri="{28A0092B-C50C-407E-A947-70E740481C1C}">
                  <a14:useLocalDpi xmlns:a14="http://schemas.microsoft.com/office/drawing/2010/main"/>
                </a:ext>
              </a:extLst>
            </a:blip>
            <a:stretch>
              <a:fillRect/>
            </a:stretch>
          </a:blipFill>
        </p:spPr>
        <p:txBody>
          <a:bodyPr anchor="ctr"/>
          <a:lstStyle>
            <a:lvl1pPr algn="ctr">
              <a:buFontTx/>
              <a:buNone/>
              <a:defRPr sz="2200" b="0">
                <a:solidFill>
                  <a:schemeClr val="tx1"/>
                </a:solidFill>
              </a:defRPr>
            </a:lvl1pPr>
          </a:lstStyle>
          <a:p>
            <a:pPr lvl="0"/>
            <a:r>
              <a:rPr lang="en-GB" dirty="0" smtClean="0"/>
              <a:t>.</a:t>
            </a:r>
            <a:endParaRPr lang="en-GB" dirty="0"/>
          </a:p>
        </p:txBody>
      </p:sp>
      <p:sp>
        <p:nvSpPr>
          <p:cNvPr id="39" name="Text Placeholder 16"/>
          <p:cNvSpPr>
            <a:spLocks noGrp="1"/>
          </p:cNvSpPr>
          <p:nvPr>
            <p:ph type="body" sz="quarter" idx="28" hasCustomPrompt="1"/>
          </p:nvPr>
        </p:nvSpPr>
        <p:spPr>
          <a:xfrm>
            <a:off x="687464" y="3989519"/>
            <a:ext cx="7906755" cy="663482"/>
          </a:xfrm>
          <a:prstGeom prst="roundRect">
            <a:avLst>
              <a:gd name="adj" fmla="val 50000"/>
            </a:avLst>
          </a:prstGeom>
          <a:solidFill>
            <a:srgbClr val="A1A7C0"/>
          </a:solidFill>
        </p:spPr>
        <p:txBody>
          <a:bodyPr lIns="595058" anchor="ctr"/>
          <a:lstStyle>
            <a:lvl1pPr marL="0" indent="0">
              <a:buFontTx/>
              <a:buNone/>
              <a:defRPr sz="1700"/>
            </a:lvl1pPr>
          </a:lstStyle>
          <a:p>
            <a:pPr lvl="0"/>
            <a:r>
              <a:rPr lang="en-US" dirty="0" smtClean="0"/>
              <a:t>Enter agenda here, delete if not needed</a:t>
            </a:r>
            <a:endParaRPr lang="en-GB" dirty="0"/>
          </a:p>
        </p:txBody>
      </p:sp>
      <p:sp>
        <p:nvSpPr>
          <p:cNvPr id="40" name="Text Placeholder 14"/>
          <p:cNvSpPr>
            <a:spLocks noGrp="1"/>
          </p:cNvSpPr>
          <p:nvPr>
            <p:ph type="body" sz="quarter" idx="29" hasCustomPrompt="1"/>
          </p:nvPr>
        </p:nvSpPr>
        <p:spPr>
          <a:xfrm>
            <a:off x="601866" y="3975200"/>
            <a:ext cx="717656" cy="699766"/>
          </a:xfrm>
          <a:blipFill>
            <a:blip r:embed="rId2" cstate="email">
              <a:extLst>
                <a:ext uri="{28A0092B-C50C-407E-A947-70E740481C1C}">
                  <a14:useLocalDpi xmlns:a14="http://schemas.microsoft.com/office/drawing/2010/main"/>
                </a:ext>
              </a:extLst>
            </a:blip>
            <a:stretch>
              <a:fillRect/>
            </a:stretch>
          </a:blipFill>
        </p:spPr>
        <p:txBody>
          <a:bodyPr anchor="ctr"/>
          <a:lstStyle>
            <a:lvl1pPr algn="ctr">
              <a:buFontTx/>
              <a:buNone/>
              <a:defRPr sz="2200" b="0">
                <a:solidFill>
                  <a:schemeClr val="tx1"/>
                </a:solidFill>
              </a:defRPr>
            </a:lvl1pPr>
          </a:lstStyle>
          <a:p>
            <a:pPr lvl="0"/>
            <a:r>
              <a:rPr lang="en-GB" dirty="0" smtClean="0"/>
              <a:t>.</a:t>
            </a:r>
            <a:endParaRPr lang="en-GB" dirty="0"/>
          </a:p>
        </p:txBody>
      </p:sp>
      <p:sp>
        <p:nvSpPr>
          <p:cNvPr id="41" name="Text Placeholder 16"/>
          <p:cNvSpPr>
            <a:spLocks noGrp="1"/>
          </p:cNvSpPr>
          <p:nvPr>
            <p:ph type="body" sz="quarter" idx="30" hasCustomPrompt="1"/>
          </p:nvPr>
        </p:nvSpPr>
        <p:spPr>
          <a:xfrm>
            <a:off x="687464" y="4761430"/>
            <a:ext cx="7906755" cy="663482"/>
          </a:xfrm>
          <a:prstGeom prst="roundRect">
            <a:avLst>
              <a:gd name="adj" fmla="val 50000"/>
            </a:avLst>
          </a:prstGeom>
          <a:solidFill>
            <a:srgbClr val="A1A7C0"/>
          </a:solidFill>
        </p:spPr>
        <p:txBody>
          <a:bodyPr lIns="595058" anchor="ctr"/>
          <a:lstStyle>
            <a:lvl1pPr marL="0" indent="0">
              <a:buFontTx/>
              <a:buNone/>
              <a:defRPr sz="1700"/>
            </a:lvl1pPr>
          </a:lstStyle>
          <a:p>
            <a:pPr lvl="0"/>
            <a:r>
              <a:rPr lang="en-US" dirty="0" smtClean="0"/>
              <a:t>Enter agenda here, delete if not needed</a:t>
            </a:r>
            <a:endParaRPr lang="en-GB" dirty="0"/>
          </a:p>
        </p:txBody>
      </p:sp>
      <p:sp>
        <p:nvSpPr>
          <p:cNvPr id="42" name="Text Placeholder 14"/>
          <p:cNvSpPr>
            <a:spLocks noGrp="1"/>
          </p:cNvSpPr>
          <p:nvPr>
            <p:ph type="body" sz="quarter" idx="31" hasCustomPrompt="1"/>
          </p:nvPr>
        </p:nvSpPr>
        <p:spPr>
          <a:xfrm>
            <a:off x="601866" y="4747112"/>
            <a:ext cx="717656" cy="699766"/>
          </a:xfrm>
          <a:blipFill>
            <a:blip r:embed="rId2" cstate="email">
              <a:extLst>
                <a:ext uri="{28A0092B-C50C-407E-A947-70E740481C1C}">
                  <a14:useLocalDpi xmlns:a14="http://schemas.microsoft.com/office/drawing/2010/main"/>
                </a:ext>
              </a:extLst>
            </a:blip>
            <a:stretch>
              <a:fillRect/>
            </a:stretch>
          </a:blipFill>
        </p:spPr>
        <p:txBody>
          <a:bodyPr anchor="ctr"/>
          <a:lstStyle>
            <a:lvl1pPr algn="ctr">
              <a:buFontTx/>
              <a:buNone/>
              <a:defRPr sz="2200" b="0">
                <a:solidFill>
                  <a:schemeClr val="tx1"/>
                </a:solidFill>
              </a:defRPr>
            </a:lvl1pPr>
          </a:lstStyle>
          <a:p>
            <a:pPr lvl="0"/>
            <a:r>
              <a:rPr lang="en-GB" dirty="0" smtClean="0"/>
              <a:t>.</a:t>
            </a:r>
            <a:endParaRPr lang="en-GB" dirty="0"/>
          </a:p>
        </p:txBody>
      </p:sp>
      <p:sp>
        <p:nvSpPr>
          <p:cNvPr id="43" name="Text Placeholder 16"/>
          <p:cNvSpPr>
            <a:spLocks noGrp="1"/>
          </p:cNvSpPr>
          <p:nvPr>
            <p:ph type="body" sz="quarter" idx="32" hasCustomPrompt="1"/>
          </p:nvPr>
        </p:nvSpPr>
        <p:spPr>
          <a:xfrm>
            <a:off x="687464" y="5533339"/>
            <a:ext cx="7906755" cy="663482"/>
          </a:xfrm>
          <a:prstGeom prst="roundRect">
            <a:avLst>
              <a:gd name="adj" fmla="val 50000"/>
            </a:avLst>
          </a:prstGeom>
          <a:solidFill>
            <a:srgbClr val="A1A7C0"/>
          </a:solidFill>
        </p:spPr>
        <p:txBody>
          <a:bodyPr lIns="595058" anchor="ctr"/>
          <a:lstStyle>
            <a:lvl1pPr marL="0" indent="0">
              <a:buFontTx/>
              <a:buNone/>
              <a:defRPr sz="1700"/>
            </a:lvl1pPr>
          </a:lstStyle>
          <a:p>
            <a:pPr lvl="0"/>
            <a:r>
              <a:rPr lang="en-US" dirty="0" smtClean="0"/>
              <a:t>Enter agenda here, delete if not needed</a:t>
            </a:r>
            <a:endParaRPr lang="en-GB" dirty="0"/>
          </a:p>
        </p:txBody>
      </p:sp>
      <p:sp>
        <p:nvSpPr>
          <p:cNvPr id="44" name="Text Placeholder 14"/>
          <p:cNvSpPr>
            <a:spLocks noGrp="1"/>
          </p:cNvSpPr>
          <p:nvPr>
            <p:ph type="body" sz="quarter" idx="33" hasCustomPrompt="1"/>
          </p:nvPr>
        </p:nvSpPr>
        <p:spPr>
          <a:xfrm>
            <a:off x="601866" y="5519021"/>
            <a:ext cx="717656" cy="699766"/>
          </a:xfrm>
          <a:blipFill>
            <a:blip r:embed="rId2" cstate="email">
              <a:extLst>
                <a:ext uri="{28A0092B-C50C-407E-A947-70E740481C1C}">
                  <a14:useLocalDpi xmlns:a14="http://schemas.microsoft.com/office/drawing/2010/main"/>
                </a:ext>
              </a:extLst>
            </a:blip>
            <a:stretch>
              <a:fillRect/>
            </a:stretch>
          </a:blipFill>
        </p:spPr>
        <p:txBody>
          <a:bodyPr anchor="ctr"/>
          <a:lstStyle>
            <a:lvl1pPr algn="ctr">
              <a:buFontTx/>
              <a:buNone/>
              <a:defRPr sz="2200" b="0">
                <a:solidFill>
                  <a:schemeClr val="tx1"/>
                </a:solidFill>
              </a:defRPr>
            </a:lvl1pPr>
          </a:lstStyle>
          <a:p>
            <a:pPr lvl="0"/>
            <a:r>
              <a:rPr lang="en-GB" dirty="0" smtClean="0"/>
              <a:t>.</a:t>
            </a:r>
            <a:endParaRPr lang="en-GB" dirty="0"/>
          </a:p>
        </p:txBody>
      </p:sp>
    </p:spTree>
    <p:extLst>
      <p:ext uri="{BB962C8B-B14F-4D97-AF65-F5344CB8AC3E}">
        <p14:creationId xmlns:p14="http://schemas.microsoft.com/office/powerpoint/2010/main" val="123367171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5. TWO CASE STUDI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00B6CA34-6738-40AF-91D1-D098062861F9}" type="datetimeFigureOut">
              <a:rPr lang="en-GB" smtClean="0">
                <a:solidFill>
                  <a:srgbClr val="002244"/>
                </a:solidFill>
              </a:rPr>
              <a:pPr/>
              <a:t>07/03/2016</a:t>
            </a:fld>
            <a:endParaRPr lang="en-GB" dirty="0">
              <a:solidFill>
                <a:srgbClr val="002244"/>
              </a:solidFill>
            </a:endParaRPr>
          </a:p>
        </p:txBody>
      </p:sp>
      <p:sp>
        <p:nvSpPr>
          <p:cNvPr id="4" name="Footer Placeholder 3"/>
          <p:cNvSpPr>
            <a:spLocks noGrp="1"/>
          </p:cNvSpPr>
          <p:nvPr>
            <p:ph type="ftr" sz="quarter" idx="11"/>
          </p:nvPr>
        </p:nvSpPr>
        <p:spPr/>
        <p:txBody>
          <a:bodyPr/>
          <a:lstStyle/>
          <a:p>
            <a:endParaRPr lang="en-GB" dirty="0">
              <a:solidFill>
                <a:srgbClr val="002244"/>
              </a:solidFill>
            </a:endParaRPr>
          </a:p>
        </p:txBody>
      </p:sp>
      <p:sp>
        <p:nvSpPr>
          <p:cNvPr id="5" name="Slide Number Placeholder 4"/>
          <p:cNvSpPr>
            <a:spLocks noGrp="1"/>
          </p:cNvSpPr>
          <p:nvPr>
            <p:ph type="sldNum" sz="quarter" idx="12"/>
          </p:nvPr>
        </p:nvSpPr>
        <p:spPr/>
        <p:txBody>
          <a:bodyPr/>
          <a:lstStyle/>
          <a:p>
            <a:fld id="{B3D0B232-8F1E-405E-9C98-A855FD5493C3}" type="slidenum">
              <a:rPr lang="en-GB" smtClean="0">
                <a:solidFill>
                  <a:srgbClr val="002244"/>
                </a:solidFill>
              </a:rPr>
              <a:pPr/>
              <a:t>‹#›</a:t>
            </a:fld>
            <a:endParaRPr lang="en-GB">
              <a:solidFill>
                <a:srgbClr val="002244"/>
              </a:solidFill>
            </a:endParaRPr>
          </a:p>
        </p:txBody>
      </p:sp>
      <p:sp>
        <p:nvSpPr>
          <p:cNvPr id="6" name="Rectangle 5"/>
          <p:cNvSpPr/>
          <p:nvPr userDrawn="1"/>
        </p:nvSpPr>
        <p:spPr>
          <a:xfrm>
            <a:off x="620600" y="1631357"/>
            <a:ext cx="4363288" cy="4709745"/>
          </a:xfrm>
          <a:prstGeom prst="rect">
            <a:avLst/>
          </a:prstGeom>
          <a:solidFill>
            <a:srgbClr val="A1A7C0"/>
          </a:solidFill>
          <a:ln>
            <a:noFill/>
          </a:ln>
        </p:spPr>
        <p:style>
          <a:lnRef idx="2">
            <a:schemeClr val="accent1">
              <a:shade val="50000"/>
            </a:schemeClr>
          </a:lnRef>
          <a:fillRef idx="1">
            <a:schemeClr val="accent1"/>
          </a:fillRef>
          <a:effectRef idx="0">
            <a:schemeClr val="accent1"/>
          </a:effectRef>
          <a:fontRef idx="minor">
            <a:schemeClr val="lt1"/>
          </a:fontRef>
        </p:style>
        <p:txBody>
          <a:bodyPr lIns="83800" tIns="41900" rIns="83800" bIns="41900" rtlCol="0" anchor="ctr"/>
          <a:lstStyle/>
          <a:p>
            <a:pPr algn="ctr" defTabSz="955968" fontAlgn="auto">
              <a:spcBef>
                <a:spcPts val="0"/>
              </a:spcBef>
              <a:spcAft>
                <a:spcPts val="0"/>
              </a:spcAft>
            </a:pPr>
            <a:endParaRPr lang="en-GB" sz="1900">
              <a:solidFill>
                <a:srgbClr val="FFFFFF"/>
              </a:solidFill>
            </a:endParaRPr>
          </a:p>
        </p:txBody>
      </p:sp>
      <p:sp>
        <p:nvSpPr>
          <p:cNvPr id="7" name="Rectangle 6"/>
          <p:cNvSpPr/>
          <p:nvPr userDrawn="1"/>
        </p:nvSpPr>
        <p:spPr>
          <a:xfrm>
            <a:off x="5114772" y="1631357"/>
            <a:ext cx="4363288" cy="4709745"/>
          </a:xfrm>
          <a:prstGeom prst="rect">
            <a:avLst/>
          </a:prstGeom>
          <a:solidFill>
            <a:srgbClr val="A1A7C0"/>
          </a:solidFill>
          <a:ln>
            <a:noFill/>
          </a:ln>
        </p:spPr>
        <p:style>
          <a:lnRef idx="2">
            <a:schemeClr val="accent1">
              <a:shade val="50000"/>
            </a:schemeClr>
          </a:lnRef>
          <a:fillRef idx="1">
            <a:schemeClr val="accent1"/>
          </a:fillRef>
          <a:effectRef idx="0">
            <a:schemeClr val="accent1"/>
          </a:effectRef>
          <a:fontRef idx="minor">
            <a:schemeClr val="lt1"/>
          </a:fontRef>
        </p:style>
        <p:txBody>
          <a:bodyPr lIns="83800" tIns="41900" rIns="83800" bIns="41900" rtlCol="0" anchor="ctr"/>
          <a:lstStyle/>
          <a:p>
            <a:pPr algn="ctr" defTabSz="955968" fontAlgn="auto">
              <a:spcBef>
                <a:spcPts val="0"/>
              </a:spcBef>
              <a:spcAft>
                <a:spcPts val="0"/>
              </a:spcAft>
            </a:pPr>
            <a:endParaRPr lang="en-GB" sz="1900">
              <a:solidFill>
                <a:srgbClr val="FFFFFF"/>
              </a:solidFill>
            </a:endParaRPr>
          </a:p>
        </p:txBody>
      </p:sp>
      <p:sp>
        <p:nvSpPr>
          <p:cNvPr id="8" name="Picture Placeholder 9"/>
          <p:cNvSpPr>
            <a:spLocks noGrp="1" noChangeAspect="1"/>
          </p:cNvSpPr>
          <p:nvPr>
            <p:ph type="pic" sz="quarter" idx="13"/>
          </p:nvPr>
        </p:nvSpPr>
        <p:spPr>
          <a:xfrm>
            <a:off x="688434" y="1696141"/>
            <a:ext cx="1934252" cy="1960262"/>
          </a:xfrm>
        </p:spPr>
        <p:txBody>
          <a:bodyPr/>
          <a:lstStyle>
            <a:lvl1pPr>
              <a:defRPr>
                <a:solidFill>
                  <a:schemeClr val="tx1"/>
                </a:solidFill>
              </a:defRPr>
            </a:lvl1pPr>
          </a:lstStyle>
          <a:p>
            <a:r>
              <a:rPr lang="en-US" smtClean="0"/>
              <a:t>Click icon to add picture</a:t>
            </a:r>
            <a:endParaRPr lang="en-GB" dirty="0"/>
          </a:p>
        </p:txBody>
      </p:sp>
      <p:sp>
        <p:nvSpPr>
          <p:cNvPr id="9" name="Picture Placeholder 9"/>
          <p:cNvSpPr>
            <a:spLocks noGrp="1" noChangeAspect="1"/>
          </p:cNvSpPr>
          <p:nvPr>
            <p:ph type="pic" sz="quarter" idx="14"/>
          </p:nvPr>
        </p:nvSpPr>
        <p:spPr>
          <a:xfrm>
            <a:off x="5197020" y="1696141"/>
            <a:ext cx="1934252" cy="1960262"/>
          </a:xfrm>
        </p:spPr>
        <p:txBody>
          <a:bodyPr/>
          <a:lstStyle>
            <a:lvl1pPr>
              <a:defRPr>
                <a:solidFill>
                  <a:schemeClr val="tx1"/>
                </a:solidFill>
              </a:defRPr>
            </a:lvl1pPr>
          </a:lstStyle>
          <a:p>
            <a:r>
              <a:rPr lang="en-US" smtClean="0"/>
              <a:t>Click icon to add picture</a:t>
            </a:r>
            <a:endParaRPr lang="en-GB"/>
          </a:p>
        </p:txBody>
      </p:sp>
      <p:sp>
        <p:nvSpPr>
          <p:cNvPr id="10" name="Text Placeholder 8"/>
          <p:cNvSpPr>
            <a:spLocks noGrp="1"/>
          </p:cNvSpPr>
          <p:nvPr>
            <p:ph type="body" sz="quarter" idx="15" hasCustomPrompt="1"/>
          </p:nvPr>
        </p:nvSpPr>
        <p:spPr>
          <a:xfrm>
            <a:off x="498540" y="6254742"/>
            <a:ext cx="3980880" cy="388759"/>
          </a:xfrm>
        </p:spPr>
        <p:txBody>
          <a:bodyPr anchor="b"/>
          <a:lstStyle>
            <a:lvl1pPr marL="0" indent="0">
              <a:buFontTx/>
              <a:buNone/>
              <a:defRPr sz="900"/>
            </a:lvl1pPr>
          </a:lstStyle>
          <a:p>
            <a:pPr lvl="0"/>
            <a:r>
              <a:rPr lang="en-US" dirty="0" smtClean="0"/>
              <a:t>Source: Enter source here</a:t>
            </a:r>
            <a:endParaRPr lang="en-GB" dirty="0"/>
          </a:p>
        </p:txBody>
      </p:sp>
      <p:sp>
        <p:nvSpPr>
          <p:cNvPr id="12" name="Text Placeholder 11"/>
          <p:cNvSpPr>
            <a:spLocks noGrp="1"/>
          </p:cNvSpPr>
          <p:nvPr>
            <p:ph type="body" sz="quarter" idx="16"/>
          </p:nvPr>
        </p:nvSpPr>
        <p:spPr>
          <a:xfrm>
            <a:off x="688438" y="3824109"/>
            <a:ext cx="4201995" cy="2448877"/>
          </a:xfrm>
        </p:spPr>
        <p:txBody>
          <a:bodyPr lIns="0" rIns="0"/>
          <a:lstStyle>
            <a:lvl1pPr>
              <a:buClr>
                <a:schemeClr val="tx1"/>
              </a:buClr>
              <a:defRPr/>
            </a:lvl1pPr>
            <a:lvl4pPr>
              <a:buClr>
                <a:srgbClr val="606B8D"/>
              </a:buClr>
              <a:defRPr/>
            </a:lvl4pPr>
            <a:lvl5pPr>
              <a:buClr>
                <a:srgbClr val="606B8D"/>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cxnSp>
        <p:nvCxnSpPr>
          <p:cNvPr id="13" name="Straight Connector 12"/>
          <p:cNvCxnSpPr/>
          <p:nvPr userDrawn="1"/>
        </p:nvCxnSpPr>
        <p:spPr>
          <a:xfrm>
            <a:off x="688438" y="3745429"/>
            <a:ext cx="4201995"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5197026" y="3745429"/>
            <a:ext cx="4201995"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 Placeholder 11"/>
          <p:cNvSpPr>
            <a:spLocks noGrp="1"/>
          </p:cNvSpPr>
          <p:nvPr>
            <p:ph type="body" sz="quarter" idx="17"/>
          </p:nvPr>
        </p:nvSpPr>
        <p:spPr>
          <a:xfrm>
            <a:off x="5197026" y="3824109"/>
            <a:ext cx="4201995" cy="2448877"/>
          </a:xfrm>
        </p:spPr>
        <p:txBody>
          <a:bodyPr lIns="0" rIns="0"/>
          <a:lstStyle>
            <a:lvl1pPr>
              <a:buClr>
                <a:schemeClr val="tx1"/>
              </a:buClr>
              <a:defRPr/>
            </a:lvl1pPr>
            <a:lvl4pPr>
              <a:buClr>
                <a:srgbClr val="606B8D"/>
              </a:buClr>
              <a:defRPr/>
            </a:lvl4pPr>
            <a:lvl5pPr>
              <a:buClr>
                <a:srgbClr val="606B8D"/>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cxnSp>
        <p:nvCxnSpPr>
          <p:cNvPr id="16" name="Straight Connector 15"/>
          <p:cNvCxnSpPr/>
          <p:nvPr userDrawn="1"/>
        </p:nvCxnSpPr>
        <p:spPr>
          <a:xfrm flipV="1">
            <a:off x="579810" y="1491683"/>
            <a:ext cx="8904228" cy="0"/>
          </a:xfrm>
          <a:prstGeom prst="line">
            <a:avLst/>
          </a:prstGeom>
          <a:ln>
            <a:solidFill>
              <a:srgbClr val="606B8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24572107"/>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userDrawn="1">
  <p:cSld name="1_ARROWS SUBTLE">
    <p:spTree>
      <p:nvGrpSpPr>
        <p:cNvPr id="1" name=""/>
        <p:cNvGrpSpPr/>
        <p:nvPr/>
      </p:nvGrpSpPr>
      <p:grpSpPr>
        <a:xfrm>
          <a:off x="0" y="0"/>
          <a:ext cx="0" cy="0"/>
          <a:chOff x="0" y="0"/>
          <a:chExt cx="0" cy="0"/>
        </a:xfrm>
      </p:grpSpPr>
      <p:sp>
        <p:nvSpPr>
          <p:cNvPr id="17" name="Text Placeholder 16"/>
          <p:cNvSpPr>
            <a:spLocks noGrp="1"/>
          </p:cNvSpPr>
          <p:nvPr>
            <p:ph type="body" sz="quarter" idx="12" hasCustomPrompt="1"/>
          </p:nvPr>
        </p:nvSpPr>
        <p:spPr>
          <a:xfrm>
            <a:off x="687464" y="1673785"/>
            <a:ext cx="7906755" cy="663482"/>
          </a:xfrm>
          <a:prstGeom prst="roundRect">
            <a:avLst>
              <a:gd name="adj" fmla="val 50000"/>
            </a:avLst>
          </a:prstGeom>
          <a:solidFill>
            <a:srgbClr val="A1A7C0"/>
          </a:solidFill>
        </p:spPr>
        <p:txBody>
          <a:bodyPr lIns="595058" anchor="ctr"/>
          <a:lstStyle>
            <a:lvl1pPr marL="0" indent="0">
              <a:buFontTx/>
              <a:buNone/>
              <a:defRPr sz="1700"/>
            </a:lvl1pPr>
          </a:lstStyle>
          <a:p>
            <a:pPr lvl="0"/>
            <a:r>
              <a:rPr lang="en-US" dirty="0" smtClean="0"/>
              <a:t>Enter agenda here, delete if not needed</a:t>
            </a:r>
            <a:endParaRPr lang="en-GB" dirty="0"/>
          </a:p>
        </p:txBody>
      </p:sp>
      <p:sp>
        <p:nvSpPr>
          <p:cNvPr id="15" name="Text Placeholder 14"/>
          <p:cNvSpPr>
            <a:spLocks noGrp="1"/>
          </p:cNvSpPr>
          <p:nvPr>
            <p:ph type="body" sz="quarter" idx="11" hasCustomPrompt="1"/>
          </p:nvPr>
        </p:nvSpPr>
        <p:spPr>
          <a:xfrm>
            <a:off x="601866" y="1659467"/>
            <a:ext cx="717656" cy="699766"/>
          </a:xfrm>
          <a:blipFill>
            <a:blip r:embed="rId2" cstate="email">
              <a:extLst>
                <a:ext uri="{28A0092B-C50C-407E-A947-70E740481C1C}">
                  <a14:useLocalDpi xmlns:a14="http://schemas.microsoft.com/office/drawing/2010/main"/>
                </a:ext>
              </a:extLst>
            </a:blip>
            <a:stretch>
              <a:fillRect/>
            </a:stretch>
          </a:blipFill>
        </p:spPr>
        <p:txBody>
          <a:bodyPr anchor="ctr"/>
          <a:lstStyle>
            <a:lvl1pPr algn="ctr">
              <a:buFontTx/>
              <a:buNone/>
              <a:defRPr sz="2200" b="0">
                <a:solidFill>
                  <a:srgbClr val="606B8D"/>
                </a:solidFill>
              </a:defRPr>
            </a:lvl1pPr>
          </a:lstStyle>
          <a:p>
            <a:pPr lvl="0"/>
            <a:r>
              <a:rPr lang="en-GB" dirty="0" smtClean="0"/>
              <a:t>.</a:t>
            </a:r>
            <a:endParaRPr lang="en-GB" dirty="0"/>
          </a:p>
        </p:txBody>
      </p:sp>
      <p:sp>
        <p:nvSpPr>
          <p:cNvPr id="2" name="Title 1"/>
          <p:cNvSpPr>
            <a:spLocks noGrp="1"/>
          </p:cNvSpPr>
          <p:nvPr>
            <p:ph type="title"/>
          </p:nvPr>
        </p:nvSpPr>
        <p:spPr/>
        <p:txBody>
          <a:bodyPr/>
          <a:lstStyle/>
          <a:p>
            <a:r>
              <a:rPr lang="en-US" smtClean="0"/>
              <a:t>Click to edit Master title style</a:t>
            </a:r>
            <a:endParaRPr lang="en-GB" dirty="0"/>
          </a:p>
        </p:txBody>
      </p:sp>
      <p:sp>
        <p:nvSpPr>
          <p:cNvPr id="3" name="Slide Number Placeholder 2"/>
          <p:cNvSpPr>
            <a:spLocks noGrp="1"/>
          </p:cNvSpPr>
          <p:nvPr>
            <p:ph type="sldNum" sz="quarter" idx="10"/>
          </p:nvPr>
        </p:nvSpPr>
        <p:spPr/>
        <p:txBody>
          <a:bodyPr/>
          <a:lstStyle/>
          <a:p>
            <a:pPr>
              <a:defRPr/>
            </a:pPr>
            <a:fld id="{9E3FD055-00A3-4E1F-830A-86C1BE1F854C}" type="slidenum">
              <a:rPr lang="en-GB" smtClean="0">
                <a:solidFill>
                  <a:srgbClr val="002244"/>
                </a:solidFill>
              </a:rPr>
              <a:pPr>
                <a:defRPr/>
              </a:pPr>
              <a:t>‹#›</a:t>
            </a:fld>
            <a:endParaRPr lang="en-GB" dirty="0">
              <a:solidFill>
                <a:srgbClr val="002244"/>
              </a:solidFill>
            </a:endParaRPr>
          </a:p>
        </p:txBody>
      </p:sp>
      <p:cxnSp>
        <p:nvCxnSpPr>
          <p:cNvPr id="28" name="Straight Connector 27"/>
          <p:cNvCxnSpPr/>
          <p:nvPr userDrawn="1"/>
        </p:nvCxnSpPr>
        <p:spPr>
          <a:xfrm flipV="1">
            <a:off x="579807" y="1491683"/>
            <a:ext cx="8904228" cy="0"/>
          </a:xfrm>
          <a:prstGeom prst="line">
            <a:avLst/>
          </a:prstGeom>
          <a:ln>
            <a:solidFill>
              <a:srgbClr val="606B8D"/>
            </a:solidFill>
          </a:ln>
        </p:spPr>
        <p:style>
          <a:lnRef idx="1">
            <a:schemeClr val="accent1"/>
          </a:lnRef>
          <a:fillRef idx="0">
            <a:schemeClr val="accent1"/>
          </a:fillRef>
          <a:effectRef idx="0">
            <a:schemeClr val="accent1"/>
          </a:effectRef>
          <a:fontRef idx="minor">
            <a:schemeClr val="tx1"/>
          </a:fontRef>
        </p:style>
      </p:cxnSp>
      <p:sp>
        <p:nvSpPr>
          <p:cNvPr id="29" name="Text Placeholder 8"/>
          <p:cNvSpPr>
            <a:spLocks noGrp="1"/>
          </p:cNvSpPr>
          <p:nvPr>
            <p:ph type="body" sz="quarter" idx="23" hasCustomPrompt="1"/>
          </p:nvPr>
        </p:nvSpPr>
        <p:spPr>
          <a:xfrm>
            <a:off x="498537" y="6254703"/>
            <a:ext cx="3966522" cy="388759"/>
          </a:xfrm>
        </p:spPr>
        <p:txBody>
          <a:bodyPr anchor="b"/>
          <a:lstStyle>
            <a:lvl1pPr marL="0" indent="0">
              <a:buFontTx/>
              <a:buNone/>
              <a:defRPr sz="900"/>
            </a:lvl1pPr>
          </a:lstStyle>
          <a:p>
            <a:pPr lvl="0"/>
            <a:r>
              <a:rPr lang="en-US" dirty="0" smtClean="0"/>
              <a:t>Source: Enter source here</a:t>
            </a:r>
            <a:endParaRPr lang="en-GB" dirty="0"/>
          </a:p>
        </p:txBody>
      </p:sp>
      <p:sp>
        <p:nvSpPr>
          <p:cNvPr id="30" name="Date Placeholder 3"/>
          <p:cNvSpPr>
            <a:spLocks noGrp="1"/>
          </p:cNvSpPr>
          <p:nvPr>
            <p:ph type="dt" sz="half" idx="2"/>
          </p:nvPr>
        </p:nvSpPr>
        <p:spPr>
          <a:xfrm rot="5400000">
            <a:off x="-357284" y="751768"/>
            <a:ext cx="1173632" cy="372924"/>
          </a:xfrm>
          <a:prstGeom prst="rect">
            <a:avLst/>
          </a:prstGeom>
        </p:spPr>
        <p:txBody>
          <a:bodyPr vert="horz" lIns="95784" tIns="47892" rIns="95784" bIns="47892" rtlCol="0" anchor="ctr"/>
          <a:lstStyle>
            <a:lvl1pPr algn="l">
              <a:defRPr sz="900">
                <a:solidFill>
                  <a:schemeClr val="tx1">
                    <a:tint val="75000"/>
                  </a:schemeClr>
                </a:solidFill>
              </a:defRPr>
            </a:lvl1pPr>
          </a:lstStyle>
          <a:p>
            <a:fld id="{00B6CA34-6738-40AF-91D1-D098062861F9}" type="datetimeFigureOut">
              <a:rPr lang="en-GB" smtClean="0">
                <a:solidFill>
                  <a:srgbClr val="002244">
                    <a:tint val="75000"/>
                  </a:srgbClr>
                </a:solidFill>
              </a:rPr>
              <a:pPr/>
              <a:t>07/03/2016</a:t>
            </a:fld>
            <a:endParaRPr lang="en-GB" dirty="0">
              <a:solidFill>
                <a:srgbClr val="002244">
                  <a:tint val="75000"/>
                </a:srgbClr>
              </a:solidFill>
            </a:endParaRPr>
          </a:p>
        </p:txBody>
      </p:sp>
      <p:sp>
        <p:nvSpPr>
          <p:cNvPr id="31" name="Footer Placeholder 4"/>
          <p:cNvSpPr>
            <a:spLocks noGrp="1"/>
          </p:cNvSpPr>
          <p:nvPr>
            <p:ph type="ftr" sz="quarter" idx="3"/>
          </p:nvPr>
        </p:nvSpPr>
        <p:spPr>
          <a:xfrm>
            <a:off x="5831522" y="6342294"/>
            <a:ext cx="3737103" cy="365125"/>
          </a:xfrm>
          <a:prstGeom prst="rect">
            <a:avLst/>
          </a:prstGeom>
        </p:spPr>
        <p:txBody>
          <a:bodyPr vert="horz" lIns="95784" tIns="47892" rIns="95784" bIns="47892" rtlCol="0" anchor="ctr"/>
          <a:lstStyle>
            <a:lvl1pPr algn="r">
              <a:defRPr sz="1100">
                <a:solidFill>
                  <a:schemeClr val="tx1">
                    <a:tint val="75000"/>
                  </a:schemeClr>
                </a:solidFill>
              </a:defRPr>
            </a:lvl1pPr>
          </a:lstStyle>
          <a:p>
            <a:endParaRPr lang="en-GB" dirty="0">
              <a:solidFill>
                <a:srgbClr val="002244">
                  <a:tint val="75000"/>
                </a:srgbClr>
              </a:solidFill>
            </a:endParaRPr>
          </a:p>
        </p:txBody>
      </p:sp>
      <p:sp>
        <p:nvSpPr>
          <p:cNvPr id="35" name="Text Placeholder 16"/>
          <p:cNvSpPr>
            <a:spLocks noGrp="1"/>
          </p:cNvSpPr>
          <p:nvPr>
            <p:ph type="body" sz="quarter" idx="24" hasCustomPrompt="1"/>
          </p:nvPr>
        </p:nvSpPr>
        <p:spPr>
          <a:xfrm>
            <a:off x="687464" y="2445696"/>
            <a:ext cx="7906755" cy="663482"/>
          </a:xfrm>
          <a:prstGeom prst="roundRect">
            <a:avLst>
              <a:gd name="adj" fmla="val 50000"/>
            </a:avLst>
          </a:prstGeom>
          <a:solidFill>
            <a:srgbClr val="A1A7C0"/>
          </a:solidFill>
        </p:spPr>
        <p:txBody>
          <a:bodyPr lIns="595058" anchor="ctr"/>
          <a:lstStyle>
            <a:lvl1pPr marL="0" indent="0">
              <a:buFontTx/>
              <a:buNone/>
              <a:defRPr sz="1700"/>
            </a:lvl1pPr>
          </a:lstStyle>
          <a:p>
            <a:pPr lvl="0"/>
            <a:r>
              <a:rPr lang="en-US" dirty="0" smtClean="0"/>
              <a:t>Enter agenda here, delete if not needed</a:t>
            </a:r>
            <a:endParaRPr lang="en-GB" dirty="0"/>
          </a:p>
        </p:txBody>
      </p:sp>
      <p:sp>
        <p:nvSpPr>
          <p:cNvPr id="36" name="Text Placeholder 14"/>
          <p:cNvSpPr>
            <a:spLocks noGrp="1"/>
          </p:cNvSpPr>
          <p:nvPr>
            <p:ph type="body" sz="quarter" idx="25" hasCustomPrompt="1"/>
          </p:nvPr>
        </p:nvSpPr>
        <p:spPr>
          <a:xfrm>
            <a:off x="601866" y="2431378"/>
            <a:ext cx="717656" cy="699766"/>
          </a:xfrm>
          <a:blipFill>
            <a:blip r:embed="rId2" cstate="email">
              <a:extLst>
                <a:ext uri="{28A0092B-C50C-407E-A947-70E740481C1C}">
                  <a14:useLocalDpi xmlns:a14="http://schemas.microsoft.com/office/drawing/2010/main"/>
                </a:ext>
              </a:extLst>
            </a:blip>
            <a:stretch>
              <a:fillRect/>
            </a:stretch>
          </a:blipFill>
        </p:spPr>
        <p:txBody>
          <a:bodyPr anchor="ctr"/>
          <a:lstStyle>
            <a:lvl1pPr algn="ctr">
              <a:buFontTx/>
              <a:buNone/>
              <a:defRPr sz="2200" b="0">
                <a:solidFill>
                  <a:srgbClr val="606B8D"/>
                </a:solidFill>
              </a:defRPr>
            </a:lvl1pPr>
          </a:lstStyle>
          <a:p>
            <a:pPr lvl="0"/>
            <a:r>
              <a:rPr lang="en-GB" dirty="0" smtClean="0"/>
              <a:t>.</a:t>
            </a:r>
            <a:endParaRPr lang="en-GB" dirty="0"/>
          </a:p>
        </p:txBody>
      </p:sp>
      <p:sp>
        <p:nvSpPr>
          <p:cNvPr id="37" name="Text Placeholder 16"/>
          <p:cNvSpPr>
            <a:spLocks noGrp="1"/>
          </p:cNvSpPr>
          <p:nvPr>
            <p:ph type="body" sz="quarter" idx="26" hasCustomPrompt="1"/>
          </p:nvPr>
        </p:nvSpPr>
        <p:spPr>
          <a:xfrm>
            <a:off x="687464" y="3217607"/>
            <a:ext cx="7906755" cy="663482"/>
          </a:xfrm>
          <a:prstGeom prst="roundRect">
            <a:avLst>
              <a:gd name="adj" fmla="val 50000"/>
            </a:avLst>
          </a:prstGeom>
          <a:solidFill>
            <a:srgbClr val="A1A7C0"/>
          </a:solidFill>
        </p:spPr>
        <p:txBody>
          <a:bodyPr lIns="595058" anchor="ctr"/>
          <a:lstStyle>
            <a:lvl1pPr marL="0" indent="0">
              <a:buFontTx/>
              <a:buNone/>
              <a:defRPr sz="1700"/>
            </a:lvl1pPr>
          </a:lstStyle>
          <a:p>
            <a:pPr lvl="0"/>
            <a:r>
              <a:rPr lang="en-US" dirty="0" smtClean="0"/>
              <a:t>Enter agenda here, delete if not needed</a:t>
            </a:r>
            <a:endParaRPr lang="en-GB" dirty="0"/>
          </a:p>
        </p:txBody>
      </p:sp>
      <p:sp>
        <p:nvSpPr>
          <p:cNvPr id="38" name="Text Placeholder 14"/>
          <p:cNvSpPr>
            <a:spLocks noGrp="1"/>
          </p:cNvSpPr>
          <p:nvPr>
            <p:ph type="body" sz="quarter" idx="27" hasCustomPrompt="1"/>
          </p:nvPr>
        </p:nvSpPr>
        <p:spPr>
          <a:xfrm>
            <a:off x="601866" y="3203289"/>
            <a:ext cx="717656" cy="699766"/>
          </a:xfrm>
          <a:blipFill>
            <a:blip r:embed="rId2" cstate="email">
              <a:extLst>
                <a:ext uri="{28A0092B-C50C-407E-A947-70E740481C1C}">
                  <a14:useLocalDpi xmlns:a14="http://schemas.microsoft.com/office/drawing/2010/main"/>
                </a:ext>
              </a:extLst>
            </a:blip>
            <a:stretch>
              <a:fillRect/>
            </a:stretch>
          </a:blipFill>
        </p:spPr>
        <p:txBody>
          <a:bodyPr anchor="ctr"/>
          <a:lstStyle>
            <a:lvl1pPr algn="ctr">
              <a:buFontTx/>
              <a:buNone/>
              <a:defRPr sz="2200" b="0">
                <a:solidFill>
                  <a:srgbClr val="606B8D"/>
                </a:solidFill>
              </a:defRPr>
            </a:lvl1pPr>
          </a:lstStyle>
          <a:p>
            <a:pPr lvl="0"/>
            <a:r>
              <a:rPr lang="en-GB" dirty="0" smtClean="0"/>
              <a:t>.</a:t>
            </a:r>
            <a:endParaRPr lang="en-GB" dirty="0"/>
          </a:p>
        </p:txBody>
      </p:sp>
      <p:sp>
        <p:nvSpPr>
          <p:cNvPr id="39" name="Text Placeholder 16"/>
          <p:cNvSpPr>
            <a:spLocks noGrp="1"/>
          </p:cNvSpPr>
          <p:nvPr>
            <p:ph type="body" sz="quarter" idx="28" hasCustomPrompt="1"/>
          </p:nvPr>
        </p:nvSpPr>
        <p:spPr>
          <a:xfrm>
            <a:off x="687464" y="3989519"/>
            <a:ext cx="7906755" cy="663482"/>
          </a:xfrm>
          <a:prstGeom prst="roundRect">
            <a:avLst>
              <a:gd name="adj" fmla="val 50000"/>
            </a:avLst>
          </a:prstGeom>
          <a:solidFill>
            <a:srgbClr val="A1A7C0"/>
          </a:solidFill>
        </p:spPr>
        <p:txBody>
          <a:bodyPr lIns="595058" anchor="ctr"/>
          <a:lstStyle>
            <a:lvl1pPr marL="0" indent="0">
              <a:buFontTx/>
              <a:buNone/>
              <a:defRPr sz="1700"/>
            </a:lvl1pPr>
          </a:lstStyle>
          <a:p>
            <a:pPr lvl="0"/>
            <a:r>
              <a:rPr lang="en-US" dirty="0" smtClean="0"/>
              <a:t>Enter agenda here, delete if not needed</a:t>
            </a:r>
            <a:endParaRPr lang="en-GB" dirty="0"/>
          </a:p>
        </p:txBody>
      </p:sp>
      <p:sp>
        <p:nvSpPr>
          <p:cNvPr id="40" name="Text Placeholder 14"/>
          <p:cNvSpPr>
            <a:spLocks noGrp="1"/>
          </p:cNvSpPr>
          <p:nvPr>
            <p:ph type="body" sz="quarter" idx="29" hasCustomPrompt="1"/>
          </p:nvPr>
        </p:nvSpPr>
        <p:spPr>
          <a:xfrm>
            <a:off x="601866" y="3975200"/>
            <a:ext cx="717656" cy="699766"/>
          </a:xfrm>
          <a:blipFill>
            <a:blip r:embed="rId2" cstate="email">
              <a:extLst>
                <a:ext uri="{28A0092B-C50C-407E-A947-70E740481C1C}">
                  <a14:useLocalDpi xmlns:a14="http://schemas.microsoft.com/office/drawing/2010/main"/>
                </a:ext>
              </a:extLst>
            </a:blip>
            <a:stretch>
              <a:fillRect/>
            </a:stretch>
          </a:blipFill>
        </p:spPr>
        <p:txBody>
          <a:bodyPr anchor="ctr"/>
          <a:lstStyle>
            <a:lvl1pPr algn="ctr">
              <a:buFontTx/>
              <a:buNone/>
              <a:defRPr sz="2200" b="0">
                <a:solidFill>
                  <a:srgbClr val="606B8D"/>
                </a:solidFill>
              </a:defRPr>
            </a:lvl1pPr>
          </a:lstStyle>
          <a:p>
            <a:pPr lvl="0"/>
            <a:r>
              <a:rPr lang="en-GB" dirty="0" smtClean="0"/>
              <a:t>.</a:t>
            </a:r>
            <a:endParaRPr lang="en-GB" dirty="0"/>
          </a:p>
        </p:txBody>
      </p:sp>
      <p:sp>
        <p:nvSpPr>
          <p:cNvPr id="41" name="Text Placeholder 16"/>
          <p:cNvSpPr>
            <a:spLocks noGrp="1"/>
          </p:cNvSpPr>
          <p:nvPr>
            <p:ph type="body" sz="quarter" idx="30" hasCustomPrompt="1"/>
          </p:nvPr>
        </p:nvSpPr>
        <p:spPr>
          <a:xfrm>
            <a:off x="687464" y="4761430"/>
            <a:ext cx="7906755" cy="663482"/>
          </a:xfrm>
          <a:prstGeom prst="roundRect">
            <a:avLst>
              <a:gd name="adj" fmla="val 50000"/>
            </a:avLst>
          </a:prstGeom>
          <a:solidFill>
            <a:srgbClr val="A1A7C0"/>
          </a:solidFill>
        </p:spPr>
        <p:txBody>
          <a:bodyPr lIns="595058" anchor="ctr"/>
          <a:lstStyle>
            <a:lvl1pPr marL="0" indent="0">
              <a:buFontTx/>
              <a:buNone/>
              <a:defRPr sz="1700"/>
            </a:lvl1pPr>
          </a:lstStyle>
          <a:p>
            <a:pPr lvl="0"/>
            <a:r>
              <a:rPr lang="en-US" dirty="0" smtClean="0"/>
              <a:t>Enter agenda here, delete if not needed</a:t>
            </a:r>
            <a:endParaRPr lang="en-GB" dirty="0"/>
          </a:p>
        </p:txBody>
      </p:sp>
      <p:sp>
        <p:nvSpPr>
          <p:cNvPr id="42" name="Text Placeholder 14"/>
          <p:cNvSpPr>
            <a:spLocks noGrp="1"/>
          </p:cNvSpPr>
          <p:nvPr>
            <p:ph type="body" sz="quarter" idx="31" hasCustomPrompt="1"/>
          </p:nvPr>
        </p:nvSpPr>
        <p:spPr>
          <a:xfrm>
            <a:off x="601866" y="4747112"/>
            <a:ext cx="717656" cy="699766"/>
          </a:xfrm>
          <a:blipFill>
            <a:blip r:embed="rId2" cstate="email">
              <a:extLst>
                <a:ext uri="{28A0092B-C50C-407E-A947-70E740481C1C}">
                  <a14:useLocalDpi xmlns:a14="http://schemas.microsoft.com/office/drawing/2010/main"/>
                </a:ext>
              </a:extLst>
            </a:blip>
            <a:stretch>
              <a:fillRect/>
            </a:stretch>
          </a:blipFill>
        </p:spPr>
        <p:txBody>
          <a:bodyPr anchor="ctr"/>
          <a:lstStyle>
            <a:lvl1pPr algn="ctr">
              <a:buFontTx/>
              <a:buNone/>
              <a:defRPr sz="2200" b="0">
                <a:solidFill>
                  <a:srgbClr val="606B8D"/>
                </a:solidFill>
              </a:defRPr>
            </a:lvl1pPr>
          </a:lstStyle>
          <a:p>
            <a:pPr lvl="0"/>
            <a:r>
              <a:rPr lang="en-GB" dirty="0" smtClean="0"/>
              <a:t>.</a:t>
            </a:r>
            <a:endParaRPr lang="en-GB" dirty="0"/>
          </a:p>
        </p:txBody>
      </p:sp>
      <p:sp>
        <p:nvSpPr>
          <p:cNvPr id="43" name="Text Placeholder 16"/>
          <p:cNvSpPr>
            <a:spLocks noGrp="1"/>
          </p:cNvSpPr>
          <p:nvPr>
            <p:ph type="body" sz="quarter" idx="32" hasCustomPrompt="1"/>
          </p:nvPr>
        </p:nvSpPr>
        <p:spPr>
          <a:xfrm>
            <a:off x="687464" y="5533339"/>
            <a:ext cx="7906755" cy="663482"/>
          </a:xfrm>
          <a:prstGeom prst="roundRect">
            <a:avLst>
              <a:gd name="adj" fmla="val 50000"/>
            </a:avLst>
          </a:prstGeom>
          <a:solidFill>
            <a:srgbClr val="A1A7C0"/>
          </a:solidFill>
        </p:spPr>
        <p:txBody>
          <a:bodyPr lIns="595058" anchor="ctr"/>
          <a:lstStyle>
            <a:lvl1pPr marL="0" indent="0">
              <a:buFontTx/>
              <a:buNone/>
              <a:defRPr sz="1700"/>
            </a:lvl1pPr>
          </a:lstStyle>
          <a:p>
            <a:pPr lvl="0"/>
            <a:r>
              <a:rPr lang="en-US" dirty="0" smtClean="0"/>
              <a:t>Enter agenda here, delete if not needed</a:t>
            </a:r>
            <a:endParaRPr lang="en-GB" dirty="0"/>
          </a:p>
        </p:txBody>
      </p:sp>
      <p:sp>
        <p:nvSpPr>
          <p:cNvPr id="44" name="Text Placeholder 14"/>
          <p:cNvSpPr>
            <a:spLocks noGrp="1"/>
          </p:cNvSpPr>
          <p:nvPr>
            <p:ph type="body" sz="quarter" idx="33" hasCustomPrompt="1"/>
          </p:nvPr>
        </p:nvSpPr>
        <p:spPr>
          <a:xfrm>
            <a:off x="601866" y="5519021"/>
            <a:ext cx="717656" cy="699766"/>
          </a:xfrm>
          <a:blipFill>
            <a:blip r:embed="rId2" cstate="email">
              <a:extLst>
                <a:ext uri="{28A0092B-C50C-407E-A947-70E740481C1C}">
                  <a14:useLocalDpi xmlns:a14="http://schemas.microsoft.com/office/drawing/2010/main"/>
                </a:ext>
              </a:extLst>
            </a:blip>
            <a:stretch>
              <a:fillRect/>
            </a:stretch>
          </a:blipFill>
        </p:spPr>
        <p:txBody>
          <a:bodyPr anchor="ctr"/>
          <a:lstStyle>
            <a:lvl1pPr algn="ctr">
              <a:buFontTx/>
              <a:buNone/>
              <a:defRPr sz="2200" b="0">
                <a:solidFill>
                  <a:srgbClr val="606B8D"/>
                </a:solidFill>
              </a:defRPr>
            </a:lvl1pPr>
          </a:lstStyle>
          <a:p>
            <a:pPr lvl="0"/>
            <a:r>
              <a:rPr lang="en-GB" dirty="0" smtClean="0"/>
              <a:t>.</a:t>
            </a:r>
            <a:endParaRPr lang="en-GB" dirty="0"/>
          </a:p>
        </p:txBody>
      </p:sp>
    </p:spTree>
    <p:extLst>
      <p:ext uri="{BB962C8B-B14F-4D97-AF65-F5344CB8AC3E}">
        <p14:creationId xmlns:p14="http://schemas.microsoft.com/office/powerpoint/2010/main" val="1307673512"/>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preserve="1" userDrawn="1">
  <p:cSld name="5. AGENDA SLIDE">
    <p:spTree>
      <p:nvGrpSpPr>
        <p:cNvPr id="1" name=""/>
        <p:cNvGrpSpPr/>
        <p:nvPr/>
      </p:nvGrpSpPr>
      <p:grpSpPr>
        <a:xfrm>
          <a:off x="0" y="0"/>
          <a:ext cx="0" cy="0"/>
          <a:chOff x="0" y="0"/>
          <a:chExt cx="0" cy="0"/>
        </a:xfrm>
      </p:grpSpPr>
      <p:sp>
        <p:nvSpPr>
          <p:cNvPr id="15" name="Text Placeholder 14"/>
          <p:cNvSpPr>
            <a:spLocks noGrp="1"/>
          </p:cNvSpPr>
          <p:nvPr>
            <p:ph type="body" sz="quarter" idx="11" hasCustomPrompt="1"/>
          </p:nvPr>
        </p:nvSpPr>
        <p:spPr>
          <a:xfrm>
            <a:off x="601866" y="1659467"/>
            <a:ext cx="717656" cy="699766"/>
          </a:xfrm>
          <a:solidFill>
            <a:srgbClr val="2B3E65"/>
          </a:solidFill>
        </p:spPr>
        <p:txBody>
          <a:bodyPr anchor="ctr"/>
          <a:lstStyle>
            <a:lvl1pPr algn="ctr">
              <a:buFontTx/>
              <a:buNone/>
              <a:defRPr sz="2200" b="0">
                <a:solidFill>
                  <a:schemeClr val="bg1"/>
                </a:solidFill>
              </a:defRPr>
            </a:lvl1pPr>
          </a:lstStyle>
          <a:p>
            <a:pPr lvl="0"/>
            <a:r>
              <a:rPr lang="en-US" dirty="0" smtClean="0"/>
              <a:t>No.</a:t>
            </a:r>
            <a:endParaRPr lang="en-GB" dirty="0"/>
          </a:p>
        </p:txBody>
      </p:sp>
      <p:sp>
        <p:nvSpPr>
          <p:cNvPr id="2" name="Title 1"/>
          <p:cNvSpPr>
            <a:spLocks noGrp="1"/>
          </p:cNvSpPr>
          <p:nvPr>
            <p:ph type="title"/>
          </p:nvPr>
        </p:nvSpPr>
        <p:spPr/>
        <p:txBody>
          <a:bodyPr/>
          <a:lstStyle/>
          <a:p>
            <a:r>
              <a:rPr lang="en-US" smtClean="0"/>
              <a:t>Click to edit Master title style</a:t>
            </a:r>
            <a:endParaRPr lang="en-GB"/>
          </a:p>
        </p:txBody>
      </p:sp>
      <p:sp>
        <p:nvSpPr>
          <p:cNvPr id="3" name="Slide Number Placeholder 2"/>
          <p:cNvSpPr>
            <a:spLocks noGrp="1"/>
          </p:cNvSpPr>
          <p:nvPr>
            <p:ph type="sldNum" sz="quarter" idx="10"/>
          </p:nvPr>
        </p:nvSpPr>
        <p:spPr/>
        <p:txBody>
          <a:bodyPr/>
          <a:lstStyle/>
          <a:p>
            <a:pPr>
              <a:defRPr/>
            </a:pPr>
            <a:fld id="{9E3FD055-00A3-4E1F-830A-86C1BE1F854C}" type="slidenum">
              <a:rPr lang="en-GB" smtClean="0">
                <a:solidFill>
                  <a:srgbClr val="002244"/>
                </a:solidFill>
              </a:rPr>
              <a:pPr>
                <a:defRPr/>
              </a:pPr>
              <a:t>‹#›</a:t>
            </a:fld>
            <a:endParaRPr lang="en-GB" dirty="0">
              <a:solidFill>
                <a:srgbClr val="002244"/>
              </a:solidFill>
            </a:endParaRPr>
          </a:p>
        </p:txBody>
      </p:sp>
      <p:sp>
        <p:nvSpPr>
          <p:cNvPr id="17" name="Text Placeholder 16"/>
          <p:cNvSpPr>
            <a:spLocks noGrp="1"/>
          </p:cNvSpPr>
          <p:nvPr>
            <p:ph type="body" sz="quarter" idx="12" hasCustomPrompt="1"/>
          </p:nvPr>
        </p:nvSpPr>
        <p:spPr>
          <a:xfrm>
            <a:off x="1384228" y="1659467"/>
            <a:ext cx="7200086" cy="699766"/>
          </a:xfrm>
          <a:solidFill>
            <a:srgbClr val="A1A7C0"/>
          </a:solidFill>
        </p:spPr>
        <p:txBody>
          <a:bodyPr anchor="ctr"/>
          <a:lstStyle>
            <a:lvl1pPr>
              <a:buFontTx/>
              <a:buNone/>
              <a:defRPr sz="1700">
                <a:solidFill>
                  <a:schemeClr val="tx1"/>
                </a:solidFill>
              </a:defRPr>
            </a:lvl1pPr>
          </a:lstStyle>
          <a:p>
            <a:pPr lvl="0"/>
            <a:r>
              <a:rPr lang="en-US" dirty="0" smtClean="0"/>
              <a:t>Enter agenda here, delete if not needed</a:t>
            </a:r>
            <a:endParaRPr lang="en-GB" dirty="0"/>
          </a:p>
        </p:txBody>
      </p:sp>
      <p:sp>
        <p:nvSpPr>
          <p:cNvPr id="18" name="Text Placeholder 14"/>
          <p:cNvSpPr>
            <a:spLocks noGrp="1"/>
          </p:cNvSpPr>
          <p:nvPr>
            <p:ph type="body" sz="quarter" idx="13" hasCustomPrompt="1"/>
          </p:nvPr>
        </p:nvSpPr>
        <p:spPr>
          <a:xfrm>
            <a:off x="601866" y="2431340"/>
            <a:ext cx="717656" cy="699766"/>
          </a:xfrm>
          <a:solidFill>
            <a:srgbClr val="2B3E65"/>
          </a:solidFill>
        </p:spPr>
        <p:txBody>
          <a:bodyPr anchor="ctr"/>
          <a:lstStyle>
            <a:lvl1pPr algn="ctr">
              <a:buFontTx/>
              <a:buNone/>
              <a:defRPr sz="2200" b="0">
                <a:solidFill>
                  <a:schemeClr val="bg1"/>
                </a:solidFill>
              </a:defRPr>
            </a:lvl1pPr>
          </a:lstStyle>
          <a:p>
            <a:pPr lvl="0"/>
            <a:r>
              <a:rPr lang="en-US" dirty="0" smtClean="0"/>
              <a:t>No.</a:t>
            </a:r>
            <a:endParaRPr lang="en-GB" dirty="0"/>
          </a:p>
        </p:txBody>
      </p:sp>
      <p:sp>
        <p:nvSpPr>
          <p:cNvPr id="19" name="Text Placeholder 16"/>
          <p:cNvSpPr>
            <a:spLocks noGrp="1"/>
          </p:cNvSpPr>
          <p:nvPr>
            <p:ph type="body" sz="quarter" idx="14" hasCustomPrompt="1"/>
          </p:nvPr>
        </p:nvSpPr>
        <p:spPr>
          <a:xfrm>
            <a:off x="1384228" y="2431340"/>
            <a:ext cx="7200086" cy="699766"/>
          </a:xfrm>
          <a:solidFill>
            <a:srgbClr val="A1A7C0"/>
          </a:solidFill>
        </p:spPr>
        <p:txBody>
          <a:bodyPr anchor="ctr"/>
          <a:lstStyle>
            <a:lvl1pPr>
              <a:buFontTx/>
              <a:buNone/>
              <a:defRPr sz="1700">
                <a:solidFill>
                  <a:schemeClr val="tx1"/>
                </a:solidFill>
              </a:defRPr>
            </a:lvl1pPr>
          </a:lstStyle>
          <a:p>
            <a:pPr lvl="0"/>
            <a:r>
              <a:rPr lang="en-US" dirty="0" smtClean="0"/>
              <a:t>Enter agenda here, delete if not needed</a:t>
            </a:r>
            <a:endParaRPr lang="en-GB" dirty="0"/>
          </a:p>
        </p:txBody>
      </p:sp>
      <p:sp>
        <p:nvSpPr>
          <p:cNvPr id="20" name="Text Placeholder 14"/>
          <p:cNvSpPr>
            <a:spLocks noGrp="1"/>
          </p:cNvSpPr>
          <p:nvPr>
            <p:ph type="body" sz="quarter" idx="15" hasCustomPrompt="1"/>
          </p:nvPr>
        </p:nvSpPr>
        <p:spPr>
          <a:xfrm>
            <a:off x="601866" y="3203213"/>
            <a:ext cx="717656" cy="699766"/>
          </a:xfrm>
          <a:solidFill>
            <a:srgbClr val="2B3E65"/>
          </a:solidFill>
        </p:spPr>
        <p:txBody>
          <a:bodyPr anchor="ctr"/>
          <a:lstStyle>
            <a:lvl1pPr algn="ctr">
              <a:buFontTx/>
              <a:buNone/>
              <a:defRPr sz="2200" b="0">
                <a:solidFill>
                  <a:schemeClr val="bg1"/>
                </a:solidFill>
              </a:defRPr>
            </a:lvl1pPr>
          </a:lstStyle>
          <a:p>
            <a:pPr lvl="0"/>
            <a:r>
              <a:rPr lang="en-US" dirty="0" smtClean="0"/>
              <a:t>No.</a:t>
            </a:r>
            <a:endParaRPr lang="en-GB" dirty="0"/>
          </a:p>
        </p:txBody>
      </p:sp>
      <p:sp>
        <p:nvSpPr>
          <p:cNvPr id="21" name="Text Placeholder 16"/>
          <p:cNvSpPr>
            <a:spLocks noGrp="1"/>
          </p:cNvSpPr>
          <p:nvPr>
            <p:ph type="body" sz="quarter" idx="16" hasCustomPrompt="1"/>
          </p:nvPr>
        </p:nvSpPr>
        <p:spPr>
          <a:xfrm>
            <a:off x="1384228" y="3203213"/>
            <a:ext cx="7200086" cy="699766"/>
          </a:xfrm>
          <a:solidFill>
            <a:srgbClr val="A1A7C0"/>
          </a:solidFill>
        </p:spPr>
        <p:txBody>
          <a:bodyPr anchor="ctr"/>
          <a:lstStyle>
            <a:lvl1pPr>
              <a:buFontTx/>
              <a:buNone/>
              <a:defRPr sz="1700">
                <a:solidFill>
                  <a:schemeClr val="tx1"/>
                </a:solidFill>
              </a:defRPr>
            </a:lvl1pPr>
          </a:lstStyle>
          <a:p>
            <a:pPr lvl="0"/>
            <a:r>
              <a:rPr lang="en-US" dirty="0" smtClean="0"/>
              <a:t>Enter agenda here, delete if not needed</a:t>
            </a:r>
            <a:endParaRPr lang="en-GB" dirty="0"/>
          </a:p>
        </p:txBody>
      </p:sp>
      <p:sp>
        <p:nvSpPr>
          <p:cNvPr id="22" name="Text Placeholder 14"/>
          <p:cNvSpPr>
            <a:spLocks noGrp="1"/>
          </p:cNvSpPr>
          <p:nvPr>
            <p:ph type="body" sz="quarter" idx="17" hasCustomPrompt="1"/>
          </p:nvPr>
        </p:nvSpPr>
        <p:spPr>
          <a:xfrm>
            <a:off x="601866" y="3975086"/>
            <a:ext cx="717656" cy="699766"/>
          </a:xfrm>
          <a:solidFill>
            <a:srgbClr val="2B3E65"/>
          </a:solidFill>
        </p:spPr>
        <p:txBody>
          <a:bodyPr anchor="ctr"/>
          <a:lstStyle>
            <a:lvl1pPr algn="ctr">
              <a:buFontTx/>
              <a:buNone/>
              <a:defRPr sz="2200" b="0">
                <a:solidFill>
                  <a:schemeClr val="bg1"/>
                </a:solidFill>
              </a:defRPr>
            </a:lvl1pPr>
          </a:lstStyle>
          <a:p>
            <a:pPr lvl="0"/>
            <a:r>
              <a:rPr lang="en-US" dirty="0" smtClean="0"/>
              <a:t>No.</a:t>
            </a:r>
            <a:endParaRPr lang="en-GB" dirty="0"/>
          </a:p>
        </p:txBody>
      </p:sp>
      <p:sp>
        <p:nvSpPr>
          <p:cNvPr id="23" name="Text Placeholder 16"/>
          <p:cNvSpPr>
            <a:spLocks noGrp="1"/>
          </p:cNvSpPr>
          <p:nvPr>
            <p:ph type="body" sz="quarter" idx="18" hasCustomPrompt="1"/>
          </p:nvPr>
        </p:nvSpPr>
        <p:spPr>
          <a:xfrm>
            <a:off x="1384228" y="3975086"/>
            <a:ext cx="7200086" cy="699766"/>
          </a:xfrm>
          <a:solidFill>
            <a:srgbClr val="A1A7C0"/>
          </a:solidFill>
        </p:spPr>
        <p:txBody>
          <a:bodyPr anchor="ctr"/>
          <a:lstStyle>
            <a:lvl1pPr>
              <a:buFontTx/>
              <a:buNone/>
              <a:defRPr sz="1700">
                <a:solidFill>
                  <a:schemeClr val="tx1"/>
                </a:solidFill>
              </a:defRPr>
            </a:lvl1pPr>
          </a:lstStyle>
          <a:p>
            <a:pPr lvl="0"/>
            <a:r>
              <a:rPr lang="en-US" dirty="0" smtClean="0"/>
              <a:t>Enter agenda here, delete if not needed</a:t>
            </a:r>
            <a:endParaRPr lang="en-GB" dirty="0"/>
          </a:p>
        </p:txBody>
      </p:sp>
      <p:sp>
        <p:nvSpPr>
          <p:cNvPr id="24" name="Text Placeholder 14"/>
          <p:cNvSpPr>
            <a:spLocks noGrp="1"/>
          </p:cNvSpPr>
          <p:nvPr>
            <p:ph type="body" sz="quarter" idx="19" hasCustomPrompt="1"/>
          </p:nvPr>
        </p:nvSpPr>
        <p:spPr>
          <a:xfrm>
            <a:off x="601866" y="4746959"/>
            <a:ext cx="717656" cy="699766"/>
          </a:xfrm>
          <a:solidFill>
            <a:srgbClr val="2B3E65"/>
          </a:solidFill>
        </p:spPr>
        <p:txBody>
          <a:bodyPr anchor="ctr"/>
          <a:lstStyle>
            <a:lvl1pPr algn="ctr">
              <a:buFontTx/>
              <a:buNone/>
              <a:defRPr sz="2200" b="0">
                <a:solidFill>
                  <a:schemeClr val="bg1"/>
                </a:solidFill>
              </a:defRPr>
            </a:lvl1pPr>
          </a:lstStyle>
          <a:p>
            <a:pPr lvl="0"/>
            <a:r>
              <a:rPr lang="en-US" dirty="0" smtClean="0"/>
              <a:t>No.</a:t>
            </a:r>
            <a:endParaRPr lang="en-GB" dirty="0"/>
          </a:p>
        </p:txBody>
      </p:sp>
      <p:sp>
        <p:nvSpPr>
          <p:cNvPr id="25" name="Text Placeholder 16"/>
          <p:cNvSpPr>
            <a:spLocks noGrp="1"/>
          </p:cNvSpPr>
          <p:nvPr>
            <p:ph type="body" sz="quarter" idx="20" hasCustomPrompt="1"/>
          </p:nvPr>
        </p:nvSpPr>
        <p:spPr>
          <a:xfrm>
            <a:off x="1384228" y="4746959"/>
            <a:ext cx="7200086" cy="699766"/>
          </a:xfrm>
          <a:solidFill>
            <a:srgbClr val="A1A7C0"/>
          </a:solidFill>
        </p:spPr>
        <p:txBody>
          <a:bodyPr anchor="ctr"/>
          <a:lstStyle>
            <a:lvl1pPr>
              <a:buFontTx/>
              <a:buNone/>
              <a:defRPr sz="1700">
                <a:solidFill>
                  <a:schemeClr val="tx1"/>
                </a:solidFill>
              </a:defRPr>
            </a:lvl1pPr>
          </a:lstStyle>
          <a:p>
            <a:pPr lvl="0"/>
            <a:r>
              <a:rPr lang="en-US" dirty="0" smtClean="0"/>
              <a:t>Enter agenda here, delete if not needed</a:t>
            </a:r>
            <a:endParaRPr lang="en-GB" dirty="0"/>
          </a:p>
        </p:txBody>
      </p:sp>
      <p:sp>
        <p:nvSpPr>
          <p:cNvPr id="26" name="Text Placeholder 14"/>
          <p:cNvSpPr>
            <a:spLocks noGrp="1"/>
          </p:cNvSpPr>
          <p:nvPr>
            <p:ph type="body" sz="quarter" idx="21" hasCustomPrompt="1"/>
          </p:nvPr>
        </p:nvSpPr>
        <p:spPr>
          <a:xfrm>
            <a:off x="601866" y="5518832"/>
            <a:ext cx="717656" cy="699766"/>
          </a:xfrm>
          <a:solidFill>
            <a:srgbClr val="2B3E65"/>
          </a:solidFill>
        </p:spPr>
        <p:txBody>
          <a:bodyPr anchor="ctr"/>
          <a:lstStyle>
            <a:lvl1pPr algn="ctr">
              <a:buFontTx/>
              <a:buNone/>
              <a:defRPr sz="2200" b="0">
                <a:solidFill>
                  <a:schemeClr val="bg1"/>
                </a:solidFill>
              </a:defRPr>
            </a:lvl1pPr>
          </a:lstStyle>
          <a:p>
            <a:pPr lvl="0"/>
            <a:r>
              <a:rPr lang="en-US" dirty="0" smtClean="0"/>
              <a:t>No.</a:t>
            </a:r>
            <a:endParaRPr lang="en-GB" dirty="0"/>
          </a:p>
        </p:txBody>
      </p:sp>
      <p:sp>
        <p:nvSpPr>
          <p:cNvPr id="27" name="Text Placeholder 16"/>
          <p:cNvSpPr>
            <a:spLocks noGrp="1"/>
          </p:cNvSpPr>
          <p:nvPr>
            <p:ph type="body" sz="quarter" idx="22" hasCustomPrompt="1"/>
          </p:nvPr>
        </p:nvSpPr>
        <p:spPr>
          <a:xfrm>
            <a:off x="1384228" y="5518832"/>
            <a:ext cx="7200086" cy="699766"/>
          </a:xfrm>
          <a:solidFill>
            <a:srgbClr val="A1A7C0"/>
          </a:solidFill>
        </p:spPr>
        <p:txBody>
          <a:bodyPr anchor="ctr"/>
          <a:lstStyle>
            <a:lvl1pPr>
              <a:buFontTx/>
              <a:buNone/>
              <a:defRPr sz="1700">
                <a:solidFill>
                  <a:schemeClr val="tx1"/>
                </a:solidFill>
              </a:defRPr>
            </a:lvl1pPr>
          </a:lstStyle>
          <a:p>
            <a:pPr lvl="0"/>
            <a:r>
              <a:rPr lang="en-US" dirty="0" smtClean="0"/>
              <a:t>Enter agenda here, delete if not needed</a:t>
            </a:r>
            <a:endParaRPr lang="en-GB" dirty="0"/>
          </a:p>
        </p:txBody>
      </p:sp>
      <p:cxnSp>
        <p:nvCxnSpPr>
          <p:cNvPr id="28" name="Straight Connector 27"/>
          <p:cNvCxnSpPr/>
          <p:nvPr userDrawn="1"/>
        </p:nvCxnSpPr>
        <p:spPr>
          <a:xfrm flipV="1">
            <a:off x="579807" y="1491683"/>
            <a:ext cx="8904228" cy="0"/>
          </a:xfrm>
          <a:prstGeom prst="line">
            <a:avLst/>
          </a:prstGeom>
          <a:ln>
            <a:solidFill>
              <a:srgbClr val="606B8D"/>
            </a:solidFill>
          </a:ln>
        </p:spPr>
        <p:style>
          <a:lnRef idx="1">
            <a:schemeClr val="accent1"/>
          </a:lnRef>
          <a:fillRef idx="0">
            <a:schemeClr val="accent1"/>
          </a:fillRef>
          <a:effectRef idx="0">
            <a:schemeClr val="accent1"/>
          </a:effectRef>
          <a:fontRef idx="minor">
            <a:schemeClr val="tx1"/>
          </a:fontRef>
        </p:style>
      </p:cxnSp>
      <p:sp>
        <p:nvSpPr>
          <p:cNvPr id="29" name="Text Placeholder 8"/>
          <p:cNvSpPr>
            <a:spLocks noGrp="1"/>
          </p:cNvSpPr>
          <p:nvPr>
            <p:ph type="body" sz="quarter" idx="23" hasCustomPrompt="1"/>
          </p:nvPr>
        </p:nvSpPr>
        <p:spPr>
          <a:xfrm>
            <a:off x="498537" y="6254703"/>
            <a:ext cx="3966522" cy="388759"/>
          </a:xfrm>
        </p:spPr>
        <p:txBody>
          <a:bodyPr anchor="b"/>
          <a:lstStyle>
            <a:lvl1pPr marL="0" indent="0">
              <a:buFontTx/>
              <a:buNone/>
              <a:defRPr sz="900"/>
            </a:lvl1pPr>
          </a:lstStyle>
          <a:p>
            <a:pPr lvl="0"/>
            <a:r>
              <a:rPr lang="en-US" dirty="0" smtClean="0"/>
              <a:t>Source: Enter source here</a:t>
            </a:r>
            <a:endParaRPr lang="en-GB" dirty="0"/>
          </a:p>
        </p:txBody>
      </p:sp>
      <p:sp>
        <p:nvSpPr>
          <p:cNvPr id="31" name="Footer Placeholder 4"/>
          <p:cNvSpPr>
            <a:spLocks noGrp="1"/>
          </p:cNvSpPr>
          <p:nvPr>
            <p:ph type="ftr" sz="quarter" idx="3"/>
          </p:nvPr>
        </p:nvSpPr>
        <p:spPr>
          <a:xfrm>
            <a:off x="5831522" y="6342294"/>
            <a:ext cx="3737103" cy="365125"/>
          </a:xfrm>
          <a:prstGeom prst="rect">
            <a:avLst/>
          </a:prstGeom>
        </p:spPr>
        <p:txBody>
          <a:bodyPr vert="horz" lIns="95784" tIns="47892" rIns="95784" bIns="47892" rtlCol="0" anchor="ctr"/>
          <a:lstStyle>
            <a:lvl1pPr algn="r">
              <a:defRPr sz="1100">
                <a:solidFill>
                  <a:schemeClr val="tx1">
                    <a:tint val="75000"/>
                  </a:schemeClr>
                </a:solidFill>
              </a:defRPr>
            </a:lvl1pPr>
          </a:lstStyle>
          <a:p>
            <a:endParaRPr lang="en-GB" dirty="0">
              <a:solidFill>
                <a:srgbClr val="002244">
                  <a:tint val="75000"/>
                </a:srgbClr>
              </a:solidFill>
            </a:endParaRPr>
          </a:p>
        </p:txBody>
      </p:sp>
    </p:spTree>
    <p:extLst>
      <p:ext uri="{BB962C8B-B14F-4D97-AF65-F5344CB8AC3E}">
        <p14:creationId xmlns:p14="http://schemas.microsoft.com/office/powerpoint/2010/main" val="2026369739"/>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preserve="1" userDrawn="1">
  <p:cSld name="6. CONTENT AND 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a:xfrm>
            <a:off x="635302" y="1716299"/>
            <a:ext cx="5038295" cy="3824239"/>
          </a:xfrm>
          <a:solidFill>
            <a:srgbClr val="A1A7C0"/>
          </a:solidFill>
        </p:spPr>
        <p:txBody>
          <a:bodyPr tIns="99176"/>
          <a:lstStyle>
            <a:lvl1pPr>
              <a:buClr>
                <a:schemeClr val="tx1"/>
              </a:buClr>
              <a:defRPr>
                <a:solidFill>
                  <a:schemeClr val="tx1"/>
                </a:solidFill>
              </a:defRPr>
            </a:lvl1pPr>
            <a:lvl2pPr>
              <a:buClr>
                <a:srgbClr val="606B8D"/>
              </a:buClr>
              <a:defRPr>
                <a:solidFill>
                  <a:schemeClr val="tx1"/>
                </a:solidFill>
              </a:defRPr>
            </a:lvl2pPr>
            <a:lvl3pPr>
              <a:defRPr>
                <a:solidFill>
                  <a:schemeClr val="tx1"/>
                </a:solidFill>
              </a:defRPr>
            </a:lvl3pPr>
            <a:lvl4pPr>
              <a:buClr>
                <a:srgbClr val="606B8D"/>
              </a:buClr>
              <a:defRPr>
                <a:solidFill>
                  <a:schemeClr val="tx1"/>
                </a:solidFill>
              </a:defRPr>
            </a:lvl4pPr>
            <a:lvl5pPr>
              <a:buClr>
                <a:srgbClr val="606B8D"/>
              </a:buClr>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Date Placeholder 3"/>
          <p:cNvSpPr>
            <a:spLocks noGrp="1"/>
          </p:cNvSpPr>
          <p:nvPr>
            <p:ph type="dt" sz="half" idx="10"/>
          </p:nvPr>
        </p:nvSpPr>
        <p:spPr/>
        <p:txBody>
          <a:bodyPr/>
          <a:lstStyle/>
          <a:p>
            <a:fld id="{00B6CA34-6738-40AF-91D1-D098062861F9}" type="datetimeFigureOut">
              <a:rPr lang="en-GB" smtClean="0">
                <a:solidFill>
                  <a:srgbClr val="002244"/>
                </a:solidFill>
              </a:rPr>
              <a:pPr/>
              <a:t>07/03/2016</a:t>
            </a:fld>
            <a:endParaRPr lang="en-GB">
              <a:solidFill>
                <a:srgbClr val="002244"/>
              </a:solidFill>
            </a:endParaRPr>
          </a:p>
        </p:txBody>
      </p:sp>
      <p:sp>
        <p:nvSpPr>
          <p:cNvPr id="5" name="Footer Placeholder 4"/>
          <p:cNvSpPr>
            <a:spLocks noGrp="1"/>
          </p:cNvSpPr>
          <p:nvPr>
            <p:ph type="ftr" sz="quarter" idx="11"/>
          </p:nvPr>
        </p:nvSpPr>
        <p:spPr/>
        <p:txBody>
          <a:bodyPr/>
          <a:lstStyle/>
          <a:p>
            <a:endParaRPr lang="en-GB">
              <a:solidFill>
                <a:srgbClr val="002244"/>
              </a:solidFill>
            </a:endParaRPr>
          </a:p>
        </p:txBody>
      </p:sp>
      <p:sp>
        <p:nvSpPr>
          <p:cNvPr id="6" name="Slide Number Placeholder 5"/>
          <p:cNvSpPr>
            <a:spLocks noGrp="1"/>
          </p:cNvSpPr>
          <p:nvPr>
            <p:ph type="sldNum" sz="quarter" idx="12"/>
          </p:nvPr>
        </p:nvSpPr>
        <p:spPr/>
        <p:txBody>
          <a:bodyPr/>
          <a:lstStyle/>
          <a:p>
            <a:fld id="{B3D0B232-8F1E-405E-9C98-A855FD5493C3}" type="slidenum">
              <a:rPr lang="en-GB" smtClean="0">
                <a:solidFill>
                  <a:srgbClr val="002244"/>
                </a:solidFill>
              </a:rPr>
              <a:pPr/>
              <a:t>‹#›</a:t>
            </a:fld>
            <a:endParaRPr lang="en-GB">
              <a:solidFill>
                <a:srgbClr val="002244"/>
              </a:solidFill>
            </a:endParaRPr>
          </a:p>
        </p:txBody>
      </p:sp>
      <p:sp>
        <p:nvSpPr>
          <p:cNvPr id="7" name="Text Placeholder 8"/>
          <p:cNvSpPr>
            <a:spLocks noGrp="1"/>
          </p:cNvSpPr>
          <p:nvPr>
            <p:ph type="body" sz="quarter" idx="23" hasCustomPrompt="1"/>
          </p:nvPr>
        </p:nvSpPr>
        <p:spPr>
          <a:xfrm>
            <a:off x="498536" y="6254703"/>
            <a:ext cx="4038307" cy="388759"/>
          </a:xfrm>
        </p:spPr>
        <p:txBody>
          <a:bodyPr anchor="b"/>
          <a:lstStyle>
            <a:lvl1pPr marL="0" indent="0">
              <a:buFontTx/>
              <a:buNone/>
              <a:defRPr sz="900"/>
            </a:lvl1pPr>
          </a:lstStyle>
          <a:p>
            <a:pPr lvl="0"/>
            <a:r>
              <a:rPr lang="en-US" dirty="0" smtClean="0"/>
              <a:t>Source: Enter source here</a:t>
            </a:r>
            <a:endParaRPr lang="en-GB" dirty="0"/>
          </a:p>
        </p:txBody>
      </p:sp>
      <p:sp>
        <p:nvSpPr>
          <p:cNvPr id="9" name="Picture Placeholder 8"/>
          <p:cNvSpPr>
            <a:spLocks noGrp="1"/>
          </p:cNvSpPr>
          <p:nvPr>
            <p:ph type="pic" sz="quarter" idx="24"/>
          </p:nvPr>
        </p:nvSpPr>
        <p:spPr>
          <a:xfrm>
            <a:off x="5671056" y="1716299"/>
            <a:ext cx="3806998" cy="3823513"/>
          </a:xfrm>
        </p:spPr>
        <p:txBody>
          <a:bodyPr/>
          <a:lstStyle/>
          <a:p>
            <a:r>
              <a:rPr lang="en-US" smtClean="0"/>
              <a:t>Click icon to add picture</a:t>
            </a:r>
            <a:endParaRPr lang="en-GB"/>
          </a:p>
        </p:txBody>
      </p:sp>
      <p:cxnSp>
        <p:nvCxnSpPr>
          <p:cNvPr id="10" name="Straight Connector 9"/>
          <p:cNvCxnSpPr/>
          <p:nvPr userDrawn="1"/>
        </p:nvCxnSpPr>
        <p:spPr>
          <a:xfrm flipV="1">
            <a:off x="579807" y="1491683"/>
            <a:ext cx="8904228" cy="0"/>
          </a:xfrm>
          <a:prstGeom prst="line">
            <a:avLst/>
          </a:prstGeom>
          <a:ln>
            <a:solidFill>
              <a:srgbClr val="606B8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1685057"/>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preserve="1" userDrawn="1">
  <p:cSld name="1_7. PRESENTATION OBJECTIVES">
    <p:spTree>
      <p:nvGrpSpPr>
        <p:cNvPr id="1" name=""/>
        <p:cNvGrpSpPr/>
        <p:nvPr/>
      </p:nvGrpSpPr>
      <p:grpSpPr>
        <a:xfrm>
          <a:off x="0" y="0"/>
          <a:ext cx="0" cy="0"/>
          <a:chOff x="0" y="0"/>
          <a:chExt cx="0" cy="0"/>
        </a:xfrm>
      </p:grpSpPr>
      <p:sp>
        <p:nvSpPr>
          <p:cNvPr id="25" name="Rectangle 24"/>
          <p:cNvSpPr/>
          <p:nvPr userDrawn="1"/>
        </p:nvSpPr>
        <p:spPr>
          <a:xfrm>
            <a:off x="122061" y="1"/>
            <a:ext cx="3078128" cy="674281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83969" tIns="41985" rIns="83969" bIns="41985" rtlCol="0" anchor="ctr"/>
          <a:lstStyle/>
          <a:p>
            <a:pPr algn="ctr" defTabSz="957838" fontAlgn="auto">
              <a:spcBef>
                <a:spcPts val="0"/>
              </a:spcBef>
              <a:spcAft>
                <a:spcPts val="0"/>
              </a:spcAft>
            </a:pPr>
            <a:endParaRPr lang="en-GB" sz="1900">
              <a:solidFill>
                <a:srgbClr val="FFFFFF"/>
              </a:solidFill>
            </a:endParaRPr>
          </a:p>
        </p:txBody>
      </p:sp>
      <p:sp>
        <p:nvSpPr>
          <p:cNvPr id="2" name="Title 1"/>
          <p:cNvSpPr>
            <a:spLocks noGrp="1"/>
          </p:cNvSpPr>
          <p:nvPr>
            <p:ph type="title"/>
          </p:nvPr>
        </p:nvSpPr>
        <p:spPr>
          <a:xfrm>
            <a:off x="122061" y="120949"/>
            <a:ext cx="3079572" cy="1439360"/>
          </a:xfrm>
          <a:noFill/>
        </p:spPr>
        <p:txBody>
          <a:bodyPr lIns="462823" tIns="495882" anchor="t"/>
          <a:lstStyle>
            <a:lvl1pPr>
              <a:defRPr>
                <a:solidFill>
                  <a:schemeClr val="bg1"/>
                </a:solidFill>
              </a:defRPr>
            </a:lvl1pPr>
          </a:lstStyle>
          <a:p>
            <a:r>
              <a:rPr lang="en-US" smtClean="0"/>
              <a:t>Click to edit Master title style</a:t>
            </a:r>
            <a:endParaRPr lang="en-GB" dirty="0"/>
          </a:p>
        </p:txBody>
      </p:sp>
      <p:sp>
        <p:nvSpPr>
          <p:cNvPr id="3" name="Date Placeholder 2"/>
          <p:cNvSpPr>
            <a:spLocks noGrp="1"/>
          </p:cNvSpPr>
          <p:nvPr>
            <p:ph type="dt" sz="half" idx="10"/>
          </p:nvPr>
        </p:nvSpPr>
        <p:spPr/>
        <p:txBody>
          <a:bodyPr/>
          <a:lstStyle/>
          <a:p>
            <a:fld id="{06B64096-513A-4056-AD1A-8089F6AFE02D}" type="datetimeFigureOut">
              <a:rPr lang="en-GB" smtClean="0">
                <a:solidFill>
                  <a:srgbClr val="002244"/>
                </a:solidFill>
              </a:rPr>
              <a:pPr/>
              <a:t>07/03/2016</a:t>
            </a:fld>
            <a:endParaRPr lang="en-GB">
              <a:solidFill>
                <a:srgbClr val="002244"/>
              </a:solidFill>
            </a:endParaRPr>
          </a:p>
        </p:txBody>
      </p:sp>
      <p:sp>
        <p:nvSpPr>
          <p:cNvPr id="4" name="Footer Placeholder 3"/>
          <p:cNvSpPr>
            <a:spLocks noGrp="1"/>
          </p:cNvSpPr>
          <p:nvPr>
            <p:ph type="ftr" sz="quarter" idx="11"/>
          </p:nvPr>
        </p:nvSpPr>
        <p:spPr/>
        <p:txBody>
          <a:bodyPr/>
          <a:lstStyle/>
          <a:p>
            <a:endParaRPr lang="en-GB" dirty="0">
              <a:solidFill>
                <a:srgbClr val="002244"/>
              </a:solidFill>
            </a:endParaRPr>
          </a:p>
        </p:txBody>
      </p:sp>
      <p:sp>
        <p:nvSpPr>
          <p:cNvPr id="5" name="Slide Number Placeholder 4"/>
          <p:cNvSpPr>
            <a:spLocks noGrp="1"/>
          </p:cNvSpPr>
          <p:nvPr>
            <p:ph type="sldNum" sz="quarter" idx="12"/>
          </p:nvPr>
        </p:nvSpPr>
        <p:spPr/>
        <p:txBody>
          <a:bodyPr/>
          <a:lstStyle/>
          <a:p>
            <a:fld id="{AC5418B0-CB07-44CE-97FE-8A2F735695C7}" type="slidenum">
              <a:rPr lang="en-GB" smtClean="0">
                <a:solidFill>
                  <a:srgbClr val="002244"/>
                </a:solidFill>
              </a:rPr>
              <a:pPr/>
              <a:t>‹#›</a:t>
            </a:fld>
            <a:endParaRPr lang="en-GB">
              <a:solidFill>
                <a:srgbClr val="002244"/>
              </a:solidFill>
            </a:endParaRPr>
          </a:p>
        </p:txBody>
      </p:sp>
      <p:sp>
        <p:nvSpPr>
          <p:cNvPr id="8" name="Text Placeholder 7"/>
          <p:cNvSpPr>
            <a:spLocks noGrp="1"/>
          </p:cNvSpPr>
          <p:nvPr>
            <p:ph type="body" sz="quarter" idx="25" hasCustomPrompt="1"/>
          </p:nvPr>
        </p:nvSpPr>
        <p:spPr>
          <a:xfrm>
            <a:off x="617654" y="1658047"/>
            <a:ext cx="333492" cy="816292"/>
          </a:xfrm>
        </p:spPr>
        <p:txBody>
          <a:bodyPr wrap="none" lIns="0" rIns="0" anchor="ctr"/>
          <a:lstStyle>
            <a:lvl1pPr marL="0" indent="0" algn="l">
              <a:buFontTx/>
              <a:buNone/>
              <a:defRPr sz="2200" b="1">
                <a:solidFill>
                  <a:schemeClr val="bg1"/>
                </a:solidFill>
              </a:defRPr>
            </a:lvl1pPr>
          </a:lstStyle>
          <a:p>
            <a:pPr lvl="0"/>
            <a:r>
              <a:rPr lang="en-US" dirty="0" smtClean="0"/>
              <a:t>No.</a:t>
            </a:r>
          </a:p>
        </p:txBody>
      </p:sp>
      <p:sp>
        <p:nvSpPr>
          <p:cNvPr id="9" name="Text Placeholder 7"/>
          <p:cNvSpPr>
            <a:spLocks noGrp="1"/>
          </p:cNvSpPr>
          <p:nvPr>
            <p:ph type="body" sz="quarter" idx="26" hasCustomPrompt="1"/>
          </p:nvPr>
        </p:nvSpPr>
        <p:spPr>
          <a:xfrm>
            <a:off x="617654" y="2610397"/>
            <a:ext cx="333492" cy="816292"/>
          </a:xfrm>
        </p:spPr>
        <p:txBody>
          <a:bodyPr wrap="none" lIns="0" rIns="0" anchor="ctr"/>
          <a:lstStyle>
            <a:lvl1pPr marL="0" indent="0" algn="l">
              <a:buFontTx/>
              <a:buNone/>
              <a:defRPr sz="2200" b="1">
                <a:solidFill>
                  <a:schemeClr val="bg1"/>
                </a:solidFill>
              </a:defRPr>
            </a:lvl1pPr>
          </a:lstStyle>
          <a:p>
            <a:pPr lvl="0"/>
            <a:r>
              <a:rPr lang="en-US" dirty="0" smtClean="0"/>
              <a:t>No.</a:t>
            </a:r>
          </a:p>
        </p:txBody>
      </p:sp>
      <p:sp>
        <p:nvSpPr>
          <p:cNvPr id="10" name="Text Placeholder 7"/>
          <p:cNvSpPr>
            <a:spLocks noGrp="1"/>
          </p:cNvSpPr>
          <p:nvPr>
            <p:ph type="body" sz="quarter" idx="27" hasCustomPrompt="1"/>
          </p:nvPr>
        </p:nvSpPr>
        <p:spPr>
          <a:xfrm>
            <a:off x="617654" y="3562747"/>
            <a:ext cx="333492" cy="816292"/>
          </a:xfrm>
        </p:spPr>
        <p:txBody>
          <a:bodyPr wrap="none" lIns="0" rIns="0" anchor="ctr"/>
          <a:lstStyle>
            <a:lvl1pPr marL="0" indent="0" algn="l">
              <a:buFontTx/>
              <a:buNone/>
              <a:defRPr sz="2200" b="1">
                <a:solidFill>
                  <a:schemeClr val="bg1"/>
                </a:solidFill>
              </a:defRPr>
            </a:lvl1pPr>
          </a:lstStyle>
          <a:p>
            <a:pPr lvl="0"/>
            <a:r>
              <a:rPr lang="en-US" dirty="0" smtClean="0"/>
              <a:t>No.</a:t>
            </a:r>
          </a:p>
        </p:txBody>
      </p:sp>
      <p:sp>
        <p:nvSpPr>
          <p:cNvPr id="11" name="Text Placeholder 7"/>
          <p:cNvSpPr>
            <a:spLocks noGrp="1"/>
          </p:cNvSpPr>
          <p:nvPr>
            <p:ph type="body" sz="quarter" idx="28" hasCustomPrompt="1"/>
          </p:nvPr>
        </p:nvSpPr>
        <p:spPr>
          <a:xfrm>
            <a:off x="617654" y="4515097"/>
            <a:ext cx="333492" cy="816292"/>
          </a:xfrm>
        </p:spPr>
        <p:txBody>
          <a:bodyPr wrap="none" lIns="0" rIns="0" anchor="ctr"/>
          <a:lstStyle>
            <a:lvl1pPr marL="0" indent="0" algn="l">
              <a:buFontTx/>
              <a:buNone/>
              <a:defRPr sz="2200" b="1">
                <a:solidFill>
                  <a:schemeClr val="bg1"/>
                </a:solidFill>
              </a:defRPr>
            </a:lvl1pPr>
          </a:lstStyle>
          <a:p>
            <a:pPr lvl="0"/>
            <a:r>
              <a:rPr lang="en-US" dirty="0" smtClean="0"/>
              <a:t>No.</a:t>
            </a:r>
          </a:p>
        </p:txBody>
      </p:sp>
      <p:sp>
        <p:nvSpPr>
          <p:cNvPr id="12" name="Text Placeholder 7"/>
          <p:cNvSpPr>
            <a:spLocks noGrp="1"/>
          </p:cNvSpPr>
          <p:nvPr>
            <p:ph type="body" sz="quarter" idx="29" hasCustomPrompt="1"/>
          </p:nvPr>
        </p:nvSpPr>
        <p:spPr>
          <a:xfrm>
            <a:off x="617654" y="5467447"/>
            <a:ext cx="333492" cy="816292"/>
          </a:xfrm>
        </p:spPr>
        <p:txBody>
          <a:bodyPr wrap="none" lIns="0" rIns="0" anchor="ctr"/>
          <a:lstStyle>
            <a:lvl1pPr marL="0" indent="0" algn="l">
              <a:buFontTx/>
              <a:buNone/>
              <a:defRPr sz="2200" b="1">
                <a:solidFill>
                  <a:schemeClr val="bg1"/>
                </a:solidFill>
              </a:defRPr>
            </a:lvl1pPr>
          </a:lstStyle>
          <a:p>
            <a:pPr lvl="0"/>
            <a:r>
              <a:rPr lang="en-US" dirty="0" smtClean="0"/>
              <a:t>No.</a:t>
            </a:r>
          </a:p>
        </p:txBody>
      </p:sp>
      <p:sp>
        <p:nvSpPr>
          <p:cNvPr id="14" name="Text Placeholder 13"/>
          <p:cNvSpPr>
            <a:spLocks noGrp="1"/>
          </p:cNvSpPr>
          <p:nvPr>
            <p:ph type="body" sz="quarter" idx="30"/>
          </p:nvPr>
        </p:nvSpPr>
        <p:spPr>
          <a:xfrm>
            <a:off x="1033717" y="1658047"/>
            <a:ext cx="2024345" cy="816292"/>
          </a:xfrm>
        </p:spPr>
        <p:txBody>
          <a:bodyPr lIns="0" rIns="0" anchor="ctr"/>
          <a:lstStyle>
            <a:lvl1pPr marL="0" indent="0">
              <a:buFontTx/>
              <a:buNone/>
              <a:defRPr sz="1500">
                <a:solidFill>
                  <a:schemeClr val="bg1"/>
                </a:solidFill>
              </a:defRPr>
            </a:lvl1pPr>
          </a:lstStyle>
          <a:p>
            <a:pPr lvl="0"/>
            <a:r>
              <a:rPr lang="en-US" smtClean="0"/>
              <a:t>Click to edit Master text styles</a:t>
            </a:r>
          </a:p>
        </p:txBody>
      </p:sp>
      <p:sp>
        <p:nvSpPr>
          <p:cNvPr id="15" name="Text Placeholder 13"/>
          <p:cNvSpPr>
            <a:spLocks noGrp="1"/>
          </p:cNvSpPr>
          <p:nvPr>
            <p:ph type="body" sz="quarter" idx="31"/>
          </p:nvPr>
        </p:nvSpPr>
        <p:spPr>
          <a:xfrm>
            <a:off x="1033717" y="2610397"/>
            <a:ext cx="2024345" cy="816292"/>
          </a:xfrm>
        </p:spPr>
        <p:txBody>
          <a:bodyPr lIns="0" rIns="0" anchor="ctr"/>
          <a:lstStyle>
            <a:lvl1pPr marL="0" indent="0">
              <a:buFontTx/>
              <a:buNone/>
              <a:defRPr sz="1500">
                <a:solidFill>
                  <a:schemeClr val="bg1"/>
                </a:solidFill>
              </a:defRPr>
            </a:lvl1pPr>
          </a:lstStyle>
          <a:p>
            <a:pPr lvl="0"/>
            <a:r>
              <a:rPr lang="en-US" smtClean="0"/>
              <a:t>Click to edit Master text styles</a:t>
            </a:r>
          </a:p>
        </p:txBody>
      </p:sp>
      <p:sp>
        <p:nvSpPr>
          <p:cNvPr id="16" name="Text Placeholder 13"/>
          <p:cNvSpPr>
            <a:spLocks noGrp="1"/>
          </p:cNvSpPr>
          <p:nvPr>
            <p:ph type="body" sz="quarter" idx="32"/>
          </p:nvPr>
        </p:nvSpPr>
        <p:spPr>
          <a:xfrm>
            <a:off x="1033717" y="3562747"/>
            <a:ext cx="2024345" cy="816292"/>
          </a:xfrm>
        </p:spPr>
        <p:txBody>
          <a:bodyPr lIns="0" rIns="0" anchor="ctr"/>
          <a:lstStyle>
            <a:lvl1pPr marL="0" indent="0">
              <a:buFontTx/>
              <a:buNone/>
              <a:defRPr sz="1500">
                <a:solidFill>
                  <a:schemeClr val="bg1"/>
                </a:solidFill>
              </a:defRPr>
            </a:lvl1pPr>
          </a:lstStyle>
          <a:p>
            <a:pPr lvl="0"/>
            <a:r>
              <a:rPr lang="en-US" smtClean="0"/>
              <a:t>Click to edit Master text styles</a:t>
            </a:r>
          </a:p>
        </p:txBody>
      </p:sp>
      <p:sp>
        <p:nvSpPr>
          <p:cNvPr id="17" name="Text Placeholder 13"/>
          <p:cNvSpPr>
            <a:spLocks noGrp="1"/>
          </p:cNvSpPr>
          <p:nvPr>
            <p:ph type="body" sz="quarter" idx="33"/>
          </p:nvPr>
        </p:nvSpPr>
        <p:spPr>
          <a:xfrm>
            <a:off x="1033717" y="4515097"/>
            <a:ext cx="2024345" cy="816292"/>
          </a:xfrm>
        </p:spPr>
        <p:txBody>
          <a:bodyPr lIns="0" rIns="0" anchor="ctr"/>
          <a:lstStyle>
            <a:lvl1pPr marL="0" indent="0">
              <a:buFontTx/>
              <a:buNone/>
              <a:defRPr sz="1500">
                <a:solidFill>
                  <a:schemeClr val="bg1"/>
                </a:solidFill>
              </a:defRPr>
            </a:lvl1pPr>
          </a:lstStyle>
          <a:p>
            <a:pPr lvl="0"/>
            <a:r>
              <a:rPr lang="en-US" smtClean="0"/>
              <a:t>Click to edit Master text styles</a:t>
            </a:r>
          </a:p>
        </p:txBody>
      </p:sp>
      <p:sp>
        <p:nvSpPr>
          <p:cNvPr id="18" name="Text Placeholder 13"/>
          <p:cNvSpPr>
            <a:spLocks noGrp="1"/>
          </p:cNvSpPr>
          <p:nvPr>
            <p:ph type="body" sz="quarter" idx="34"/>
          </p:nvPr>
        </p:nvSpPr>
        <p:spPr>
          <a:xfrm>
            <a:off x="1033717" y="5467447"/>
            <a:ext cx="2024345" cy="816292"/>
          </a:xfrm>
        </p:spPr>
        <p:txBody>
          <a:bodyPr lIns="0" rIns="0" anchor="ctr"/>
          <a:lstStyle>
            <a:lvl1pPr marL="0" indent="0">
              <a:buFontTx/>
              <a:buNone/>
              <a:defRPr sz="1500">
                <a:solidFill>
                  <a:schemeClr val="bg1"/>
                </a:solidFill>
              </a:defRPr>
            </a:lvl1pPr>
          </a:lstStyle>
          <a:p>
            <a:pPr lvl="0"/>
            <a:r>
              <a:rPr lang="en-US" smtClean="0"/>
              <a:t>Click to edit Master text styles</a:t>
            </a:r>
          </a:p>
        </p:txBody>
      </p:sp>
      <p:pic>
        <p:nvPicPr>
          <p:cNvPr id="19" name="Picture 18" descr="logo.emf"/>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583170" y="414678"/>
            <a:ext cx="874296" cy="853109"/>
          </a:xfrm>
          <a:prstGeom prst="rect">
            <a:avLst/>
          </a:prstGeom>
        </p:spPr>
      </p:pic>
      <p:cxnSp>
        <p:nvCxnSpPr>
          <p:cNvPr id="21" name="Straight Connector 20"/>
          <p:cNvCxnSpPr/>
          <p:nvPr userDrawn="1"/>
        </p:nvCxnSpPr>
        <p:spPr>
          <a:xfrm flipV="1">
            <a:off x="630891" y="2544286"/>
            <a:ext cx="2412815" cy="0"/>
          </a:xfrm>
          <a:prstGeom prst="line">
            <a:avLst/>
          </a:prstGeom>
          <a:ln>
            <a:solidFill>
              <a:srgbClr val="FFFFFF">
                <a:alpha val="60000"/>
              </a:srgb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a:xfrm flipV="1">
            <a:off x="630891" y="3486093"/>
            <a:ext cx="2412815" cy="0"/>
          </a:xfrm>
          <a:prstGeom prst="line">
            <a:avLst/>
          </a:prstGeom>
          <a:ln>
            <a:solidFill>
              <a:srgbClr val="FFFFFF">
                <a:alpha val="60000"/>
              </a:srgb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a:xfrm flipV="1">
            <a:off x="630891" y="4441957"/>
            <a:ext cx="2412815" cy="0"/>
          </a:xfrm>
          <a:prstGeom prst="line">
            <a:avLst/>
          </a:prstGeom>
          <a:ln>
            <a:solidFill>
              <a:srgbClr val="FFFFFF">
                <a:alpha val="60000"/>
              </a:srgb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a:xfrm flipV="1">
            <a:off x="630891" y="5392773"/>
            <a:ext cx="2412815" cy="0"/>
          </a:xfrm>
          <a:prstGeom prst="line">
            <a:avLst/>
          </a:prstGeom>
          <a:ln>
            <a:solidFill>
              <a:srgbClr val="FFFFFF">
                <a:alpha val="60000"/>
              </a:srgbClr>
            </a:solidFill>
          </a:ln>
        </p:spPr>
        <p:style>
          <a:lnRef idx="1">
            <a:schemeClr val="accent1"/>
          </a:lnRef>
          <a:fillRef idx="0">
            <a:schemeClr val="accent1"/>
          </a:fillRef>
          <a:effectRef idx="0">
            <a:schemeClr val="accent1"/>
          </a:effectRef>
          <a:fontRef idx="minor">
            <a:schemeClr val="tx1"/>
          </a:fontRef>
        </p:style>
      </p:cxnSp>
      <p:sp>
        <p:nvSpPr>
          <p:cNvPr id="26" name="Frame 25"/>
          <p:cNvSpPr/>
          <p:nvPr userDrawn="1"/>
        </p:nvSpPr>
        <p:spPr>
          <a:xfrm>
            <a:off x="0" y="0"/>
            <a:ext cx="9906000" cy="6858000"/>
          </a:xfrm>
          <a:prstGeom prst="frame">
            <a:avLst>
              <a:gd name="adj1" fmla="val 1841"/>
            </a:avLst>
          </a:prstGeom>
          <a:solidFill>
            <a:srgbClr val="606B8D"/>
          </a:solidFill>
          <a:ln>
            <a:noFill/>
          </a:ln>
        </p:spPr>
        <p:style>
          <a:lnRef idx="2">
            <a:schemeClr val="accent1">
              <a:shade val="50000"/>
            </a:schemeClr>
          </a:lnRef>
          <a:fillRef idx="1">
            <a:schemeClr val="accent1"/>
          </a:fillRef>
          <a:effectRef idx="0">
            <a:schemeClr val="accent1"/>
          </a:effectRef>
          <a:fontRef idx="minor">
            <a:schemeClr val="lt1"/>
          </a:fontRef>
        </p:style>
        <p:txBody>
          <a:bodyPr lIns="83969" tIns="41985" rIns="83969" bIns="41985" rtlCol="0" anchor="ctr"/>
          <a:lstStyle/>
          <a:p>
            <a:pPr algn="ctr" defTabSz="957838" fontAlgn="auto">
              <a:spcBef>
                <a:spcPts val="0"/>
              </a:spcBef>
              <a:spcAft>
                <a:spcPts val="0"/>
              </a:spcAft>
            </a:pPr>
            <a:endParaRPr lang="en-GB" sz="1900">
              <a:solidFill>
                <a:srgbClr val="002244"/>
              </a:solidFill>
            </a:endParaRPr>
          </a:p>
        </p:txBody>
      </p:sp>
    </p:spTree>
    <p:extLst>
      <p:ext uri="{BB962C8B-B14F-4D97-AF65-F5344CB8AC3E}">
        <p14:creationId xmlns:p14="http://schemas.microsoft.com/office/powerpoint/2010/main" val="3121701752"/>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preserve="1" userDrawn="1">
  <p:cSld name="2_7. PRESENTATION OBJECTIVES">
    <p:spTree>
      <p:nvGrpSpPr>
        <p:cNvPr id="1" name=""/>
        <p:cNvGrpSpPr/>
        <p:nvPr/>
      </p:nvGrpSpPr>
      <p:grpSpPr>
        <a:xfrm>
          <a:off x="0" y="0"/>
          <a:ext cx="0" cy="0"/>
          <a:chOff x="0" y="0"/>
          <a:chExt cx="0" cy="0"/>
        </a:xfrm>
      </p:grpSpPr>
      <p:sp>
        <p:nvSpPr>
          <p:cNvPr id="25" name="Rectangle 24"/>
          <p:cNvSpPr/>
          <p:nvPr userDrawn="1"/>
        </p:nvSpPr>
        <p:spPr>
          <a:xfrm>
            <a:off x="122061" y="1"/>
            <a:ext cx="3078128" cy="6742811"/>
          </a:xfrm>
          <a:prstGeom prst="rect">
            <a:avLst/>
          </a:prstGeom>
          <a:solidFill>
            <a:srgbClr val="A1A7C0"/>
          </a:solidFill>
          <a:ln>
            <a:noFill/>
          </a:ln>
        </p:spPr>
        <p:style>
          <a:lnRef idx="2">
            <a:schemeClr val="accent1">
              <a:shade val="50000"/>
            </a:schemeClr>
          </a:lnRef>
          <a:fillRef idx="1">
            <a:schemeClr val="accent1"/>
          </a:fillRef>
          <a:effectRef idx="0">
            <a:schemeClr val="accent1"/>
          </a:effectRef>
          <a:fontRef idx="minor">
            <a:schemeClr val="lt1"/>
          </a:fontRef>
        </p:style>
        <p:txBody>
          <a:bodyPr lIns="83969" tIns="41985" rIns="83969" bIns="41985" rtlCol="0" anchor="ctr"/>
          <a:lstStyle/>
          <a:p>
            <a:pPr algn="ctr" defTabSz="957838" fontAlgn="auto">
              <a:spcBef>
                <a:spcPts val="0"/>
              </a:spcBef>
              <a:spcAft>
                <a:spcPts val="0"/>
              </a:spcAft>
            </a:pPr>
            <a:endParaRPr lang="en-GB" sz="1900">
              <a:solidFill>
                <a:srgbClr val="FFFFFF"/>
              </a:solidFill>
            </a:endParaRPr>
          </a:p>
        </p:txBody>
      </p:sp>
      <p:sp>
        <p:nvSpPr>
          <p:cNvPr id="2" name="Title 1"/>
          <p:cNvSpPr>
            <a:spLocks noGrp="1"/>
          </p:cNvSpPr>
          <p:nvPr>
            <p:ph type="title"/>
          </p:nvPr>
        </p:nvSpPr>
        <p:spPr>
          <a:xfrm>
            <a:off x="122061" y="120949"/>
            <a:ext cx="3079572" cy="1439360"/>
          </a:xfrm>
          <a:noFill/>
        </p:spPr>
        <p:txBody>
          <a:bodyPr lIns="462823" tIns="495882" anchor="t"/>
          <a:lstStyle>
            <a:lvl1pPr>
              <a:defRPr>
                <a:solidFill>
                  <a:schemeClr val="tx1"/>
                </a:solidFill>
              </a:defRPr>
            </a:lvl1pPr>
          </a:lstStyle>
          <a:p>
            <a:r>
              <a:rPr lang="en-US" smtClean="0"/>
              <a:t>Click to edit Master title style</a:t>
            </a:r>
            <a:endParaRPr lang="en-GB" dirty="0"/>
          </a:p>
        </p:txBody>
      </p:sp>
      <p:sp>
        <p:nvSpPr>
          <p:cNvPr id="3" name="Date Placeholder 2"/>
          <p:cNvSpPr>
            <a:spLocks noGrp="1"/>
          </p:cNvSpPr>
          <p:nvPr>
            <p:ph type="dt" sz="half" idx="10"/>
          </p:nvPr>
        </p:nvSpPr>
        <p:spPr/>
        <p:txBody>
          <a:bodyPr/>
          <a:lstStyle/>
          <a:p>
            <a:fld id="{06B64096-513A-4056-AD1A-8089F6AFE02D}" type="datetimeFigureOut">
              <a:rPr lang="en-GB" smtClean="0">
                <a:solidFill>
                  <a:srgbClr val="002244"/>
                </a:solidFill>
              </a:rPr>
              <a:pPr/>
              <a:t>07/03/2016</a:t>
            </a:fld>
            <a:endParaRPr lang="en-GB">
              <a:solidFill>
                <a:srgbClr val="002244"/>
              </a:solidFill>
            </a:endParaRPr>
          </a:p>
        </p:txBody>
      </p:sp>
      <p:sp>
        <p:nvSpPr>
          <p:cNvPr id="4" name="Footer Placeholder 3"/>
          <p:cNvSpPr>
            <a:spLocks noGrp="1"/>
          </p:cNvSpPr>
          <p:nvPr>
            <p:ph type="ftr" sz="quarter" idx="11"/>
          </p:nvPr>
        </p:nvSpPr>
        <p:spPr/>
        <p:txBody>
          <a:bodyPr/>
          <a:lstStyle/>
          <a:p>
            <a:endParaRPr lang="en-GB" dirty="0">
              <a:solidFill>
                <a:srgbClr val="002244"/>
              </a:solidFill>
            </a:endParaRPr>
          </a:p>
        </p:txBody>
      </p:sp>
      <p:sp>
        <p:nvSpPr>
          <p:cNvPr id="5" name="Slide Number Placeholder 4"/>
          <p:cNvSpPr>
            <a:spLocks noGrp="1"/>
          </p:cNvSpPr>
          <p:nvPr>
            <p:ph type="sldNum" sz="quarter" idx="12"/>
          </p:nvPr>
        </p:nvSpPr>
        <p:spPr/>
        <p:txBody>
          <a:bodyPr/>
          <a:lstStyle/>
          <a:p>
            <a:fld id="{AC5418B0-CB07-44CE-97FE-8A2F735695C7}" type="slidenum">
              <a:rPr lang="en-GB" smtClean="0">
                <a:solidFill>
                  <a:srgbClr val="002244"/>
                </a:solidFill>
              </a:rPr>
              <a:pPr/>
              <a:t>‹#›</a:t>
            </a:fld>
            <a:endParaRPr lang="en-GB">
              <a:solidFill>
                <a:srgbClr val="002244"/>
              </a:solidFill>
            </a:endParaRPr>
          </a:p>
        </p:txBody>
      </p:sp>
      <p:sp>
        <p:nvSpPr>
          <p:cNvPr id="8" name="Text Placeholder 7"/>
          <p:cNvSpPr>
            <a:spLocks noGrp="1"/>
          </p:cNvSpPr>
          <p:nvPr>
            <p:ph type="body" sz="quarter" idx="25" hasCustomPrompt="1"/>
          </p:nvPr>
        </p:nvSpPr>
        <p:spPr>
          <a:xfrm>
            <a:off x="617654" y="1658047"/>
            <a:ext cx="333492" cy="816292"/>
          </a:xfrm>
        </p:spPr>
        <p:txBody>
          <a:bodyPr wrap="none" lIns="0" rIns="0" anchor="ctr"/>
          <a:lstStyle>
            <a:lvl1pPr marL="0" indent="0" algn="l">
              <a:buFontTx/>
              <a:buNone/>
              <a:defRPr sz="2200" b="1">
                <a:solidFill>
                  <a:schemeClr val="tx1"/>
                </a:solidFill>
              </a:defRPr>
            </a:lvl1pPr>
          </a:lstStyle>
          <a:p>
            <a:pPr lvl="0"/>
            <a:r>
              <a:rPr lang="en-US" dirty="0" smtClean="0"/>
              <a:t>No.</a:t>
            </a:r>
          </a:p>
        </p:txBody>
      </p:sp>
      <p:sp>
        <p:nvSpPr>
          <p:cNvPr id="9" name="Text Placeholder 7"/>
          <p:cNvSpPr>
            <a:spLocks noGrp="1"/>
          </p:cNvSpPr>
          <p:nvPr>
            <p:ph type="body" sz="quarter" idx="26" hasCustomPrompt="1"/>
          </p:nvPr>
        </p:nvSpPr>
        <p:spPr>
          <a:xfrm>
            <a:off x="617654" y="2610397"/>
            <a:ext cx="333492" cy="816292"/>
          </a:xfrm>
        </p:spPr>
        <p:txBody>
          <a:bodyPr wrap="none" lIns="0" rIns="0" anchor="ctr"/>
          <a:lstStyle>
            <a:lvl1pPr marL="0" indent="0" algn="l">
              <a:buFontTx/>
              <a:buNone/>
              <a:defRPr sz="2200" b="1">
                <a:solidFill>
                  <a:schemeClr val="tx1"/>
                </a:solidFill>
              </a:defRPr>
            </a:lvl1pPr>
          </a:lstStyle>
          <a:p>
            <a:pPr lvl="0"/>
            <a:r>
              <a:rPr lang="en-US" dirty="0" smtClean="0"/>
              <a:t>No.</a:t>
            </a:r>
          </a:p>
        </p:txBody>
      </p:sp>
      <p:sp>
        <p:nvSpPr>
          <p:cNvPr id="10" name="Text Placeholder 7"/>
          <p:cNvSpPr>
            <a:spLocks noGrp="1"/>
          </p:cNvSpPr>
          <p:nvPr>
            <p:ph type="body" sz="quarter" idx="27" hasCustomPrompt="1"/>
          </p:nvPr>
        </p:nvSpPr>
        <p:spPr>
          <a:xfrm>
            <a:off x="617654" y="3562747"/>
            <a:ext cx="333492" cy="816292"/>
          </a:xfrm>
        </p:spPr>
        <p:txBody>
          <a:bodyPr wrap="none" lIns="0" rIns="0" anchor="ctr"/>
          <a:lstStyle>
            <a:lvl1pPr marL="0" indent="0" algn="l">
              <a:buFontTx/>
              <a:buNone/>
              <a:defRPr sz="2200" b="1">
                <a:solidFill>
                  <a:schemeClr val="tx1"/>
                </a:solidFill>
              </a:defRPr>
            </a:lvl1pPr>
          </a:lstStyle>
          <a:p>
            <a:pPr lvl="0"/>
            <a:r>
              <a:rPr lang="en-US" dirty="0" smtClean="0"/>
              <a:t>No.</a:t>
            </a:r>
          </a:p>
        </p:txBody>
      </p:sp>
      <p:sp>
        <p:nvSpPr>
          <p:cNvPr id="11" name="Text Placeholder 7"/>
          <p:cNvSpPr>
            <a:spLocks noGrp="1"/>
          </p:cNvSpPr>
          <p:nvPr>
            <p:ph type="body" sz="quarter" idx="28" hasCustomPrompt="1"/>
          </p:nvPr>
        </p:nvSpPr>
        <p:spPr>
          <a:xfrm>
            <a:off x="617654" y="4515097"/>
            <a:ext cx="333492" cy="816292"/>
          </a:xfrm>
        </p:spPr>
        <p:txBody>
          <a:bodyPr wrap="none" lIns="0" rIns="0" anchor="ctr"/>
          <a:lstStyle>
            <a:lvl1pPr marL="0" indent="0" algn="l">
              <a:buFontTx/>
              <a:buNone/>
              <a:defRPr sz="2200" b="1">
                <a:solidFill>
                  <a:schemeClr val="tx1"/>
                </a:solidFill>
              </a:defRPr>
            </a:lvl1pPr>
          </a:lstStyle>
          <a:p>
            <a:pPr lvl="0"/>
            <a:r>
              <a:rPr lang="en-US" dirty="0" smtClean="0"/>
              <a:t>No.</a:t>
            </a:r>
          </a:p>
        </p:txBody>
      </p:sp>
      <p:sp>
        <p:nvSpPr>
          <p:cNvPr id="12" name="Text Placeholder 7"/>
          <p:cNvSpPr>
            <a:spLocks noGrp="1"/>
          </p:cNvSpPr>
          <p:nvPr>
            <p:ph type="body" sz="quarter" idx="29" hasCustomPrompt="1"/>
          </p:nvPr>
        </p:nvSpPr>
        <p:spPr>
          <a:xfrm>
            <a:off x="617654" y="5467447"/>
            <a:ext cx="333492" cy="816292"/>
          </a:xfrm>
        </p:spPr>
        <p:txBody>
          <a:bodyPr wrap="none" lIns="0" rIns="0" anchor="ctr"/>
          <a:lstStyle>
            <a:lvl1pPr marL="0" indent="0" algn="l">
              <a:buFontTx/>
              <a:buNone/>
              <a:defRPr sz="2200" b="1">
                <a:solidFill>
                  <a:schemeClr val="tx1"/>
                </a:solidFill>
              </a:defRPr>
            </a:lvl1pPr>
          </a:lstStyle>
          <a:p>
            <a:pPr lvl="0"/>
            <a:r>
              <a:rPr lang="en-US" dirty="0" smtClean="0"/>
              <a:t>No.</a:t>
            </a:r>
          </a:p>
        </p:txBody>
      </p:sp>
      <p:sp>
        <p:nvSpPr>
          <p:cNvPr id="14" name="Text Placeholder 13"/>
          <p:cNvSpPr>
            <a:spLocks noGrp="1"/>
          </p:cNvSpPr>
          <p:nvPr>
            <p:ph type="body" sz="quarter" idx="30"/>
          </p:nvPr>
        </p:nvSpPr>
        <p:spPr>
          <a:xfrm>
            <a:off x="1033717" y="1658047"/>
            <a:ext cx="2024345" cy="816292"/>
          </a:xfrm>
        </p:spPr>
        <p:txBody>
          <a:bodyPr lIns="0" rIns="0" anchor="ctr"/>
          <a:lstStyle>
            <a:lvl1pPr marL="0" indent="0">
              <a:buFontTx/>
              <a:buNone/>
              <a:defRPr sz="1500">
                <a:solidFill>
                  <a:schemeClr val="tx1"/>
                </a:solidFill>
              </a:defRPr>
            </a:lvl1pPr>
          </a:lstStyle>
          <a:p>
            <a:pPr lvl="0"/>
            <a:r>
              <a:rPr lang="en-US" smtClean="0"/>
              <a:t>Click to edit Master text styles</a:t>
            </a:r>
          </a:p>
        </p:txBody>
      </p:sp>
      <p:sp>
        <p:nvSpPr>
          <p:cNvPr id="15" name="Text Placeholder 13"/>
          <p:cNvSpPr>
            <a:spLocks noGrp="1"/>
          </p:cNvSpPr>
          <p:nvPr>
            <p:ph type="body" sz="quarter" idx="31"/>
          </p:nvPr>
        </p:nvSpPr>
        <p:spPr>
          <a:xfrm>
            <a:off x="1033717" y="2610397"/>
            <a:ext cx="2024345" cy="816292"/>
          </a:xfrm>
        </p:spPr>
        <p:txBody>
          <a:bodyPr lIns="0" rIns="0" anchor="ctr"/>
          <a:lstStyle>
            <a:lvl1pPr marL="0" indent="0">
              <a:buFontTx/>
              <a:buNone/>
              <a:defRPr sz="1500">
                <a:solidFill>
                  <a:schemeClr val="tx1"/>
                </a:solidFill>
              </a:defRPr>
            </a:lvl1pPr>
          </a:lstStyle>
          <a:p>
            <a:pPr lvl="0"/>
            <a:r>
              <a:rPr lang="en-US" smtClean="0"/>
              <a:t>Click to edit Master text styles</a:t>
            </a:r>
          </a:p>
        </p:txBody>
      </p:sp>
      <p:sp>
        <p:nvSpPr>
          <p:cNvPr id="16" name="Text Placeholder 13"/>
          <p:cNvSpPr>
            <a:spLocks noGrp="1"/>
          </p:cNvSpPr>
          <p:nvPr>
            <p:ph type="body" sz="quarter" idx="32"/>
          </p:nvPr>
        </p:nvSpPr>
        <p:spPr>
          <a:xfrm>
            <a:off x="1033717" y="3562747"/>
            <a:ext cx="2024345" cy="816292"/>
          </a:xfrm>
        </p:spPr>
        <p:txBody>
          <a:bodyPr lIns="0" rIns="0" anchor="ctr"/>
          <a:lstStyle>
            <a:lvl1pPr marL="0" indent="0">
              <a:buFontTx/>
              <a:buNone/>
              <a:defRPr sz="1500">
                <a:solidFill>
                  <a:schemeClr val="tx1"/>
                </a:solidFill>
              </a:defRPr>
            </a:lvl1pPr>
          </a:lstStyle>
          <a:p>
            <a:pPr lvl="0"/>
            <a:r>
              <a:rPr lang="en-US" smtClean="0"/>
              <a:t>Click to edit Master text styles</a:t>
            </a:r>
          </a:p>
        </p:txBody>
      </p:sp>
      <p:sp>
        <p:nvSpPr>
          <p:cNvPr id="17" name="Text Placeholder 13"/>
          <p:cNvSpPr>
            <a:spLocks noGrp="1"/>
          </p:cNvSpPr>
          <p:nvPr>
            <p:ph type="body" sz="quarter" idx="33"/>
          </p:nvPr>
        </p:nvSpPr>
        <p:spPr>
          <a:xfrm>
            <a:off x="1033717" y="4515097"/>
            <a:ext cx="2024345" cy="816292"/>
          </a:xfrm>
        </p:spPr>
        <p:txBody>
          <a:bodyPr lIns="0" rIns="0" anchor="ctr"/>
          <a:lstStyle>
            <a:lvl1pPr marL="0" indent="0">
              <a:buFontTx/>
              <a:buNone/>
              <a:defRPr sz="1500">
                <a:solidFill>
                  <a:schemeClr val="tx1"/>
                </a:solidFill>
              </a:defRPr>
            </a:lvl1pPr>
          </a:lstStyle>
          <a:p>
            <a:pPr lvl="0"/>
            <a:r>
              <a:rPr lang="en-US" smtClean="0"/>
              <a:t>Click to edit Master text styles</a:t>
            </a:r>
          </a:p>
        </p:txBody>
      </p:sp>
      <p:sp>
        <p:nvSpPr>
          <p:cNvPr id="18" name="Text Placeholder 13"/>
          <p:cNvSpPr>
            <a:spLocks noGrp="1"/>
          </p:cNvSpPr>
          <p:nvPr>
            <p:ph type="body" sz="quarter" idx="34"/>
          </p:nvPr>
        </p:nvSpPr>
        <p:spPr>
          <a:xfrm>
            <a:off x="1033717" y="5467447"/>
            <a:ext cx="2024345" cy="816292"/>
          </a:xfrm>
        </p:spPr>
        <p:txBody>
          <a:bodyPr lIns="0" rIns="0" anchor="ctr"/>
          <a:lstStyle>
            <a:lvl1pPr marL="0" indent="0">
              <a:buFontTx/>
              <a:buNone/>
              <a:defRPr sz="1500">
                <a:solidFill>
                  <a:schemeClr val="tx1"/>
                </a:solidFill>
              </a:defRPr>
            </a:lvl1pPr>
          </a:lstStyle>
          <a:p>
            <a:pPr lvl="0"/>
            <a:r>
              <a:rPr lang="en-US" smtClean="0"/>
              <a:t>Click to edit Master text styles</a:t>
            </a:r>
          </a:p>
        </p:txBody>
      </p:sp>
      <p:pic>
        <p:nvPicPr>
          <p:cNvPr id="19" name="Picture 18" descr="logo.emf"/>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583170" y="414678"/>
            <a:ext cx="874296" cy="853109"/>
          </a:xfrm>
          <a:prstGeom prst="rect">
            <a:avLst/>
          </a:prstGeom>
        </p:spPr>
      </p:pic>
      <p:cxnSp>
        <p:nvCxnSpPr>
          <p:cNvPr id="21" name="Straight Connector 20"/>
          <p:cNvCxnSpPr/>
          <p:nvPr userDrawn="1"/>
        </p:nvCxnSpPr>
        <p:spPr>
          <a:xfrm flipV="1">
            <a:off x="630891" y="2544286"/>
            <a:ext cx="2412815" cy="0"/>
          </a:xfrm>
          <a:prstGeom prst="line">
            <a:avLst/>
          </a:prstGeom>
          <a:ln>
            <a:solidFill>
              <a:srgbClr val="FFFFFF">
                <a:alpha val="60000"/>
              </a:srgb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a:xfrm flipV="1">
            <a:off x="630891" y="3486093"/>
            <a:ext cx="2412815" cy="0"/>
          </a:xfrm>
          <a:prstGeom prst="line">
            <a:avLst/>
          </a:prstGeom>
          <a:ln>
            <a:solidFill>
              <a:srgbClr val="FFFFFF">
                <a:alpha val="60000"/>
              </a:srgb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a:xfrm flipV="1">
            <a:off x="630891" y="4441957"/>
            <a:ext cx="2412815" cy="0"/>
          </a:xfrm>
          <a:prstGeom prst="line">
            <a:avLst/>
          </a:prstGeom>
          <a:ln>
            <a:solidFill>
              <a:srgbClr val="FFFFFF">
                <a:alpha val="60000"/>
              </a:srgb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a:xfrm flipV="1">
            <a:off x="630891" y="5392773"/>
            <a:ext cx="2412815" cy="0"/>
          </a:xfrm>
          <a:prstGeom prst="line">
            <a:avLst/>
          </a:prstGeom>
          <a:ln>
            <a:solidFill>
              <a:srgbClr val="FFFFFF">
                <a:alpha val="60000"/>
              </a:srgbClr>
            </a:solidFill>
          </a:ln>
        </p:spPr>
        <p:style>
          <a:lnRef idx="1">
            <a:schemeClr val="accent1"/>
          </a:lnRef>
          <a:fillRef idx="0">
            <a:schemeClr val="accent1"/>
          </a:fillRef>
          <a:effectRef idx="0">
            <a:schemeClr val="accent1"/>
          </a:effectRef>
          <a:fontRef idx="minor">
            <a:schemeClr val="tx1"/>
          </a:fontRef>
        </p:style>
      </p:cxnSp>
      <p:sp>
        <p:nvSpPr>
          <p:cNvPr id="26" name="Frame 25"/>
          <p:cNvSpPr/>
          <p:nvPr userDrawn="1"/>
        </p:nvSpPr>
        <p:spPr>
          <a:xfrm>
            <a:off x="0" y="0"/>
            <a:ext cx="9906000" cy="6858000"/>
          </a:xfrm>
          <a:prstGeom prst="frame">
            <a:avLst>
              <a:gd name="adj1" fmla="val 1841"/>
            </a:avLst>
          </a:prstGeom>
          <a:solidFill>
            <a:srgbClr val="606B8D"/>
          </a:solidFill>
          <a:ln>
            <a:noFill/>
          </a:ln>
        </p:spPr>
        <p:style>
          <a:lnRef idx="2">
            <a:schemeClr val="accent1">
              <a:shade val="50000"/>
            </a:schemeClr>
          </a:lnRef>
          <a:fillRef idx="1">
            <a:schemeClr val="accent1"/>
          </a:fillRef>
          <a:effectRef idx="0">
            <a:schemeClr val="accent1"/>
          </a:effectRef>
          <a:fontRef idx="minor">
            <a:schemeClr val="lt1"/>
          </a:fontRef>
        </p:style>
        <p:txBody>
          <a:bodyPr lIns="83969" tIns="41985" rIns="83969" bIns="41985" rtlCol="0" anchor="ctr"/>
          <a:lstStyle/>
          <a:p>
            <a:pPr algn="ctr" defTabSz="957838" fontAlgn="auto">
              <a:spcBef>
                <a:spcPts val="0"/>
              </a:spcBef>
              <a:spcAft>
                <a:spcPts val="0"/>
              </a:spcAft>
            </a:pPr>
            <a:endParaRPr lang="en-GB" sz="1900">
              <a:solidFill>
                <a:srgbClr val="002244"/>
              </a:solidFill>
            </a:endParaRPr>
          </a:p>
        </p:txBody>
      </p:sp>
    </p:spTree>
    <p:extLst>
      <p:ext uri="{BB962C8B-B14F-4D97-AF65-F5344CB8AC3E}">
        <p14:creationId xmlns:p14="http://schemas.microsoft.com/office/powerpoint/2010/main" val="707232666"/>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preserve="1" userDrawn="1">
  <p:cSld name="3_7. PRESENTATION OBJECTIVES">
    <p:spTree>
      <p:nvGrpSpPr>
        <p:cNvPr id="1" name=""/>
        <p:cNvGrpSpPr/>
        <p:nvPr/>
      </p:nvGrpSpPr>
      <p:grpSpPr>
        <a:xfrm>
          <a:off x="0" y="0"/>
          <a:ext cx="0" cy="0"/>
          <a:chOff x="0" y="0"/>
          <a:chExt cx="0" cy="0"/>
        </a:xfrm>
      </p:grpSpPr>
      <p:sp>
        <p:nvSpPr>
          <p:cNvPr id="25" name="Rectangle 24"/>
          <p:cNvSpPr/>
          <p:nvPr userDrawn="1"/>
        </p:nvSpPr>
        <p:spPr>
          <a:xfrm>
            <a:off x="122061" y="1"/>
            <a:ext cx="3078128" cy="67428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83969" tIns="41985" rIns="83969" bIns="41985" rtlCol="0" anchor="ctr"/>
          <a:lstStyle/>
          <a:p>
            <a:pPr algn="ctr" defTabSz="957838" fontAlgn="auto">
              <a:spcBef>
                <a:spcPts val="0"/>
              </a:spcBef>
              <a:spcAft>
                <a:spcPts val="0"/>
              </a:spcAft>
            </a:pPr>
            <a:endParaRPr lang="en-GB" sz="1900">
              <a:solidFill>
                <a:srgbClr val="FFFFFF"/>
              </a:solidFill>
            </a:endParaRPr>
          </a:p>
        </p:txBody>
      </p:sp>
      <p:sp>
        <p:nvSpPr>
          <p:cNvPr id="2" name="Title 1"/>
          <p:cNvSpPr>
            <a:spLocks noGrp="1"/>
          </p:cNvSpPr>
          <p:nvPr>
            <p:ph type="title"/>
          </p:nvPr>
        </p:nvSpPr>
        <p:spPr>
          <a:xfrm>
            <a:off x="122061" y="120949"/>
            <a:ext cx="3079572" cy="1439360"/>
          </a:xfrm>
          <a:noFill/>
        </p:spPr>
        <p:txBody>
          <a:bodyPr lIns="462823" tIns="495882" anchor="t"/>
          <a:lstStyle>
            <a:lvl1pPr>
              <a:defRPr>
                <a:solidFill>
                  <a:schemeClr val="bg1"/>
                </a:solidFill>
              </a:defRPr>
            </a:lvl1pPr>
          </a:lstStyle>
          <a:p>
            <a:r>
              <a:rPr lang="en-US" smtClean="0"/>
              <a:t>Click to edit Master title style</a:t>
            </a:r>
            <a:endParaRPr lang="en-GB" dirty="0"/>
          </a:p>
        </p:txBody>
      </p:sp>
      <p:sp>
        <p:nvSpPr>
          <p:cNvPr id="3" name="Date Placeholder 2"/>
          <p:cNvSpPr>
            <a:spLocks noGrp="1"/>
          </p:cNvSpPr>
          <p:nvPr>
            <p:ph type="dt" sz="half" idx="10"/>
          </p:nvPr>
        </p:nvSpPr>
        <p:spPr/>
        <p:txBody>
          <a:bodyPr/>
          <a:lstStyle/>
          <a:p>
            <a:fld id="{06B64096-513A-4056-AD1A-8089F6AFE02D}" type="datetimeFigureOut">
              <a:rPr lang="en-GB" smtClean="0">
                <a:solidFill>
                  <a:srgbClr val="002244"/>
                </a:solidFill>
              </a:rPr>
              <a:pPr/>
              <a:t>07/03/2016</a:t>
            </a:fld>
            <a:endParaRPr lang="en-GB">
              <a:solidFill>
                <a:srgbClr val="002244"/>
              </a:solidFill>
            </a:endParaRPr>
          </a:p>
        </p:txBody>
      </p:sp>
      <p:sp>
        <p:nvSpPr>
          <p:cNvPr id="4" name="Footer Placeholder 3"/>
          <p:cNvSpPr>
            <a:spLocks noGrp="1"/>
          </p:cNvSpPr>
          <p:nvPr>
            <p:ph type="ftr" sz="quarter" idx="11"/>
          </p:nvPr>
        </p:nvSpPr>
        <p:spPr/>
        <p:txBody>
          <a:bodyPr/>
          <a:lstStyle/>
          <a:p>
            <a:endParaRPr lang="en-GB" dirty="0">
              <a:solidFill>
                <a:srgbClr val="002244"/>
              </a:solidFill>
            </a:endParaRPr>
          </a:p>
        </p:txBody>
      </p:sp>
      <p:sp>
        <p:nvSpPr>
          <p:cNvPr id="5" name="Slide Number Placeholder 4"/>
          <p:cNvSpPr>
            <a:spLocks noGrp="1"/>
          </p:cNvSpPr>
          <p:nvPr>
            <p:ph type="sldNum" sz="quarter" idx="12"/>
          </p:nvPr>
        </p:nvSpPr>
        <p:spPr/>
        <p:txBody>
          <a:bodyPr/>
          <a:lstStyle/>
          <a:p>
            <a:fld id="{AC5418B0-CB07-44CE-97FE-8A2F735695C7}" type="slidenum">
              <a:rPr lang="en-GB" smtClean="0">
                <a:solidFill>
                  <a:srgbClr val="002244"/>
                </a:solidFill>
              </a:rPr>
              <a:pPr/>
              <a:t>‹#›</a:t>
            </a:fld>
            <a:endParaRPr lang="en-GB">
              <a:solidFill>
                <a:srgbClr val="002244"/>
              </a:solidFill>
            </a:endParaRPr>
          </a:p>
        </p:txBody>
      </p:sp>
      <p:sp>
        <p:nvSpPr>
          <p:cNvPr id="8" name="Text Placeholder 7"/>
          <p:cNvSpPr>
            <a:spLocks noGrp="1"/>
          </p:cNvSpPr>
          <p:nvPr>
            <p:ph type="body" sz="quarter" idx="25" hasCustomPrompt="1"/>
          </p:nvPr>
        </p:nvSpPr>
        <p:spPr>
          <a:xfrm>
            <a:off x="617654" y="1658047"/>
            <a:ext cx="333492" cy="816292"/>
          </a:xfrm>
        </p:spPr>
        <p:txBody>
          <a:bodyPr wrap="none" lIns="0" rIns="0" anchor="ctr"/>
          <a:lstStyle>
            <a:lvl1pPr marL="0" indent="0" algn="l">
              <a:buFontTx/>
              <a:buNone/>
              <a:defRPr sz="2200" b="1">
                <a:solidFill>
                  <a:schemeClr val="bg1"/>
                </a:solidFill>
              </a:defRPr>
            </a:lvl1pPr>
          </a:lstStyle>
          <a:p>
            <a:pPr lvl="0"/>
            <a:r>
              <a:rPr lang="en-US" dirty="0" smtClean="0"/>
              <a:t>No.</a:t>
            </a:r>
          </a:p>
        </p:txBody>
      </p:sp>
      <p:sp>
        <p:nvSpPr>
          <p:cNvPr id="9" name="Text Placeholder 7"/>
          <p:cNvSpPr>
            <a:spLocks noGrp="1"/>
          </p:cNvSpPr>
          <p:nvPr>
            <p:ph type="body" sz="quarter" idx="26" hasCustomPrompt="1"/>
          </p:nvPr>
        </p:nvSpPr>
        <p:spPr>
          <a:xfrm>
            <a:off x="617654" y="2610397"/>
            <a:ext cx="333492" cy="816292"/>
          </a:xfrm>
        </p:spPr>
        <p:txBody>
          <a:bodyPr wrap="none" lIns="0" rIns="0" anchor="ctr"/>
          <a:lstStyle>
            <a:lvl1pPr marL="0" indent="0" algn="l">
              <a:buFontTx/>
              <a:buNone/>
              <a:defRPr sz="2200" b="1">
                <a:solidFill>
                  <a:schemeClr val="bg1"/>
                </a:solidFill>
              </a:defRPr>
            </a:lvl1pPr>
          </a:lstStyle>
          <a:p>
            <a:pPr lvl="0"/>
            <a:r>
              <a:rPr lang="en-US" dirty="0" smtClean="0"/>
              <a:t>No.</a:t>
            </a:r>
          </a:p>
        </p:txBody>
      </p:sp>
      <p:sp>
        <p:nvSpPr>
          <p:cNvPr id="10" name="Text Placeholder 7"/>
          <p:cNvSpPr>
            <a:spLocks noGrp="1"/>
          </p:cNvSpPr>
          <p:nvPr>
            <p:ph type="body" sz="quarter" idx="27" hasCustomPrompt="1"/>
          </p:nvPr>
        </p:nvSpPr>
        <p:spPr>
          <a:xfrm>
            <a:off x="617654" y="3562747"/>
            <a:ext cx="333492" cy="816292"/>
          </a:xfrm>
        </p:spPr>
        <p:txBody>
          <a:bodyPr wrap="none" lIns="0" rIns="0" anchor="ctr"/>
          <a:lstStyle>
            <a:lvl1pPr marL="0" indent="0" algn="l">
              <a:buFontTx/>
              <a:buNone/>
              <a:defRPr sz="2200" b="1">
                <a:solidFill>
                  <a:schemeClr val="bg1"/>
                </a:solidFill>
              </a:defRPr>
            </a:lvl1pPr>
          </a:lstStyle>
          <a:p>
            <a:pPr lvl="0"/>
            <a:r>
              <a:rPr lang="en-US" dirty="0" smtClean="0"/>
              <a:t>No.</a:t>
            </a:r>
          </a:p>
        </p:txBody>
      </p:sp>
      <p:sp>
        <p:nvSpPr>
          <p:cNvPr id="11" name="Text Placeholder 7"/>
          <p:cNvSpPr>
            <a:spLocks noGrp="1"/>
          </p:cNvSpPr>
          <p:nvPr>
            <p:ph type="body" sz="quarter" idx="28" hasCustomPrompt="1"/>
          </p:nvPr>
        </p:nvSpPr>
        <p:spPr>
          <a:xfrm>
            <a:off x="617654" y="4515097"/>
            <a:ext cx="333492" cy="816292"/>
          </a:xfrm>
        </p:spPr>
        <p:txBody>
          <a:bodyPr wrap="none" lIns="0" rIns="0" anchor="ctr"/>
          <a:lstStyle>
            <a:lvl1pPr marL="0" indent="0" algn="l">
              <a:buFontTx/>
              <a:buNone/>
              <a:defRPr sz="2200" b="1">
                <a:solidFill>
                  <a:schemeClr val="bg1"/>
                </a:solidFill>
              </a:defRPr>
            </a:lvl1pPr>
          </a:lstStyle>
          <a:p>
            <a:pPr lvl="0"/>
            <a:r>
              <a:rPr lang="en-US" dirty="0" smtClean="0"/>
              <a:t>No.</a:t>
            </a:r>
          </a:p>
        </p:txBody>
      </p:sp>
      <p:sp>
        <p:nvSpPr>
          <p:cNvPr id="12" name="Text Placeholder 7"/>
          <p:cNvSpPr>
            <a:spLocks noGrp="1"/>
          </p:cNvSpPr>
          <p:nvPr>
            <p:ph type="body" sz="quarter" idx="29" hasCustomPrompt="1"/>
          </p:nvPr>
        </p:nvSpPr>
        <p:spPr>
          <a:xfrm>
            <a:off x="617654" y="5467447"/>
            <a:ext cx="333492" cy="816292"/>
          </a:xfrm>
        </p:spPr>
        <p:txBody>
          <a:bodyPr wrap="none" lIns="0" rIns="0" anchor="ctr"/>
          <a:lstStyle>
            <a:lvl1pPr marL="0" indent="0" algn="l">
              <a:buFontTx/>
              <a:buNone/>
              <a:defRPr sz="2200" b="1">
                <a:solidFill>
                  <a:schemeClr val="bg1"/>
                </a:solidFill>
              </a:defRPr>
            </a:lvl1pPr>
          </a:lstStyle>
          <a:p>
            <a:pPr lvl="0"/>
            <a:r>
              <a:rPr lang="en-US" dirty="0" smtClean="0"/>
              <a:t>No.</a:t>
            </a:r>
          </a:p>
        </p:txBody>
      </p:sp>
      <p:sp>
        <p:nvSpPr>
          <p:cNvPr id="14" name="Text Placeholder 13"/>
          <p:cNvSpPr>
            <a:spLocks noGrp="1"/>
          </p:cNvSpPr>
          <p:nvPr>
            <p:ph type="body" sz="quarter" idx="30"/>
          </p:nvPr>
        </p:nvSpPr>
        <p:spPr>
          <a:xfrm>
            <a:off x="1033717" y="1658047"/>
            <a:ext cx="2024345" cy="816292"/>
          </a:xfrm>
        </p:spPr>
        <p:txBody>
          <a:bodyPr lIns="0" rIns="0" anchor="ctr"/>
          <a:lstStyle>
            <a:lvl1pPr marL="0" indent="0">
              <a:buFontTx/>
              <a:buNone/>
              <a:defRPr sz="1500">
                <a:solidFill>
                  <a:schemeClr val="bg1"/>
                </a:solidFill>
              </a:defRPr>
            </a:lvl1pPr>
          </a:lstStyle>
          <a:p>
            <a:pPr lvl="0"/>
            <a:r>
              <a:rPr lang="en-US" smtClean="0"/>
              <a:t>Click to edit Master text styles</a:t>
            </a:r>
          </a:p>
        </p:txBody>
      </p:sp>
      <p:sp>
        <p:nvSpPr>
          <p:cNvPr id="15" name="Text Placeholder 13"/>
          <p:cNvSpPr>
            <a:spLocks noGrp="1"/>
          </p:cNvSpPr>
          <p:nvPr>
            <p:ph type="body" sz="quarter" idx="31"/>
          </p:nvPr>
        </p:nvSpPr>
        <p:spPr>
          <a:xfrm>
            <a:off x="1033717" y="2610397"/>
            <a:ext cx="2024345" cy="816292"/>
          </a:xfrm>
        </p:spPr>
        <p:txBody>
          <a:bodyPr lIns="0" rIns="0" anchor="ctr"/>
          <a:lstStyle>
            <a:lvl1pPr marL="0" indent="0">
              <a:buFontTx/>
              <a:buNone/>
              <a:defRPr sz="1500">
                <a:solidFill>
                  <a:schemeClr val="bg1"/>
                </a:solidFill>
              </a:defRPr>
            </a:lvl1pPr>
          </a:lstStyle>
          <a:p>
            <a:pPr lvl="0"/>
            <a:r>
              <a:rPr lang="en-US" smtClean="0"/>
              <a:t>Click to edit Master text styles</a:t>
            </a:r>
          </a:p>
        </p:txBody>
      </p:sp>
      <p:sp>
        <p:nvSpPr>
          <p:cNvPr id="16" name="Text Placeholder 13"/>
          <p:cNvSpPr>
            <a:spLocks noGrp="1"/>
          </p:cNvSpPr>
          <p:nvPr>
            <p:ph type="body" sz="quarter" idx="32"/>
          </p:nvPr>
        </p:nvSpPr>
        <p:spPr>
          <a:xfrm>
            <a:off x="1033717" y="3562747"/>
            <a:ext cx="2024345" cy="816292"/>
          </a:xfrm>
        </p:spPr>
        <p:txBody>
          <a:bodyPr lIns="0" rIns="0" anchor="ctr"/>
          <a:lstStyle>
            <a:lvl1pPr marL="0" indent="0">
              <a:buFontTx/>
              <a:buNone/>
              <a:defRPr sz="1500">
                <a:solidFill>
                  <a:schemeClr val="bg1"/>
                </a:solidFill>
              </a:defRPr>
            </a:lvl1pPr>
          </a:lstStyle>
          <a:p>
            <a:pPr lvl="0"/>
            <a:r>
              <a:rPr lang="en-US" smtClean="0"/>
              <a:t>Click to edit Master text styles</a:t>
            </a:r>
          </a:p>
        </p:txBody>
      </p:sp>
      <p:sp>
        <p:nvSpPr>
          <p:cNvPr id="17" name="Text Placeholder 13"/>
          <p:cNvSpPr>
            <a:spLocks noGrp="1"/>
          </p:cNvSpPr>
          <p:nvPr>
            <p:ph type="body" sz="quarter" idx="33"/>
          </p:nvPr>
        </p:nvSpPr>
        <p:spPr>
          <a:xfrm>
            <a:off x="1033717" y="4515097"/>
            <a:ext cx="2024345" cy="816292"/>
          </a:xfrm>
        </p:spPr>
        <p:txBody>
          <a:bodyPr lIns="0" rIns="0" anchor="ctr"/>
          <a:lstStyle>
            <a:lvl1pPr marL="0" indent="0">
              <a:buFontTx/>
              <a:buNone/>
              <a:defRPr sz="1500">
                <a:solidFill>
                  <a:schemeClr val="bg1"/>
                </a:solidFill>
              </a:defRPr>
            </a:lvl1pPr>
          </a:lstStyle>
          <a:p>
            <a:pPr lvl="0"/>
            <a:r>
              <a:rPr lang="en-US" smtClean="0"/>
              <a:t>Click to edit Master text styles</a:t>
            </a:r>
          </a:p>
        </p:txBody>
      </p:sp>
      <p:sp>
        <p:nvSpPr>
          <p:cNvPr id="18" name="Text Placeholder 13"/>
          <p:cNvSpPr>
            <a:spLocks noGrp="1"/>
          </p:cNvSpPr>
          <p:nvPr>
            <p:ph type="body" sz="quarter" idx="34"/>
          </p:nvPr>
        </p:nvSpPr>
        <p:spPr>
          <a:xfrm>
            <a:off x="1033717" y="5467447"/>
            <a:ext cx="2024345" cy="816292"/>
          </a:xfrm>
        </p:spPr>
        <p:txBody>
          <a:bodyPr lIns="0" rIns="0" anchor="ctr"/>
          <a:lstStyle>
            <a:lvl1pPr marL="0" indent="0">
              <a:buFontTx/>
              <a:buNone/>
              <a:defRPr sz="1500">
                <a:solidFill>
                  <a:schemeClr val="bg1"/>
                </a:solidFill>
              </a:defRPr>
            </a:lvl1pPr>
          </a:lstStyle>
          <a:p>
            <a:pPr lvl="0"/>
            <a:r>
              <a:rPr lang="en-US" smtClean="0"/>
              <a:t>Click to edit Master text styles</a:t>
            </a:r>
          </a:p>
        </p:txBody>
      </p:sp>
      <p:pic>
        <p:nvPicPr>
          <p:cNvPr id="19" name="Picture 18" descr="logo.emf"/>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583170" y="414678"/>
            <a:ext cx="874296" cy="853109"/>
          </a:xfrm>
          <a:prstGeom prst="rect">
            <a:avLst/>
          </a:prstGeom>
        </p:spPr>
      </p:pic>
      <p:cxnSp>
        <p:nvCxnSpPr>
          <p:cNvPr id="21" name="Straight Connector 20"/>
          <p:cNvCxnSpPr/>
          <p:nvPr userDrawn="1"/>
        </p:nvCxnSpPr>
        <p:spPr>
          <a:xfrm flipV="1">
            <a:off x="630891" y="2544286"/>
            <a:ext cx="2412815" cy="0"/>
          </a:xfrm>
          <a:prstGeom prst="line">
            <a:avLst/>
          </a:prstGeom>
          <a:ln>
            <a:solidFill>
              <a:srgbClr val="FFFFFF">
                <a:alpha val="60000"/>
              </a:srgb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a:xfrm flipV="1">
            <a:off x="630891" y="3486093"/>
            <a:ext cx="2412815" cy="0"/>
          </a:xfrm>
          <a:prstGeom prst="line">
            <a:avLst/>
          </a:prstGeom>
          <a:ln>
            <a:solidFill>
              <a:srgbClr val="FFFFFF">
                <a:alpha val="60000"/>
              </a:srgb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a:xfrm flipV="1">
            <a:off x="630891" y="4441957"/>
            <a:ext cx="2412815" cy="0"/>
          </a:xfrm>
          <a:prstGeom prst="line">
            <a:avLst/>
          </a:prstGeom>
          <a:ln>
            <a:solidFill>
              <a:srgbClr val="FFFFFF">
                <a:alpha val="60000"/>
              </a:srgb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a:xfrm flipV="1">
            <a:off x="630891" y="5392773"/>
            <a:ext cx="2412815" cy="0"/>
          </a:xfrm>
          <a:prstGeom prst="line">
            <a:avLst/>
          </a:prstGeom>
          <a:ln>
            <a:solidFill>
              <a:srgbClr val="FFFFFF">
                <a:alpha val="60000"/>
              </a:srgbClr>
            </a:solidFill>
          </a:ln>
        </p:spPr>
        <p:style>
          <a:lnRef idx="1">
            <a:schemeClr val="accent1"/>
          </a:lnRef>
          <a:fillRef idx="0">
            <a:schemeClr val="accent1"/>
          </a:fillRef>
          <a:effectRef idx="0">
            <a:schemeClr val="accent1"/>
          </a:effectRef>
          <a:fontRef idx="minor">
            <a:schemeClr val="tx1"/>
          </a:fontRef>
        </p:style>
      </p:cxnSp>
      <p:sp>
        <p:nvSpPr>
          <p:cNvPr id="26" name="Frame 25"/>
          <p:cNvSpPr/>
          <p:nvPr userDrawn="1"/>
        </p:nvSpPr>
        <p:spPr>
          <a:xfrm>
            <a:off x="0" y="0"/>
            <a:ext cx="9906000" cy="6858000"/>
          </a:xfrm>
          <a:prstGeom prst="frame">
            <a:avLst>
              <a:gd name="adj1" fmla="val 1841"/>
            </a:avLst>
          </a:prstGeom>
          <a:solidFill>
            <a:srgbClr val="606B8D"/>
          </a:solidFill>
          <a:ln>
            <a:noFill/>
          </a:ln>
        </p:spPr>
        <p:style>
          <a:lnRef idx="2">
            <a:schemeClr val="accent1">
              <a:shade val="50000"/>
            </a:schemeClr>
          </a:lnRef>
          <a:fillRef idx="1">
            <a:schemeClr val="accent1"/>
          </a:fillRef>
          <a:effectRef idx="0">
            <a:schemeClr val="accent1"/>
          </a:effectRef>
          <a:fontRef idx="minor">
            <a:schemeClr val="lt1"/>
          </a:fontRef>
        </p:style>
        <p:txBody>
          <a:bodyPr lIns="83969" tIns="41985" rIns="83969" bIns="41985" rtlCol="0" anchor="ctr"/>
          <a:lstStyle/>
          <a:p>
            <a:pPr algn="ctr" defTabSz="957838" fontAlgn="auto">
              <a:spcBef>
                <a:spcPts val="0"/>
              </a:spcBef>
              <a:spcAft>
                <a:spcPts val="0"/>
              </a:spcAft>
            </a:pPr>
            <a:endParaRPr lang="en-GB" sz="1900">
              <a:solidFill>
                <a:srgbClr val="002244"/>
              </a:solidFill>
            </a:endParaRPr>
          </a:p>
        </p:txBody>
      </p:sp>
    </p:spTree>
    <p:extLst>
      <p:ext uri="{BB962C8B-B14F-4D97-AF65-F5344CB8AC3E}">
        <p14:creationId xmlns:p14="http://schemas.microsoft.com/office/powerpoint/2010/main" val="1108715898"/>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preserve="1" userDrawn="1">
  <p:cSld name="8. 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95300" y="1600200"/>
            <a:ext cx="4375150" cy="4525963"/>
          </a:xfrm>
        </p:spPr>
        <p:txBody>
          <a:bodyPr>
            <a:normAutofit/>
          </a:bodyPr>
          <a:lstStyle>
            <a:lvl1pPr>
              <a:defRPr sz="1700"/>
            </a:lvl1pPr>
            <a:lvl2pPr>
              <a:defRPr sz="1700"/>
            </a:lvl2pPr>
            <a:lvl3pPr>
              <a:defRPr sz="1700"/>
            </a:lvl3pPr>
            <a:lvl4pPr>
              <a:defRPr sz="1700"/>
            </a:lvl4pPr>
            <a:lvl5pPr>
              <a:defRPr sz="17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Content Placeholder 3"/>
          <p:cNvSpPr>
            <a:spLocks noGrp="1"/>
          </p:cNvSpPr>
          <p:nvPr>
            <p:ph sz="half" idx="2"/>
          </p:nvPr>
        </p:nvSpPr>
        <p:spPr>
          <a:xfrm>
            <a:off x="5035550" y="1600200"/>
            <a:ext cx="4375150" cy="4525963"/>
          </a:xfrm>
        </p:spPr>
        <p:txBody>
          <a:bodyPr>
            <a:normAutofit/>
          </a:bodyPr>
          <a:lstStyle>
            <a:lvl1pPr>
              <a:defRPr sz="1700"/>
            </a:lvl1pPr>
            <a:lvl2pPr>
              <a:defRPr sz="1700"/>
            </a:lvl2pPr>
            <a:lvl3pPr>
              <a:defRPr sz="1700"/>
            </a:lvl3pPr>
            <a:lvl4pPr>
              <a:defRPr sz="1700"/>
            </a:lvl4pPr>
            <a:lvl5pPr>
              <a:defRPr sz="17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06B64096-513A-4056-AD1A-8089F6AFE02D}" type="datetimeFigureOut">
              <a:rPr lang="en-GB" smtClean="0">
                <a:solidFill>
                  <a:srgbClr val="002244"/>
                </a:solidFill>
              </a:rPr>
              <a:pPr/>
              <a:t>07/03/2016</a:t>
            </a:fld>
            <a:endParaRPr lang="en-GB">
              <a:solidFill>
                <a:srgbClr val="002244"/>
              </a:solidFill>
            </a:endParaRPr>
          </a:p>
        </p:txBody>
      </p:sp>
      <p:sp>
        <p:nvSpPr>
          <p:cNvPr id="6" name="Footer Placeholder 5"/>
          <p:cNvSpPr>
            <a:spLocks noGrp="1"/>
          </p:cNvSpPr>
          <p:nvPr>
            <p:ph type="ftr" sz="quarter" idx="11"/>
          </p:nvPr>
        </p:nvSpPr>
        <p:spPr/>
        <p:txBody>
          <a:bodyPr/>
          <a:lstStyle/>
          <a:p>
            <a:endParaRPr lang="en-GB">
              <a:solidFill>
                <a:srgbClr val="002244"/>
              </a:solidFill>
            </a:endParaRPr>
          </a:p>
        </p:txBody>
      </p:sp>
      <p:sp>
        <p:nvSpPr>
          <p:cNvPr id="7" name="Slide Number Placeholder 6"/>
          <p:cNvSpPr>
            <a:spLocks noGrp="1"/>
          </p:cNvSpPr>
          <p:nvPr>
            <p:ph type="sldNum" sz="quarter" idx="12"/>
          </p:nvPr>
        </p:nvSpPr>
        <p:spPr/>
        <p:txBody>
          <a:bodyPr/>
          <a:lstStyle/>
          <a:p>
            <a:fld id="{AC5418B0-CB07-44CE-97FE-8A2F735695C7}" type="slidenum">
              <a:rPr lang="en-GB" smtClean="0">
                <a:solidFill>
                  <a:srgbClr val="002244"/>
                </a:solidFill>
              </a:rPr>
              <a:pPr/>
              <a:t>‹#›</a:t>
            </a:fld>
            <a:endParaRPr lang="en-GB">
              <a:solidFill>
                <a:srgbClr val="002244"/>
              </a:solidFill>
            </a:endParaRPr>
          </a:p>
        </p:txBody>
      </p:sp>
      <p:sp>
        <p:nvSpPr>
          <p:cNvPr id="8" name="Text Placeholder 7"/>
          <p:cNvSpPr>
            <a:spLocks noGrp="1"/>
          </p:cNvSpPr>
          <p:nvPr>
            <p:ph type="body" sz="quarter" idx="13" hasCustomPrompt="1"/>
          </p:nvPr>
        </p:nvSpPr>
        <p:spPr>
          <a:xfrm>
            <a:off x="488443" y="6128777"/>
            <a:ext cx="4105829" cy="533570"/>
          </a:xfrm>
        </p:spPr>
        <p:txBody>
          <a:bodyPr anchor="b">
            <a:noAutofit/>
          </a:bodyPr>
          <a:lstStyle>
            <a:lvl1pPr marL="0" indent="0">
              <a:buFontTx/>
              <a:buNone/>
              <a:defRPr sz="1000" baseline="0"/>
            </a:lvl1pPr>
          </a:lstStyle>
          <a:p>
            <a:pPr lvl="0"/>
            <a:r>
              <a:rPr lang="en-US" dirty="0" smtClean="0"/>
              <a:t>Insert source:</a:t>
            </a:r>
            <a:endParaRPr lang="en-GB" dirty="0"/>
          </a:p>
        </p:txBody>
      </p:sp>
      <p:cxnSp>
        <p:nvCxnSpPr>
          <p:cNvPr id="9" name="Straight Connector 8"/>
          <p:cNvCxnSpPr/>
          <p:nvPr userDrawn="1"/>
        </p:nvCxnSpPr>
        <p:spPr>
          <a:xfrm flipV="1">
            <a:off x="579807" y="1491683"/>
            <a:ext cx="8904228" cy="0"/>
          </a:xfrm>
          <a:prstGeom prst="line">
            <a:avLst/>
          </a:prstGeom>
          <a:ln>
            <a:solidFill>
              <a:srgbClr val="606B8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7125120"/>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preserve="1" userDrawn="1">
  <p:cSld name="9. 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9726" y="2389647"/>
            <a:ext cx="8420100" cy="1785071"/>
          </a:xfrm>
        </p:spPr>
        <p:txBody>
          <a:bodyPr anchor="b">
            <a:normAutofit/>
          </a:bodyPr>
          <a:lstStyle>
            <a:lvl1pPr algn="l">
              <a:defRPr sz="2900" b="1" cap="none"/>
            </a:lvl1pPr>
          </a:lstStyle>
          <a:p>
            <a:r>
              <a:rPr lang="en-US" dirty="0" smtClean="0"/>
              <a:t>Click to edit master title style</a:t>
            </a:r>
            <a:endParaRPr lang="en-GB" dirty="0"/>
          </a:p>
        </p:txBody>
      </p:sp>
      <p:sp>
        <p:nvSpPr>
          <p:cNvPr id="3" name="Text Placeholder 2"/>
          <p:cNvSpPr>
            <a:spLocks noGrp="1"/>
          </p:cNvSpPr>
          <p:nvPr>
            <p:ph type="body" idx="1"/>
          </p:nvPr>
        </p:nvSpPr>
        <p:spPr>
          <a:xfrm>
            <a:off x="509726" y="4199916"/>
            <a:ext cx="8420100" cy="1500187"/>
          </a:xfrm>
        </p:spPr>
        <p:txBody>
          <a:bodyPr anchor="t"/>
          <a:lstStyle>
            <a:lvl1pPr marL="0" indent="0">
              <a:buNone/>
              <a:defRPr sz="2100">
                <a:solidFill>
                  <a:schemeClr val="tx1">
                    <a:tint val="75000"/>
                  </a:schemeClr>
                </a:solidFill>
              </a:defRPr>
            </a:lvl1pPr>
            <a:lvl2pPr marL="478919" indent="0">
              <a:buNone/>
              <a:defRPr sz="1900">
                <a:solidFill>
                  <a:schemeClr val="tx1">
                    <a:tint val="75000"/>
                  </a:schemeClr>
                </a:solidFill>
              </a:defRPr>
            </a:lvl2pPr>
            <a:lvl3pPr marL="957838" indent="0">
              <a:buNone/>
              <a:defRPr sz="1700">
                <a:solidFill>
                  <a:schemeClr val="tx1">
                    <a:tint val="75000"/>
                  </a:schemeClr>
                </a:solidFill>
              </a:defRPr>
            </a:lvl3pPr>
            <a:lvl4pPr marL="1436757" indent="0">
              <a:buNone/>
              <a:defRPr sz="1500">
                <a:solidFill>
                  <a:schemeClr val="tx1">
                    <a:tint val="75000"/>
                  </a:schemeClr>
                </a:solidFill>
              </a:defRPr>
            </a:lvl4pPr>
            <a:lvl5pPr marL="1915677" indent="0">
              <a:buNone/>
              <a:defRPr sz="1500">
                <a:solidFill>
                  <a:schemeClr val="tx1">
                    <a:tint val="75000"/>
                  </a:schemeClr>
                </a:solidFill>
              </a:defRPr>
            </a:lvl5pPr>
            <a:lvl6pPr marL="2394596" indent="0">
              <a:buNone/>
              <a:defRPr sz="1500">
                <a:solidFill>
                  <a:schemeClr val="tx1">
                    <a:tint val="75000"/>
                  </a:schemeClr>
                </a:solidFill>
              </a:defRPr>
            </a:lvl6pPr>
            <a:lvl7pPr marL="2873515" indent="0">
              <a:buNone/>
              <a:defRPr sz="1500">
                <a:solidFill>
                  <a:schemeClr val="tx1">
                    <a:tint val="75000"/>
                  </a:schemeClr>
                </a:solidFill>
              </a:defRPr>
            </a:lvl7pPr>
            <a:lvl8pPr marL="3352434" indent="0">
              <a:buNone/>
              <a:defRPr sz="1500">
                <a:solidFill>
                  <a:schemeClr val="tx1">
                    <a:tint val="75000"/>
                  </a:schemeClr>
                </a:solidFill>
              </a:defRPr>
            </a:lvl8pPr>
            <a:lvl9pPr marL="3831353" indent="0">
              <a:buNone/>
              <a:defRPr sz="15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6B64096-513A-4056-AD1A-8089F6AFE02D}" type="datetimeFigureOut">
              <a:rPr lang="en-GB" smtClean="0">
                <a:solidFill>
                  <a:srgbClr val="002244"/>
                </a:solidFill>
              </a:rPr>
              <a:pPr/>
              <a:t>07/03/2016</a:t>
            </a:fld>
            <a:endParaRPr lang="en-GB">
              <a:solidFill>
                <a:srgbClr val="002244"/>
              </a:solidFill>
            </a:endParaRPr>
          </a:p>
        </p:txBody>
      </p:sp>
      <p:sp>
        <p:nvSpPr>
          <p:cNvPr id="5" name="Footer Placeholder 4"/>
          <p:cNvSpPr>
            <a:spLocks noGrp="1"/>
          </p:cNvSpPr>
          <p:nvPr>
            <p:ph type="ftr" sz="quarter" idx="11"/>
          </p:nvPr>
        </p:nvSpPr>
        <p:spPr/>
        <p:txBody>
          <a:bodyPr/>
          <a:lstStyle/>
          <a:p>
            <a:endParaRPr lang="en-GB">
              <a:solidFill>
                <a:srgbClr val="002244"/>
              </a:solidFill>
            </a:endParaRPr>
          </a:p>
        </p:txBody>
      </p:sp>
      <p:sp>
        <p:nvSpPr>
          <p:cNvPr id="6" name="Slide Number Placeholder 5"/>
          <p:cNvSpPr>
            <a:spLocks noGrp="1"/>
          </p:cNvSpPr>
          <p:nvPr>
            <p:ph type="sldNum" sz="quarter" idx="12"/>
          </p:nvPr>
        </p:nvSpPr>
        <p:spPr/>
        <p:txBody>
          <a:bodyPr/>
          <a:lstStyle/>
          <a:p>
            <a:fld id="{AC5418B0-CB07-44CE-97FE-8A2F735695C7}" type="slidenum">
              <a:rPr lang="en-GB" smtClean="0">
                <a:solidFill>
                  <a:srgbClr val="002244"/>
                </a:solidFill>
              </a:rPr>
              <a:pPr/>
              <a:t>‹#›</a:t>
            </a:fld>
            <a:endParaRPr lang="en-GB">
              <a:solidFill>
                <a:srgbClr val="002244"/>
              </a:solidFill>
            </a:endParaRPr>
          </a:p>
        </p:txBody>
      </p:sp>
    </p:spTree>
    <p:extLst>
      <p:ext uri="{BB962C8B-B14F-4D97-AF65-F5344CB8AC3E}">
        <p14:creationId xmlns:p14="http://schemas.microsoft.com/office/powerpoint/2010/main" val="1688234118"/>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preserve="1" userDrawn="1">
  <p:cSld name="10. TEAM SLIDE 1- 9 PEOPLE">
    <p:spTree>
      <p:nvGrpSpPr>
        <p:cNvPr id="1" name=""/>
        <p:cNvGrpSpPr/>
        <p:nvPr/>
      </p:nvGrpSpPr>
      <p:grpSpPr>
        <a:xfrm>
          <a:off x="0" y="0"/>
          <a:ext cx="0" cy="0"/>
          <a:chOff x="0" y="0"/>
          <a:chExt cx="0" cy="0"/>
        </a:xfrm>
      </p:grpSpPr>
      <p:sp>
        <p:nvSpPr>
          <p:cNvPr id="38" name="Text Placeholder 21"/>
          <p:cNvSpPr>
            <a:spLocks noGrp="1"/>
          </p:cNvSpPr>
          <p:nvPr>
            <p:ph type="body" sz="quarter" idx="31" hasCustomPrompt="1"/>
          </p:nvPr>
        </p:nvSpPr>
        <p:spPr>
          <a:xfrm>
            <a:off x="3592690" y="3193504"/>
            <a:ext cx="2788268" cy="1474405"/>
          </a:xfrm>
          <a:solidFill>
            <a:srgbClr val="A1A7C0"/>
          </a:solidFill>
        </p:spPr>
        <p:txBody>
          <a:bodyPr lIns="1487646" tIns="0" rIns="16529" bIns="66118" anchor="b"/>
          <a:lstStyle>
            <a:lvl1pPr marL="0" indent="0">
              <a:spcBef>
                <a:spcPts val="0"/>
              </a:spcBef>
              <a:buFontTx/>
              <a:buNone/>
              <a:defRPr sz="900" b="1">
                <a:solidFill>
                  <a:schemeClr val="tx1"/>
                </a:solidFill>
              </a:defRPr>
            </a:lvl1pPr>
            <a:lvl2pPr marL="0" indent="0">
              <a:spcBef>
                <a:spcPts val="0"/>
              </a:spcBef>
              <a:buFontTx/>
              <a:buNone/>
              <a:defRPr sz="900">
                <a:solidFill>
                  <a:schemeClr val="tx1"/>
                </a:solidFill>
              </a:defRPr>
            </a:lvl2pPr>
            <a:lvl3pPr marL="0" indent="0">
              <a:spcBef>
                <a:spcPts val="184"/>
              </a:spcBef>
              <a:buFontTx/>
              <a:buNone/>
              <a:defRPr sz="900">
                <a:solidFill>
                  <a:schemeClr val="tx1"/>
                </a:solidFill>
              </a:defRPr>
            </a:lvl3pPr>
            <a:lvl4pPr>
              <a:buFontTx/>
              <a:buNone/>
              <a:defRPr/>
            </a:lvl4pPr>
            <a:lvl5pPr>
              <a:buFontTx/>
              <a:buNone/>
              <a:defRPr/>
            </a:lvl5pPr>
          </a:lstStyle>
          <a:p>
            <a:pPr lvl="0"/>
            <a:r>
              <a:rPr lang="en-US" dirty="0" smtClean="0"/>
              <a:t>Name: </a:t>
            </a:r>
          </a:p>
          <a:p>
            <a:pPr lvl="1"/>
            <a:r>
              <a:rPr lang="en-US" dirty="0" smtClean="0"/>
              <a:t>Job Title:</a:t>
            </a:r>
          </a:p>
          <a:p>
            <a:pPr lvl="2"/>
            <a:r>
              <a:rPr lang="en-US" dirty="0" smtClean="0"/>
              <a:t>Tel:</a:t>
            </a:r>
          </a:p>
          <a:p>
            <a:pPr lvl="2"/>
            <a:r>
              <a:rPr lang="en-US" dirty="0" smtClean="0"/>
              <a:t>Mob:</a:t>
            </a:r>
          </a:p>
          <a:p>
            <a:pPr lvl="2"/>
            <a:r>
              <a:rPr lang="en-US" dirty="0" smtClean="0"/>
              <a:t>Email:</a:t>
            </a:r>
            <a:endParaRPr lang="en-GB" dirty="0"/>
          </a:p>
        </p:txBody>
      </p:sp>
      <p:sp>
        <p:nvSpPr>
          <p:cNvPr id="41" name="Text Placeholder 21"/>
          <p:cNvSpPr>
            <a:spLocks noGrp="1"/>
          </p:cNvSpPr>
          <p:nvPr>
            <p:ph type="body" sz="quarter" idx="32" hasCustomPrompt="1"/>
          </p:nvPr>
        </p:nvSpPr>
        <p:spPr>
          <a:xfrm>
            <a:off x="3592690" y="4765290"/>
            <a:ext cx="2788268" cy="1474405"/>
          </a:xfrm>
          <a:solidFill>
            <a:srgbClr val="A1A7C0"/>
          </a:solidFill>
        </p:spPr>
        <p:txBody>
          <a:bodyPr lIns="1487646" tIns="0" rIns="16529" bIns="66118" anchor="b"/>
          <a:lstStyle>
            <a:lvl1pPr marL="0" indent="0">
              <a:spcBef>
                <a:spcPts val="0"/>
              </a:spcBef>
              <a:buFontTx/>
              <a:buNone/>
              <a:defRPr sz="900" b="1">
                <a:solidFill>
                  <a:schemeClr val="tx1"/>
                </a:solidFill>
              </a:defRPr>
            </a:lvl1pPr>
            <a:lvl2pPr marL="0" indent="0">
              <a:spcBef>
                <a:spcPts val="0"/>
              </a:spcBef>
              <a:buFontTx/>
              <a:buNone/>
              <a:defRPr sz="900">
                <a:solidFill>
                  <a:schemeClr val="tx1"/>
                </a:solidFill>
              </a:defRPr>
            </a:lvl2pPr>
            <a:lvl3pPr marL="0" indent="0">
              <a:spcBef>
                <a:spcPts val="184"/>
              </a:spcBef>
              <a:buFontTx/>
              <a:buNone/>
              <a:defRPr sz="900">
                <a:solidFill>
                  <a:schemeClr val="tx1"/>
                </a:solidFill>
              </a:defRPr>
            </a:lvl3pPr>
            <a:lvl4pPr>
              <a:buFontTx/>
              <a:buNone/>
              <a:defRPr/>
            </a:lvl4pPr>
            <a:lvl5pPr>
              <a:buFontTx/>
              <a:buNone/>
              <a:defRPr/>
            </a:lvl5pPr>
          </a:lstStyle>
          <a:p>
            <a:pPr lvl="0"/>
            <a:r>
              <a:rPr lang="en-US" dirty="0" smtClean="0"/>
              <a:t>Name: </a:t>
            </a:r>
          </a:p>
          <a:p>
            <a:pPr lvl="1"/>
            <a:r>
              <a:rPr lang="en-US" dirty="0" smtClean="0"/>
              <a:t>Job Title:</a:t>
            </a:r>
          </a:p>
          <a:p>
            <a:pPr lvl="2"/>
            <a:r>
              <a:rPr lang="en-US" dirty="0" smtClean="0"/>
              <a:t>Tel:</a:t>
            </a:r>
          </a:p>
          <a:p>
            <a:pPr lvl="2"/>
            <a:r>
              <a:rPr lang="en-US" dirty="0" smtClean="0"/>
              <a:t>Mob:</a:t>
            </a:r>
          </a:p>
          <a:p>
            <a:pPr lvl="2"/>
            <a:r>
              <a:rPr lang="en-US" dirty="0" smtClean="0"/>
              <a:t>Email:</a:t>
            </a:r>
            <a:endParaRPr lang="en-GB" dirty="0"/>
          </a:p>
        </p:txBody>
      </p:sp>
      <p:sp>
        <p:nvSpPr>
          <p:cNvPr id="44" name="Text Placeholder 21"/>
          <p:cNvSpPr>
            <a:spLocks noGrp="1"/>
          </p:cNvSpPr>
          <p:nvPr>
            <p:ph type="body" sz="quarter" idx="33" hasCustomPrompt="1"/>
          </p:nvPr>
        </p:nvSpPr>
        <p:spPr>
          <a:xfrm>
            <a:off x="3592690" y="1614071"/>
            <a:ext cx="2788268" cy="1474405"/>
          </a:xfrm>
          <a:solidFill>
            <a:srgbClr val="A1A7C0"/>
          </a:solidFill>
        </p:spPr>
        <p:txBody>
          <a:bodyPr lIns="1487646" tIns="0" rIns="16529" bIns="66118" anchor="b"/>
          <a:lstStyle>
            <a:lvl1pPr marL="0" indent="0">
              <a:spcBef>
                <a:spcPts val="0"/>
              </a:spcBef>
              <a:buFontTx/>
              <a:buNone/>
              <a:defRPr sz="900" b="1">
                <a:solidFill>
                  <a:schemeClr val="tx1"/>
                </a:solidFill>
              </a:defRPr>
            </a:lvl1pPr>
            <a:lvl2pPr marL="0" indent="0">
              <a:spcBef>
                <a:spcPts val="0"/>
              </a:spcBef>
              <a:buFontTx/>
              <a:buNone/>
              <a:defRPr sz="900">
                <a:solidFill>
                  <a:schemeClr val="tx1"/>
                </a:solidFill>
              </a:defRPr>
            </a:lvl2pPr>
            <a:lvl3pPr marL="0" indent="0">
              <a:spcBef>
                <a:spcPts val="184"/>
              </a:spcBef>
              <a:buFontTx/>
              <a:buNone/>
              <a:defRPr sz="900">
                <a:solidFill>
                  <a:schemeClr val="tx1"/>
                </a:solidFill>
              </a:defRPr>
            </a:lvl3pPr>
            <a:lvl4pPr>
              <a:buFontTx/>
              <a:buNone/>
              <a:defRPr/>
            </a:lvl4pPr>
            <a:lvl5pPr>
              <a:buFontTx/>
              <a:buNone/>
              <a:defRPr/>
            </a:lvl5pPr>
          </a:lstStyle>
          <a:p>
            <a:pPr lvl="0"/>
            <a:r>
              <a:rPr lang="en-US" dirty="0" smtClean="0"/>
              <a:t>Name: </a:t>
            </a:r>
          </a:p>
          <a:p>
            <a:pPr lvl="1"/>
            <a:r>
              <a:rPr lang="en-US" dirty="0" smtClean="0"/>
              <a:t>Job Title:</a:t>
            </a:r>
          </a:p>
          <a:p>
            <a:pPr lvl="2"/>
            <a:r>
              <a:rPr lang="en-US" dirty="0" smtClean="0"/>
              <a:t>Tel:</a:t>
            </a:r>
          </a:p>
          <a:p>
            <a:pPr lvl="2"/>
            <a:r>
              <a:rPr lang="en-US" dirty="0" smtClean="0"/>
              <a:t>Mob:</a:t>
            </a:r>
          </a:p>
          <a:p>
            <a:pPr lvl="2"/>
            <a:r>
              <a:rPr lang="en-US" dirty="0" smtClean="0"/>
              <a:t>Email:</a:t>
            </a:r>
            <a:endParaRPr lang="en-GB" dirty="0"/>
          </a:p>
        </p:txBody>
      </p:sp>
      <p:sp>
        <p:nvSpPr>
          <p:cNvPr id="57" name="Text Placeholder 21"/>
          <p:cNvSpPr>
            <a:spLocks noGrp="1"/>
          </p:cNvSpPr>
          <p:nvPr>
            <p:ph type="body" sz="quarter" idx="34" hasCustomPrompt="1"/>
          </p:nvPr>
        </p:nvSpPr>
        <p:spPr>
          <a:xfrm>
            <a:off x="6595667" y="3193504"/>
            <a:ext cx="2788268" cy="1474405"/>
          </a:xfrm>
          <a:solidFill>
            <a:srgbClr val="A1A7C0"/>
          </a:solidFill>
        </p:spPr>
        <p:txBody>
          <a:bodyPr lIns="1487646" tIns="0" rIns="16529" bIns="66118" anchor="b"/>
          <a:lstStyle>
            <a:lvl1pPr marL="0" indent="0">
              <a:spcBef>
                <a:spcPts val="0"/>
              </a:spcBef>
              <a:buFontTx/>
              <a:buNone/>
              <a:defRPr sz="900" b="1">
                <a:solidFill>
                  <a:schemeClr val="tx1"/>
                </a:solidFill>
              </a:defRPr>
            </a:lvl1pPr>
            <a:lvl2pPr marL="0" indent="0">
              <a:spcBef>
                <a:spcPts val="0"/>
              </a:spcBef>
              <a:buFontTx/>
              <a:buNone/>
              <a:defRPr sz="900">
                <a:solidFill>
                  <a:schemeClr val="tx1"/>
                </a:solidFill>
              </a:defRPr>
            </a:lvl2pPr>
            <a:lvl3pPr marL="0" indent="0">
              <a:spcBef>
                <a:spcPts val="184"/>
              </a:spcBef>
              <a:buFontTx/>
              <a:buNone/>
              <a:defRPr sz="900">
                <a:solidFill>
                  <a:schemeClr val="tx1"/>
                </a:solidFill>
              </a:defRPr>
            </a:lvl3pPr>
            <a:lvl4pPr>
              <a:buFontTx/>
              <a:buNone/>
              <a:defRPr/>
            </a:lvl4pPr>
            <a:lvl5pPr>
              <a:buFontTx/>
              <a:buNone/>
              <a:defRPr/>
            </a:lvl5pPr>
          </a:lstStyle>
          <a:p>
            <a:pPr lvl="0"/>
            <a:r>
              <a:rPr lang="en-US" dirty="0" smtClean="0"/>
              <a:t>Name: </a:t>
            </a:r>
          </a:p>
          <a:p>
            <a:pPr lvl="1"/>
            <a:r>
              <a:rPr lang="en-US" dirty="0" smtClean="0"/>
              <a:t>Job Title:</a:t>
            </a:r>
          </a:p>
          <a:p>
            <a:pPr lvl="2"/>
            <a:r>
              <a:rPr lang="en-US" dirty="0" smtClean="0"/>
              <a:t>Tel:</a:t>
            </a:r>
          </a:p>
          <a:p>
            <a:pPr lvl="2"/>
            <a:r>
              <a:rPr lang="en-US" dirty="0" smtClean="0"/>
              <a:t>Mob:</a:t>
            </a:r>
          </a:p>
          <a:p>
            <a:pPr lvl="2"/>
            <a:r>
              <a:rPr lang="en-US" dirty="0" smtClean="0"/>
              <a:t>Email:</a:t>
            </a:r>
            <a:endParaRPr lang="en-GB" dirty="0"/>
          </a:p>
        </p:txBody>
      </p:sp>
      <p:sp>
        <p:nvSpPr>
          <p:cNvPr id="58" name="Text Placeholder 21"/>
          <p:cNvSpPr>
            <a:spLocks noGrp="1"/>
          </p:cNvSpPr>
          <p:nvPr>
            <p:ph type="body" sz="quarter" idx="35" hasCustomPrompt="1"/>
          </p:nvPr>
        </p:nvSpPr>
        <p:spPr>
          <a:xfrm>
            <a:off x="6595667" y="4765290"/>
            <a:ext cx="2788268" cy="1474405"/>
          </a:xfrm>
          <a:solidFill>
            <a:srgbClr val="A1A7C0"/>
          </a:solidFill>
        </p:spPr>
        <p:txBody>
          <a:bodyPr lIns="1487646" tIns="0" rIns="16529" bIns="66118" anchor="b"/>
          <a:lstStyle>
            <a:lvl1pPr marL="0" indent="0">
              <a:spcBef>
                <a:spcPts val="0"/>
              </a:spcBef>
              <a:buFontTx/>
              <a:buNone/>
              <a:defRPr sz="900" b="1">
                <a:solidFill>
                  <a:schemeClr val="tx1"/>
                </a:solidFill>
              </a:defRPr>
            </a:lvl1pPr>
            <a:lvl2pPr marL="0" indent="0">
              <a:spcBef>
                <a:spcPts val="0"/>
              </a:spcBef>
              <a:buFontTx/>
              <a:buNone/>
              <a:defRPr sz="900">
                <a:solidFill>
                  <a:schemeClr val="tx1"/>
                </a:solidFill>
              </a:defRPr>
            </a:lvl2pPr>
            <a:lvl3pPr marL="0" indent="0">
              <a:spcBef>
                <a:spcPts val="184"/>
              </a:spcBef>
              <a:buFontTx/>
              <a:buNone/>
              <a:defRPr sz="900">
                <a:solidFill>
                  <a:schemeClr val="tx1"/>
                </a:solidFill>
              </a:defRPr>
            </a:lvl3pPr>
            <a:lvl4pPr>
              <a:buFontTx/>
              <a:buNone/>
              <a:defRPr/>
            </a:lvl4pPr>
            <a:lvl5pPr>
              <a:buFontTx/>
              <a:buNone/>
              <a:defRPr/>
            </a:lvl5pPr>
          </a:lstStyle>
          <a:p>
            <a:pPr lvl="0"/>
            <a:r>
              <a:rPr lang="en-US" dirty="0" smtClean="0"/>
              <a:t>Name: </a:t>
            </a:r>
          </a:p>
          <a:p>
            <a:pPr lvl="1"/>
            <a:r>
              <a:rPr lang="en-US" dirty="0" smtClean="0"/>
              <a:t>Job Title:</a:t>
            </a:r>
          </a:p>
          <a:p>
            <a:pPr lvl="2"/>
            <a:r>
              <a:rPr lang="en-US" dirty="0" smtClean="0"/>
              <a:t>Tel:</a:t>
            </a:r>
          </a:p>
          <a:p>
            <a:pPr lvl="2"/>
            <a:r>
              <a:rPr lang="en-US" dirty="0" smtClean="0"/>
              <a:t>Mob:</a:t>
            </a:r>
          </a:p>
          <a:p>
            <a:pPr lvl="2"/>
            <a:r>
              <a:rPr lang="en-US" dirty="0" smtClean="0"/>
              <a:t>Email:</a:t>
            </a:r>
            <a:endParaRPr lang="en-GB" dirty="0"/>
          </a:p>
        </p:txBody>
      </p:sp>
      <p:sp>
        <p:nvSpPr>
          <p:cNvPr id="59" name="Text Placeholder 21"/>
          <p:cNvSpPr>
            <a:spLocks noGrp="1"/>
          </p:cNvSpPr>
          <p:nvPr>
            <p:ph type="body" sz="quarter" idx="36" hasCustomPrompt="1"/>
          </p:nvPr>
        </p:nvSpPr>
        <p:spPr>
          <a:xfrm>
            <a:off x="6595667" y="1614071"/>
            <a:ext cx="2788268" cy="1474405"/>
          </a:xfrm>
          <a:solidFill>
            <a:srgbClr val="A1A7C0"/>
          </a:solidFill>
        </p:spPr>
        <p:txBody>
          <a:bodyPr lIns="1487646" tIns="0" rIns="16529" bIns="66118" anchor="b"/>
          <a:lstStyle>
            <a:lvl1pPr marL="0" indent="0">
              <a:spcBef>
                <a:spcPts val="0"/>
              </a:spcBef>
              <a:buFontTx/>
              <a:buNone/>
              <a:defRPr sz="900" b="1">
                <a:solidFill>
                  <a:schemeClr val="tx1"/>
                </a:solidFill>
              </a:defRPr>
            </a:lvl1pPr>
            <a:lvl2pPr marL="0" indent="0">
              <a:spcBef>
                <a:spcPts val="0"/>
              </a:spcBef>
              <a:buFontTx/>
              <a:buNone/>
              <a:defRPr sz="900">
                <a:solidFill>
                  <a:schemeClr val="tx1"/>
                </a:solidFill>
              </a:defRPr>
            </a:lvl2pPr>
            <a:lvl3pPr marL="0" indent="0">
              <a:spcBef>
                <a:spcPts val="184"/>
              </a:spcBef>
              <a:buFontTx/>
              <a:buNone/>
              <a:defRPr sz="900">
                <a:solidFill>
                  <a:schemeClr val="tx1"/>
                </a:solidFill>
              </a:defRPr>
            </a:lvl3pPr>
            <a:lvl4pPr>
              <a:buFontTx/>
              <a:buNone/>
              <a:defRPr/>
            </a:lvl4pPr>
            <a:lvl5pPr>
              <a:buFontTx/>
              <a:buNone/>
              <a:defRPr/>
            </a:lvl5pPr>
          </a:lstStyle>
          <a:p>
            <a:pPr lvl="0"/>
            <a:r>
              <a:rPr lang="en-US" dirty="0" smtClean="0"/>
              <a:t>Name: </a:t>
            </a:r>
          </a:p>
          <a:p>
            <a:pPr lvl="1"/>
            <a:r>
              <a:rPr lang="en-US" dirty="0" smtClean="0"/>
              <a:t>Job Title:</a:t>
            </a:r>
          </a:p>
          <a:p>
            <a:pPr lvl="2"/>
            <a:r>
              <a:rPr lang="en-US" dirty="0" smtClean="0"/>
              <a:t>Tel:</a:t>
            </a:r>
          </a:p>
          <a:p>
            <a:pPr lvl="2"/>
            <a:r>
              <a:rPr lang="en-US" dirty="0" smtClean="0"/>
              <a:t>Mob:</a:t>
            </a:r>
          </a:p>
          <a:p>
            <a:pPr lvl="2"/>
            <a:r>
              <a:rPr lang="en-US" dirty="0" smtClean="0"/>
              <a:t>Email:</a:t>
            </a:r>
            <a:endParaRPr lang="en-GB" dirty="0"/>
          </a:p>
        </p:txBody>
      </p:sp>
      <p:sp>
        <p:nvSpPr>
          <p:cNvPr id="32" name="Text Placeholder 21"/>
          <p:cNvSpPr>
            <a:spLocks noGrp="1"/>
          </p:cNvSpPr>
          <p:nvPr>
            <p:ph type="body" sz="quarter" idx="29" hasCustomPrompt="1"/>
          </p:nvPr>
        </p:nvSpPr>
        <p:spPr>
          <a:xfrm>
            <a:off x="600008" y="3193504"/>
            <a:ext cx="2788268" cy="1474405"/>
          </a:xfrm>
          <a:solidFill>
            <a:srgbClr val="A1A7C0"/>
          </a:solidFill>
        </p:spPr>
        <p:txBody>
          <a:bodyPr lIns="1487646" tIns="0" rIns="16529" bIns="66118" anchor="b"/>
          <a:lstStyle>
            <a:lvl1pPr marL="0" indent="0">
              <a:spcBef>
                <a:spcPts val="0"/>
              </a:spcBef>
              <a:buFontTx/>
              <a:buNone/>
              <a:defRPr sz="900" b="1">
                <a:solidFill>
                  <a:schemeClr val="tx1"/>
                </a:solidFill>
              </a:defRPr>
            </a:lvl1pPr>
            <a:lvl2pPr marL="0" indent="0">
              <a:spcBef>
                <a:spcPts val="0"/>
              </a:spcBef>
              <a:buFontTx/>
              <a:buNone/>
              <a:defRPr sz="900">
                <a:solidFill>
                  <a:schemeClr val="tx1"/>
                </a:solidFill>
              </a:defRPr>
            </a:lvl2pPr>
            <a:lvl3pPr marL="0" indent="0">
              <a:spcBef>
                <a:spcPts val="184"/>
              </a:spcBef>
              <a:buFontTx/>
              <a:buNone/>
              <a:defRPr sz="900">
                <a:solidFill>
                  <a:schemeClr val="tx1"/>
                </a:solidFill>
              </a:defRPr>
            </a:lvl3pPr>
            <a:lvl4pPr>
              <a:buFontTx/>
              <a:buNone/>
              <a:defRPr/>
            </a:lvl4pPr>
            <a:lvl5pPr>
              <a:buFontTx/>
              <a:buNone/>
              <a:defRPr/>
            </a:lvl5pPr>
          </a:lstStyle>
          <a:p>
            <a:pPr lvl="0"/>
            <a:r>
              <a:rPr lang="en-US" dirty="0" smtClean="0"/>
              <a:t>Name: </a:t>
            </a:r>
          </a:p>
          <a:p>
            <a:pPr lvl="1"/>
            <a:r>
              <a:rPr lang="en-US" dirty="0" smtClean="0"/>
              <a:t>Job Title:</a:t>
            </a:r>
          </a:p>
          <a:p>
            <a:pPr lvl="2"/>
            <a:r>
              <a:rPr lang="en-US" dirty="0" smtClean="0"/>
              <a:t>Tel:</a:t>
            </a:r>
          </a:p>
          <a:p>
            <a:pPr lvl="2"/>
            <a:r>
              <a:rPr lang="en-US" dirty="0" smtClean="0"/>
              <a:t>Mob:</a:t>
            </a:r>
          </a:p>
          <a:p>
            <a:pPr lvl="2"/>
            <a:r>
              <a:rPr lang="en-US" dirty="0" smtClean="0"/>
              <a:t>Email:</a:t>
            </a:r>
            <a:endParaRPr lang="en-GB" dirty="0"/>
          </a:p>
        </p:txBody>
      </p:sp>
      <p:sp>
        <p:nvSpPr>
          <p:cNvPr id="35" name="Text Placeholder 21"/>
          <p:cNvSpPr>
            <a:spLocks noGrp="1"/>
          </p:cNvSpPr>
          <p:nvPr>
            <p:ph type="body" sz="quarter" idx="30" hasCustomPrompt="1"/>
          </p:nvPr>
        </p:nvSpPr>
        <p:spPr>
          <a:xfrm>
            <a:off x="600008" y="4765290"/>
            <a:ext cx="2788268" cy="1474405"/>
          </a:xfrm>
          <a:solidFill>
            <a:srgbClr val="A1A7C0"/>
          </a:solidFill>
        </p:spPr>
        <p:txBody>
          <a:bodyPr lIns="1487646" tIns="0" rIns="16529" bIns="66118" anchor="b"/>
          <a:lstStyle>
            <a:lvl1pPr marL="0" indent="0">
              <a:spcBef>
                <a:spcPts val="0"/>
              </a:spcBef>
              <a:buFontTx/>
              <a:buNone/>
              <a:defRPr sz="900" b="1">
                <a:solidFill>
                  <a:schemeClr val="tx1"/>
                </a:solidFill>
              </a:defRPr>
            </a:lvl1pPr>
            <a:lvl2pPr marL="0" indent="0">
              <a:spcBef>
                <a:spcPts val="0"/>
              </a:spcBef>
              <a:buFontTx/>
              <a:buNone/>
              <a:defRPr sz="900">
                <a:solidFill>
                  <a:schemeClr val="tx1"/>
                </a:solidFill>
              </a:defRPr>
            </a:lvl2pPr>
            <a:lvl3pPr marL="0" indent="0">
              <a:spcBef>
                <a:spcPts val="184"/>
              </a:spcBef>
              <a:buFontTx/>
              <a:buNone/>
              <a:defRPr sz="900">
                <a:solidFill>
                  <a:schemeClr val="tx1"/>
                </a:solidFill>
              </a:defRPr>
            </a:lvl3pPr>
            <a:lvl4pPr>
              <a:buFontTx/>
              <a:buNone/>
              <a:defRPr/>
            </a:lvl4pPr>
            <a:lvl5pPr>
              <a:buFontTx/>
              <a:buNone/>
              <a:defRPr/>
            </a:lvl5pPr>
          </a:lstStyle>
          <a:p>
            <a:pPr lvl="0"/>
            <a:r>
              <a:rPr lang="en-US" dirty="0" smtClean="0"/>
              <a:t>Name: </a:t>
            </a:r>
          </a:p>
          <a:p>
            <a:pPr lvl="1"/>
            <a:r>
              <a:rPr lang="en-US" dirty="0" smtClean="0"/>
              <a:t>Job Title:</a:t>
            </a:r>
          </a:p>
          <a:p>
            <a:pPr lvl="2"/>
            <a:r>
              <a:rPr lang="en-US" dirty="0" smtClean="0"/>
              <a:t>Tel:</a:t>
            </a:r>
          </a:p>
          <a:p>
            <a:pPr lvl="2"/>
            <a:r>
              <a:rPr lang="en-US" dirty="0" smtClean="0"/>
              <a:t>Mob:</a:t>
            </a:r>
          </a:p>
          <a:p>
            <a:pPr lvl="2"/>
            <a:r>
              <a:rPr lang="en-US" dirty="0" smtClean="0"/>
              <a:t>Email:</a:t>
            </a:r>
            <a:endParaRPr lang="en-GB" dirty="0"/>
          </a:p>
        </p:txBody>
      </p:sp>
      <p:sp>
        <p:nvSpPr>
          <p:cNvPr id="22" name="Text Placeholder 21"/>
          <p:cNvSpPr>
            <a:spLocks noGrp="1"/>
          </p:cNvSpPr>
          <p:nvPr>
            <p:ph type="body" sz="quarter" idx="12" hasCustomPrompt="1"/>
          </p:nvPr>
        </p:nvSpPr>
        <p:spPr>
          <a:xfrm>
            <a:off x="600008" y="1614071"/>
            <a:ext cx="2788268" cy="1474405"/>
          </a:xfrm>
          <a:solidFill>
            <a:srgbClr val="A1A7C0"/>
          </a:solidFill>
        </p:spPr>
        <p:txBody>
          <a:bodyPr lIns="1487646" tIns="0" rIns="16529" bIns="66118" anchor="b"/>
          <a:lstStyle>
            <a:lvl1pPr marL="0" indent="0">
              <a:spcBef>
                <a:spcPts val="0"/>
              </a:spcBef>
              <a:buFontTx/>
              <a:buNone/>
              <a:defRPr sz="900" b="1">
                <a:solidFill>
                  <a:schemeClr val="tx1"/>
                </a:solidFill>
              </a:defRPr>
            </a:lvl1pPr>
            <a:lvl2pPr marL="0" indent="0">
              <a:spcBef>
                <a:spcPts val="0"/>
              </a:spcBef>
              <a:buFontTx/>
              <a:buNone/>
              <a:defRPr sz="900">
                <a:solidFill>
                  <a:schemeClr val="tx1"/>
                </a:solidFill>
              </a:defRPr>
            </a:lvl2pPr>
            <a:lvl3pPr marL="0" indent="0">
              <a:spcBef>
                <a:spcPts val="184"/>
              </a:spcBef>
              <a:buFontTx/>
              <a:buNone/>
              <a:defRPr sz="900">
                <a:solidFill>
                  <a:schemeClr val="tx1"/>
                </a:solidFill>
              </a:defRPr>
            </a:lvl3pPr>
            <a:lvl4pPr>
              <a:buFontTx/>
              <a:buNone/>
              <a:defRPr/>
            </a:lvl4pPr>
            <a:lvl5pPr>
              <a:buFontTx/>
              <a:buNone/>
              <a:defRPr/>
            </a:lvl5pPr>
          </a:lstStyle>
          <a:p>
            <a:pPr lvl="0"/>
            <a:r>
              <a:rPr lang="en-US" dirty="0" smtClean="0"/>
              <a:t>Name: </a:t>
            </a:r>
          </a:p>
          <a:p>
            <a:pPr lvl="1"/>
            <a:r>
              <a:rPr lang="en-US" dirty="0" smtClean="0"/>
              <a:t>Job Title:</a:t>
            </a:r>
          </a:p>
          <a:p>
            <a:pPr lvl="2"/>
            <a:r>
              <a:rPr lang="en-US" dirty="0" smtClean="0"/>
              <a:t>Tel:</a:t>
            </a:r>
          </a:p>
          <a:p>
            <a:pPr lvl="2"/>
            <a:r>
              <a:rPr lang="en-US" dirty="0" smtClean="0"/>
              <a:t>Mob:</a:t>
            </a:r>
          </a:p>
          <a:p>
            <a:pPr lvl="2"/>
            <a:r>
              <a:rPr lang="en-US" dirty="0" smtClean="0"/>
              <a:t>Email:</a:t>
            </a:r>
            <a:endParaRPr lang="en-GB" dirty="0"/>
          </a:p>
        </p:txBody>
      </p:sp>
      <p:sp>
        <p:nvSpPr>
          <p:cNvPr id="2" name="Title 1"/>
          <p:cNvSpPr>
            <a:spLocks noGrp="1"/>
          </p:cNvSpPr>
          <p:nvPr>
            <p:ph type="title"/>
          </p:nvPr>
        </p:nvSpPr>
        <p:spPr/>
        <p:txBody>
          <a:bodyPr/>
          <a:lstStyle/>
          <a:p>
            <a:r>
              <a:rPr lang="en-US" smtClean="0"/>
              <a:t>Click to edit Master title style</a:t>
            </a:r>
            <a:endParaRPr lang="en-GB"/>
          </a:p>
        </p:txBody>
      </p:sp>
      <p:sp>
        <p:nvSpPr>
          <p:cNvPr id="3" name="Slide Number Placeholder 2"/>
          <p:cNvSpPr>
            <a:spLocks noGrp="1"/>
          </p:cNvSpPr>
          <p:nvPr>
            <p:ph type="sldNum" sz="quarter" idx="10"/>
          </p:nvPr>
        </p:nvSpPr>
        <p:spPr/>
        <p:txBody>
          <a:bodyPr/>
          <a:lstStyle/>
          <a:p>
            <a:pPr>
              <a:defRPr/>
            </a:pPr>
            <a:fld id="{9E3FD055-00A3-4E1F-830A-86C1BE1F854C}" type="slidenum">
              <a:rPr lang="en-GB" smtClean="0">
                <a:solidFill>
                  <a:srgbClr val="002244"/>
                </a:solidFill>
              </a:rPr>
              <a:pPr>
                <a:defRPr/>
              </a:pPr>
              <a:t>‹#›</a:t>
            </a:fld>
            <a:endParaRPr lang="en-GB" dirty="0">
              <a:solidFill>
                <a:srgbClr val="002244"/>
              </a:solidFill>
            </a:endParaRPr>
          </a:p>
        </p:txBody>
      </p:sp>
      <p:sp>
        <p:nvSpPr>
          <p:cNvPr id="20" name="Picture Placeholder 19"/>
          <p:cNvSpPr>
            <a:spLocks noGrp="1"/>
          </p:cNvSpPr>
          <p:nvPr>
            <p:ph type="pic" sz="quarter" idx="11"/>
          </p:nvPr>
        </p:nvSpPr>
        <p:spPr>
          <a:xfrm>
            <a:off x="665900" y="1681914"/>
            <a:ext cx="1367316" cy="1338719"/>
          </a:xfrm>
        </p:spPr>
        <p:txBody>
          <a:bodyPr/>
          <a:lstStyle>
            <a:lvl1pPr>
              <a:defRPr>
                <a:solidFill>
                  <a:schemeClr val="tx1"/>
                </a:solidFill>
              </a:defRPr>
            </a:lvl1pPr>
          </a:lstStyle>
          <a:p>
            <a:r>
              <a:rPr lang="en-US" smtClean="0"/>
              <a:t>Click icon to add picture</a:t>
            </a:r>
            <a:endParaRPr lang="en-GB"/>
          </a:p>
        </p:txBody>
      </p:sp>
      <p:sp>
        <p:nvSpPr>
          <p:cNvPr id="24" name="Picture Placeholder 19"/>
          <p:cNvSpPr>
            <a:spLocks noGrp="1"/>
          </p:cNvSpPr>
          <p:nvPr>
            <p:ph type="pic" sz="quarter" idx="13"/>
          </p:nvPr>
        </p:nvSpPr>
        <p:spPr>
          <a:xfrm>
            <a:off x="3663044" y="1681914"/>
            <a:ext cx="1367316" cy="1338719"/>
          </a:xfrm>
        </p:spPr>
        <p:txBody>
          <a:bodyPr/>
          <a:lstStyle>
            <a:lvl1pPr>
              <a:defRPr>
                <a:solidFill>
                  <a:schemeClr val="tx1"/>
                </a:solidFill>
              </a:defRPr>
            </a:lvl1pPr>
          </a:lstStyle>
          <a:p>
            <a:r>
              <a:rPr lang="en-US" smtClean="0"/>
              <a:t>Click icon to add picture</a:t>
            </a:r>
            <a:endParaRPr lang="en-GB" dirty="0"/>
          </a:p>
        </p:txBody>
      </p:sp>
      <p:sp>
        <p:nvSpPr>
          <p:cNvPr id="27" name="Picture Placeholder 19"/>
          <p:cNvSpPr>
            <a:spLocks noGrp="1"/>
          </p:cNvSpPr>
          <p:nvPr>
            <p:ph type="pic" sz="quarter" idx="15"/>
          </p:nvPr>
        </p:nvSpPr>
        <p:spPr>
          <a:xfrm>
            <a:off x="6675962" y="1681914"/>
            <a:ext cx="1367316" cy="1338719"/>
          </a:xfrm>
        </p:spPr>
        <p:txBody>
          <a:bodyPr/>
          <a:lstStyle>
            <a:lvl1pPr>
              <a:defRPr>
                <a:solidFill>
                  <a:schemeClr val="tx1"/>
                </a:solidFill>
              </a:defRPr>
            </a:lvl1pPr>
          </a:lstStyle>
          <a:p>
            <a:r>
              <a:rPr lang="en-US" smtClean="0"/>
              <a:t>Click icon to add picture</a:t>
            </a:r>
            <a:endParaRPr lang="en-GB"/>
          </a:p>
        </p:txBody>
      </p:sp>
      <p:sp>
        <p:nvSpPr>
          <p:cNvPr id="30" name="Picture Placeholder 19"/>
          <p:cNvSpPr>
            <a:spLocks noGrp="1"/>
          </p:cNvSpPr>
          <p:nvPr>
            <p:ph type="pic" sz="quarter" idx="17"/>
          </p:nvPr>
        </p:nvSpPr>
        <p:spPr>
          <a:xfrm>
            <a:off x="665900" y="3261347"/>
            <a:ext cx="1367316" cy="1338719"/>
          </a:xfrm>
        </p:spPr>
        <p:txBody>
          <a:bodyPr/>
          <a:lstStyle>
            <a:lvl1pPr>
              <a:defRPr>
                <a:solidFill>
                  <a:schemeClr val="tx1"/>
                </a:solidFill>
              </a:defRPr>
            </a:lvl1pPr>
          </a:lstStyle>
          <a:p>
            <a:r>
              <a:rPr lang="en-US" smtClean="0"/>
              <a:t>Click icon to add picture</a:t>
            </a:r>
            <a:endParaRPr lang="en-GB"/>
          </a:p>
        </p:txBody>
      </p:sp>
      <p:sp>
        <p:nvSpPr>
          <p:cNvPr id="33" name="Picture Placeholder 19"/>
          <p:cNvSpPr>
            <a:spLocks noGrp="1"/>
          </p:cNvSpPr>
          <p:nvPr>
            <p:ph type="pic" sz="quarter" idx="19"/>
          </p:nvPr>
        </p:nvSpPr>
        <p:spPr>
          <a:xfrm>
            <a:off x="3663044" y="3261347"/>
            <a:ext cx="1367316" cy="1338719"/>
          </a:xfrm>
        </p:spPr>
        <p:txBody>
          <a:bodyPr/>
          <a:lstStyle>
            <a:lvl1pPr>
              <a:defRPr>
                <a:solidFill>
                  <a:schemeClr val="tx1"/>
                </a:solidFill>
              </a:defRPr>
            </a:lvl1pPr>
          </a:lstStyle>
          <a:p>
            <a:r>
              <a:rPr lang="en-US" smtClean="0"/>
              <a:t>Click icon to add picture</a:t>
            </a:r>
            <a:endParaRPr lang="en-GB"/>
          </a:p>
        </p:txBody>
      </p:sp>
      <p:sp>
        <p:nvSpPr>
          <p:cNvPr id="36" name="Picture Placeholder 19"/>
          <p:cNvSpPr>
            <a:spLocks noGrp="1"/>
          </p:cNvSpPr>
          <p:nvPr>
            <p:ph type="pic" sz="quarter" idx="21"/>
          </p:nvPr>
        </p:nvSpPr>
        <p:spPr>
          <a:xfrm>
            <a:off x="6675962" y="3261347"/>
            <a:ext cx="1367316" cy="1338719"/>
          </a:xfrm>
        </p:spPr>
        <p:txBody>
          <a:bodyPr/>
          <a:lstStyle>
            <a:lvl1pPr>
              <a:defRPr>
                <a:solidFill>
                  <a:schemeClr val="tx1"/>
                </a:solidFill>
              </a:defRPr>
            </a:lvl1pPr>
          </a:lstStyle>
          <a:p>
            <a:r>
              <a:rPr lang="en-US" smtClean="0"/>
              <a:t>Click icon to add picture</a:t>
            </a:r>
            <a:endParaRPr lang="en-GB"/>
          </a:p>
        </p:txBody>
      </p:sp>
      <p:sp>
        <p:nvSpPr>
          <p:cNvPr id="39" name="Picture Placeholder 19"/>
          <p:cNvSpPr>
            <a:spLocks noGrp="1"/>
          </p:cNvSpPr>
          <p:nvPr>
            <p:ph type="pic" sz="quarter" idx="23"/>
          </p:nvPr>
        </p:nvSpPr>
        <p:spPr>
          <a:xfrm>
            <a:off x="665900" y="4833133"/>
            <a:ext cx="1367316" cy="1338719"/>
          </a:xfrm>
        </p:spPr>
        <p:txBody>
          <a:bodyPr/>
          <a:lstStyle>
            <a:lvl1pPr>
              <a:defRPr>
                <a:solidFill>
                  <a:schemeClr val="tx1"/>
                </a:solidFill>
              </a:defRPr>
            </a:lvl1pPr>
          </a:lstStyle>
          <a:p>
            <a:r>
              <a:rPr lang="en-US" smtClean="0"/>
              <a:t>Click icon to add picture</a:t>
            </a:r>
            <a:endParaRPr lang="en-GB"/>
          </a:p>
        </p:txBody>
      </p:sp>
      <p:sp>
        <p:nvSpPr>
          <p:cNvPr id="42" name="Picture Placeholder 19"/>
          <p:cNvSpPr>
            <a:spLocks noGrp="1"/>
          </p:cNvSpPr>
          <p:nvPr>
            <p:ph type="pic" sz="quarter" idx="25"/>
          </p:nvPr>
        </p:nvSpPr>
        <p:spPr>
          <a:xfrm>
            <a:off x="3663044" y="4833133"/>
            <a:ext cx="1367316" cy="1338719"/>
          </a:xfrm>
        </p:spPr>
        <p:txBody>
          <a:bodyPr/>
          <a:lstStyle>
            <a:lvl1pPr>
              <a:defRPr>
                <a:solidFill>
                  <a:schemeClr val="tx1"/>
                </a:solidFill>
              </a:defRPr>
            </a:lvl1pPr>
          </a:lstStyle>
          <a:p>
            <a:r>
              <a:rPr lang="en-US" smtClean="0"/>
              <a:t>Click icon to add picture</a:t>
            </a:r>
            <a:endParaRPr lang="en-GB"/>
          </a:p>
        </p:txBody>
      </p:sp>
      <p:sp>
        <p:nvSpPr>
          <p:cNvPr id="45" name="Picture Placeholder 19"/>
          <p:cNvSpPr>
            <a:spLocks noGrp="1"/>
          </p:cNvSpPr>
          <p:nvPr>
            <p:ph type="pic" sz="quarter" idx="27"/>
          </p:nvPr>
        </p:nvSpPr>
        <p:spPr>
          <a:xfrm>
            <a:off x="6675962" y="4833133"/>
            <a:ext cx="1367316" cy="1338719"/>
          </a:xfrm>
        </p:spPr>
        <p:txBody>
          <a:bodyPr/>
          <a:lstStyle>
            <a:lvl1pPr>
              <a:defRPr>
                <a:solidFill>
                  <a:schemeClr val="tx1"/>
                </a:solidFill>
              </a:defRPr>
            </a:lvl1pPr>
          </a:lstStyle>
          <a:p>
            <a:r>
              <a:rPr lang="en-US" smtClean="0"/>
              <a:t>Click icon to add picture</a:t>
            </a:r>
            <a:endParaRPr lang="en-GB"/>
          </a:p>
        </p:txBody>
      </p:sp>
      <p:cxnSp>
        <p:nvCxnSpPr>
          <p:cNvPr id="23" name="Straight Connector 22"/>
          <p:cNvCxnSpPr/>
          <p:nvPr userDrawn="1"/>
        </p:nvCxnSpPr>
        <p:spPr>
          <a:xfrm flipV="1">
            <a:off x="579807" y="1491683"/>
            <a:ext cx="8904228" cy="0"/>
          </a:xfrm>
          <a:prstGeom prst="line">
            <a:avLst/>
          </a:prstGeom>
          <a:ln>
            <a:solidFill>
              <a:srgbClr val="606B8D"/>
            </a:solidFill>
          </a:ln>
        </p:spPr>
        <p:style>
          <a:lnRef idx="1">
            <a:schemeClr val="accent1"/>
          </a:lnRef>
          <a:fillRef idx="0">
            <a:schemeClr val="accent1"/>
          </a:fillRef>
          <a:effectRef idx="0">
            <a:schemeClr val="accent1"/>
          </a:effectRef>
          <a:fontRef idx="minor">
            <a:schemeClr val="tx1"/>
          </a:fontRef>
        </p:style>
      </p:cxnSp>
      <p:sp>
        <p:nvSpPr>
          <p:cNvPr id="25" name="Text Placeholder 8"/>
          <p:cNvSpPr>
            <a:spLocks noGrp="1"/>
          </p:cNvSpPr>
          <p:nvPr>
            <p:ph type="body" sz="quarter" idx="37" hasCustomPrompt="1"/>
          </p:nvPr>
        </p:nvSpPr>
        <p:spPr>
          <a:xfrm>
            <a:off x="498536" y="6254703"/>
            <a:ext cx="4038307" cy="388759"/>
          </a:xfrm>
        </p:spPr>
        <p:txBody>
          <a:bodyPr anchor="b"/>
          <a:lstStyle>
            <a:lvl1pPr marL="0" indent="0">
              <a:buFontTx/>
              <a:buNone/>
              <a:defRPr sz="900"/>
            </a:lvl1pPr>
          </a:lstStyle>
          <a:p>
            <a:pPr lvl="0"/>
            <a:r>
              <a:rPr lang="en-US" dirty="0" smtClean="0"/>
              <a:t>Source: Enter source here</a:t>
            </a:r>
            <a:endParaRPr lang="en-GB" dirty="0"/>
          </a:p>
        </p:txBody>
      </p:sp>
    </p:spTree>
    <p:extLst>
      <p:ext uri="{BB962C8B-B14F-4D97-AF65-F5344CB8AC3E}">
        <p14:creationId xmlns:p14="http://schemas.microsoft.com/office/powerpoint/2010/main" val="1471060461"/>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preserve="1" userDrawn="1">
  <p:cSld name="11. TEAM 3 PEOPLE AND BIOG">
    <p:spTree>
      <p:nvGrpSpPr>
        <p:cNvPr id="1" name=""/>
        <p:cNvGrpSpPr/>
        <p:nvPr/>
      </p:nvGrpSpPr>
      <p:grpSpPr>
        <a:xfrm>
          <a:off x="0" y="0"/>
          <a:ext cx="0" cy="0"/>
          <a:chOff x="0" y="0"/>
          <a:chExt cx="0" cy="0"/>
        </a:xfrm>
      </p:grpSpPr>
      <p:sp>
        <p:nvSpPr>
          <p:cNvPr id="21" name="Rectangle 20"/>
          <p:cNvSpPr/>
          <p:nvPr userDrawn="1"/>
        </p:nvSpPr>
        <p:spPr>
          <a:xfrm>
            <a:off x="585494" y="1614071"/>
            <a:ext cx="2866710" cy="4689011"/>
          </a:xfrm>
          <a:prstGeom prst="rect">
            <a:avLst/>
          </a:prstGeom>
          <a:solidFill>
            <a:srgbClr val="A1A7C0"/>
          </a:solidFill>
          <a:ln>
            <a:noFill/>
          </a:ln>
        </p:spPr>
        <p:style>
          <a:lnRef idx="2">
            <a:schemeClr val="accent1">
              <a:shade val="50000"/>
            </a:schemeClr>
          </a:lnRef>
          <a:fillRef idx="1">
            <a:schemeClr val="accent1"/>
          </a:fillRef>
          <a:effectRef idx="0">
            <a:schemeClr val="accent1"/>
          </a:effectRef>
          <a:fontRef idx="minor">
            <a:schemeClr val="lt1"/>
          </a:fontRef>
        </p:style>
        <p:txBody>
          <a:bodyPr lIns="83969" tIns="41985" rIns="83969" bIns="41985" rtlCol="0" anchor="ctr"/>
          <a:lstStyle/>
          <a:p>
            <a:pPr algn="ctr" defTabSz="957838" fontAlgn="auto">
              <a:spcBef>
                <a:spcPts val="0"/>
              </a:spcBef>
              <a:spcAft>
                <a:spcPts val="0"/>
              </a:spcAft>
            </a:pPr>
            <a:endParaRPr lang="en-GB" sz="1900">
              <a:solidFill>
                <a:srgbClr val="002244"/>
              </a:solidFill>
            </a:endParaRPr>
          </a:p>
        </p:txBody>
      </p:sp>
      <p:sp>
        <p:nvSpPr>
          <p:cNvPr id="22" name="Rectangle 21"/>
          <p:cNvSpPr/>
          <p:nvPr userDrawn="1"/>
        </p:nvSpPr>
        <p:spPr>
          <a:xfrm>
            <a:off x="3582638" y="1614071"/>
            <a:ext cx="2866710" cy="4689011"/>
          </a:xfrm>
          <a:prstGeom prst="rect">
            <a:avLst/>
          </a:prstGeom>
          <a:solidFill>
            <a:srgbClr val="A1A7C0"/>
          </a:solidFill>
          <a:ln>
            <a:noFill/>
          </a:ln>
        </p:spPr>
        <p:style>
          <a:lnRef idx="2">
            <a:schemeClr val="accent1">
              <a:shade val="50000"/>
            </a:schemeClr>
          </a:lnRef>
          <a:fillRef idx="1">
            <a:schemeClr val="accent1"/>
          </a:fillRef>
          <a:effectRef idx="0">
            <a:schemeClr val="accent1"/>
          </a:effectRef>
          <a:fontRef idx="minor">
            <a:schemeClr val="lt1"/>
          </a:fontRef>
        </p:style>
        <p:txBody>
          <a:bodyPr lIns="83969" tIns="41985" rIns="83969" bIns="41985" rtlCol="0" anchor="ctr"/>
          <a:lstStyle/>
          <a:p>
            <a:pPr algn="ctr" defTabSz="957838" fontAlgn="auto">
              <a:spcBef>
                <a:spcPts val="0"/>
              </a:spcBef>
              <a:spcAft>
                <a:spcPts val="0"/>
              </a:spcAft>
            </a:pPr>
            <a:endParaRPr lang="en-GB" sz="1900">
              <a:solidFill>
                <a:srgbClr val="002244"/>
              </a:solidFill>
            </a:endParaRPr>
          </a:p>
        </p:txBody>
      </p:sp>
      <p:sp>
        <p:nvSpPr>
          <p:cNvPr id="23" name="Rectangle 22"/>
          <p:cNvSpPr/>
          <p:nvPr userDrawn="1"/>
        </p:nvSpPr>
        <p:spPr>
          <a:xfrm>
            <a:off x="6595556" y="1614071"/>
            <a:ext cx="2866710" cy="4689011"/>
          </a:xfrm>
          <a:prstGeom prst="rect">
            <a:avLst/>
          </a:prstGeom>
          <a:solidFill>
            <a:srgbClr val="A1A7C0"/>
          </a:solidFill>
          <a:ln>
            <a:noFill/>
          </a:ln>
        </p:spPr>
        <p:style>
          <a:lnRef idx="2">
            <a:schemeClr val="accent1">
              <a:shade val="50000"/>
            </a:schemeClr>
          </a:lnRef>
          <a:fillRef idx="1">
            <a:schemeClr val="accent1"/>
          </a:fillRef>
          <a:effectRef idx="0">
            <a:schemeClr val="accent1"/>
          </a:effectRef>
          <a:fontRef idx="minor">
            <a:schemeClr val="lt1"/>
          </a:fontRef>
        </p:style>
        <p:txBody>
          <a:bodyPr lIns="83969" tIns="41985" rIns="83969" bIns="41985" rtlCol="0" anchor="ctr"/>
          <a:lstStyle/>
          <a:p>
            <a:pPr algn="ctr" defTabSz="957838" fontAlgn="auto">
              <a:spcBef>
                <a:spcPts val="0"/>
              </a:spcBef>
              <a:spcAft>
                <a:spcPts val="0"/>
              </a:spcAft>
            </a:pPr>
            <a:endParaRPr lang="en-GB" sz="1900">
              <a:solidFill>
                <a:srgbClr val="002244"/>
              </a:solidFill>
            </a:endParaRPr>
          </a:p>
        </p:txBody>
      </p:sp>
      <p:cxnSp>
        <p:nvCxnSpPr>
          <p:cNvPr id="24" name="Straight Connector 23"/>
          <p:cNvCxnSpPr/>
          <p:nvPr userDrawn="1"/>
        </p:nvCxnSpPr>
        <p:spPr>
          <a:xfrm>
            <a:off x="652185" y="3100686"/>
            <a:ext cx="2719149"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userDrawn="1"/>
        </p:nvCxnSpPr>
        <p:spPr>
          <a:xfrm>
            <a:off x="3643397" y="3100686"/>
            <a:ext cx="2719149"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userDrawn="1"/>
        </p:nvCxnSpPr>
        <p:spPr>
          <a:xfrm>
            <a:off x="6665492" y="3100686"/>
            <a:ext cx="2719149"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GB"/>
          </a:p>
        </p:txBody>
      </p:sp>
      <p:sp>
        <p:nvSpPr>
          <p:cNvPr id="3" name="Slide Number Placeholder 2"/>
          <p:cNvSpPr>
            <a:spLocks noGrp="1"/>
          </p:cNvSpPr>
          <p:nvPr>
            <p:ph type="sldNum" sz="quarter" idx="10"/>
          </p:nvPr>
        </p:nvSpPr>
        <p:spPr/>
        <p:txBody>
          <a:bodyPr/>
          <a:lstStyle/>
          <a:p>
            <a:pPr>
              <a:defRPr/>
            </a:pPr>
            <a:fld id="{9E3FD055-00A3-4E1F-830A-86C1BE1F854C}" type="slidenum">
              <a:rPr lang="en-GB" smtClean="0">
                <a:solidFill>
                  <a:srgbClr val="002244"/>
                </a:solidFill>
              </a:rPr>
              <a:pPr>
                <a:defRPr/>
              </a:pPr>
              <a:t>‹#›</a:t>
            </a:fld>
            <a:endParaRPr lang="en-GB" dirty="0">
              <a:solidFill>
                <a:srgbClr val="002244"/>
              </a:solidFill>
            </a:endParaRPr>
          </a:p>
        </p:txBody>
      </p:sp>
      <p:sp>
        <p:nvSpPr>
          <p:cNvPr id="7" name="Picture Placeholder 19"/>
          <p:cNvSpPr>
            <a:spLocks noGrp="1"/>
          </p:cNvSpPr>
          <p:nvPr>
            <p:ph type="pic" sz="quarter" idx="11"/>
          </p:nvPr>
        </p:nvSpPr>
        <p:spPr>
          <a:xfrm>
            <a:off x="665900" y="1687143"/>
            <a:ext cx="1367316" cy="1338719"/>
          </a:xfrm>
        </p:spPr>
        <p:txBody>
          <a:bodyPr/>
          <a:lstStyle>
            <a:lvl1pPr>
              <a:defRPr>
                <a:solidFill>
                  <a:schemeClr val="tx1"/>
                </a:solidFill>
              </a:defRPr>
            </a:lvl1pPr>
          </a:lstStyle>
          <a:p>
            <a:r>
              <a:rPr lang="en-US" smtClean="0"/>
              <a:t>Click icon to add picture</a:t>
            </a:r>
            <a:endParaRPr lang="en-GB"/>
          </a:p>
        </p:txBody>
      </p:sp>
      <p:sp>
        <p:nvSpPr>
          <p:cNvPr id="8" name="Text Placeholder 21"/>
          <p:cNvSpPr>
            <a:spLocks noGrp="1"/>
          </p:cNvSpPr>
          <p:nvPr>
            <p:ph type="body" sz="quarter" idx="12" hasCustomPrompt="1"/>
          </p:nvPr>
        </p:nvSpPr>
        <p:spPr>
          <a:xfrm>
            <a:off x="2086208" y="1688943"/>
            <a:ext cx="1310892" cy="1352017"/>
          </a:xfrm>
        </p:spPr>
        <p:txBody>
          <a:bodyPr lIns="0" tIns="0" rIns="0" bIns="0" anchor="b"/>
          <a:lstStyle>
            <a:lvl1pPr marL="0" indent="0">
              <a:spcBef>
                <a:spcPts val="0"/>
              </a:spcBef>
              <a:buFontTx/>
              <a:buNone/>
              <a:defRPr sz="900" b="1">
                <a:solidFill>
                  <a:schemeClr val="tx1"/>
                </a:solidFill>
              </a:defRPr>
            </a:lvl1pPr>
            <a:lvl2pPr marL="0" indent="0">
              <a:spcBef>
                <a:spcPts val="0"/>
              </a:spcBef>
              <a:buFontTx/>
              <a:buNone/>
              <a:defRPr sz="900">
                <a:solidFill>
                  <a:schemeClr val="tx1"/>
                </a:solidFill>
              </a:defRPr>
            </a:lvl2pPr>
            <a:lvl3pPr marL="0" indent="0">
              <a:spcBef>
                <a:spcPts val="184"/>
              </a:spcBef>
              <a:buFontTx/>
              <a:buNone/>
              <a:defRPr sz="900">
                <a:solidFill>
                  <a:schemeClr val="tx1"/>
                </a:solidFill>
              </a:defRPr>
            </a:lvl3pPr>
            <a:lvl4pPr>
              <a:buFontTx/>
              <a:buNone/>
              <a:defRPr/>
            </a:lvl4pPr>
            <a:lvl5pPr>
              <a:buFontTx/>
              <a:buNone/>
              <a:defRPr/>
            </a:lvl5pPr>
          </a:lstStyle>
          <a:p>
            <a:pPr lvl="0"/>
            <a:r>
              <a:rPr lang="en-US" dirty="0" smtClean="0"/>
              <a:t>Name:</a:t>
            </a:r>
          </a:p>
          <a:p>
            <a:pPr lvl="1"/>
            <a:r>
              <a:rPr lang="en-US" dirty="0" smtClean="0"/>
              <a:t>Job Title:</a:t>
            </a:r>
          </a:p>
          <a:p>
            <a:pPr lvl="2"/>
            <a:r>
              <a:rPr lang="en-US" dirty="0" smtClean="0"/>
              <a:t>Tel:</a:t>
            </a:r>
          </a:p>
          <a:p>
            <a:pPr lvl="2"/>
            <a:r>
              <a:rPr lang="en-US" dirty="0" smtClean="0"/>
              <a:t>Mob:</a:t>
            </a:r>
          </a:p>
          <a:p>
            <a:pPr lvl="2"/>
            <a:r>
              <a:rPr lang="en-US" dirty="0" smtClean="0"/>
              <a:t>Email:</a:t>
            </a:r>
            <a:endParaRPr lang="en-GB" dirty="0"/>
          </a:p>
        </p:txBody>
      </p:sp>
      <p:sp>
        <p:nvSpPr>
          <p:cNvPr id="9" name="Picture Placeholder 19"/>
          <p:cNvSpPr>
            <a:spLocks noGrp="1"/>
          </p:cNvSpPr>
          <p:nvPr>
            <p:ph type="pic" sz="quarter" idx="13"/>
          </p:nvPr>
        </p:nvSpPr>
        <p:spPr>
          <a:xfrm>
            <a:off x="3663044" y="1687143"/>
            <a:ext cx="1367316" cy="1338719"/>
          </a:xfrm>
        </p:spPr>
        <p:txBody>
          <a:bodyPr/>
          <a:lstStyle>
            <a:lvl1pPr>
              <a:defRPr>
                <a:solidFill>
                  <a:schemeClr val="tx1"/>
                </a:solidFill>
              </a:defRPr>
            </a:lvl1pPr>
          </a:lstStyle>
          <a:p>
            <a:r>
              <a:rPr lang="en-US" smtClean="0"/>
              <a:t>Click icon to add picture</a:t>
            </a:r>
            <a:endParaRPr lang="en-GB"/>
          </a:p>
        </p:txBody>
      </p:sp>
      <p:sp>
        <p:nvSpPr>
          <p:cNvPr id="10" name="Text Placeholder 21"/>
          <p:cNvSpPr>
            <a:spLocks noGrp="1"/>
          </p:cNvSpPr>
          <p:nvPr>
            <p:ph type="body" sz="quarter" idx="14" hasCustomPrompt="1"/>
          </p:nvPr>
        </p:nvSpPr>
        <p:spPr>
          <a:xfrm>
            <a:off x="5083351" y="1688943"/>
            <a:ext cx="1310892" cy="1352017"/>
          </a:xfrm>
        </p:spPr>
        <p:txBody>
          <a:bodyPr lIns="0" tIns="0" rIns="0" bIns="0" anchor="b"/>
          <a:lstStyle>
            <a:lvl1pPr marL="0" indent="0">
              <a:spcBef>
                <a:spcPts val="0"/>
              </a:spcBef>
              <a:buFontTx/>
              <a:buNone/>
              <a:defRPr sz="900" b="1">
                <a:solidFill>
                  <a:schemeClr val="tx1"/>
                </a:solidFill>
              </a:defRPr>
            </a:lvl1pPr>
            <a:lvl2pPr marL="0" indent="0">
              <a:spcBef>
                <a:spcPts val="0"/>
              </a:spcBef>
              <a:buFontTx/>
              <a:buNone/>
              <a:defRPr sz="900">
                <a:solidFill>
                  <a:schemeClr val="tx1"/>
                </a:solidFill>
              </a:defRPr>
            </a:lvl2pPr>
            <a:lvl3pPr marL="0" indent="0">
              <a:spcBef>
                <a:spcPts val="184"/>
              </a:spcBef>
              <a:buFontTx/>
              <a:buNone/>
              <a:defRPr sz="900">
                <a:solidFill>
                  <a:schemeClr val="tx1"/>
                </a:solidFill>
              </a:defRPr>
            </a:lvl3pPr>
            <a:lvl4pPr>
              <a:buFontTx/>
              <a:buNone/>
              <a:defRPr/>
            </a:lvl4pPr>
            <a:lvl5pPr>
              <a:buFontTx/>
              <a:buNone/>
              <a:defRPr/>
            </a:lvl5pPr>
          </a:lstStyle>
          <a:p>
            <a:pPr lvl="0"/>
            <a:r>
              <a:rPr lang="en-US" dirty="0" smtClean="0"/>
              <a:t>Name:</a:t>
            </a:r>
          </a:p>
          <a:p>
            <a:pPr lvl="1"/>
            <a:r>
              <a:rPr lang="en-US" dirty="0" smtClean="0"/>
              <a:t>Job Title:</a:t>
            </a:r>
          </a:p>
          <a:p>
            <a:pPr lvl="2"/>
            <a:r>
              <a:rPr lang="en-US" dirty="0" smtClean="0"/>
              <a:t>Tel:</a:t>
            </a:r>
          </a:p>
          <a:p>
            <a:pPr lvl="2"/>
            <a:r>
              <a:rPr lang="en-US" dirty="0" smtClean="0"/>
              <a:t>Mob:</a:t>
            </a:r>
          </a:p>
          <a:p>
            <a:pPr lvl="2"/>
            <a:r>
              <a:rPr lang="en-US" dirty="0" smtClean="0"/>
              <a:t>Email:</a:t>
            </a:r>
            <a:endParaRPr lang="en-GB" dirty="0"/>
          </a:p>
        </p:txBody>
      </p:sp>
      <p:sp>
        <p:nvSpPr>
          <p:cNvPr id="11" name="Picture Placeholder 19"/>
          <p:cNvSpPr>
            <a:spLocks noGrp="1"/>
          </p:cNvSpPr>
          <p:nvPr>
            <p:ph type="pic" sz="quarter" idx="15"/>
          </p:nvPr>
        </p:nvSpPr>
        <p:spPr>
          <a:xfrm>
            <a:off x="6675962" y="1687143"/>
            <a:ext cx="1367316" cy="1338719"/>
          </a:xfrm>
        </p:spPr>
        <p:txBody>
          <a:bodyPr/>
          <a:lstStyle>
            <a:lvl1pPr>
              <a:defRPr>
                <a:solidFill>
                  <a:schemeClr val="tx1"/>
                </a:solidFill>
              </a:defRPr>
            </a:lvl1pPr>
          </a:lstStyle>
          <a:p>
            <a:r>
              <a:rPr lang="en-US" smtClean="0"/>
              <a:t>Click icon to add picture</a:t>
            </a:r>
            <a:endParaRPr lang="en-GB"/>
          </a:p>
        </p:txBody>
      </p:sp>
      <p:sp>
        <p:nvSpPr>
          <p:cNvPr id="12" name="Text Placeholder 21"/>
          <p:cNvSpPr>
            <a:spLocks noGrp="1"/>
          </p:cNvSpPr>
          <p:nvPr>
            <p:ph type="body" sz="quarter" idx="16" hasCustomPrompt="1"/>
          </p:nvPr>
        </p:nvSpPr>
        <p:spPr>
          <a:xfrm>
            <a:off x="8096269" y="1688943"/>
            <a:ext cx="1310892" cy="1352017"/>
          </a:xfrm>
        </p:spPr>
        <p:txBody>
          <a:bodyPr lIns="0" tIns="0" rIns="0" bIns="0" anchor="b"/>
          <a:lstStyle>
            <a:lvl1pPr marL="0" indent="0">
              <a:spcBef>
                <a:spcPts val="0"/>
              </a:spcBef>
              <a:buFontTx/>
              <a:buNone/>
              <a:defRPr sz="900" b="1">
                <a:solidFill>
                  <a:schemeClr val="tx1"/>
                </a:solidFill>
              </a:defRPr>
            </a:lvl1pPr>
            <a:lvl2pPr marL="0" indent="0">
              <a:spcBef>
                <a:spcPts val="0"/>
              </a:spcBef>
              <a:buFontTx/>
              <a:buNone/>
              <a:defRPr sz="900">
                <a:solidFill>
                  <a:schemeClr val="tx1"/>
                </a:solidFill>
              </a:defRPr>
            </a:lvl2pPr>
            <a:lvl3pPr marL="0" indent="0">
              <a:spcBef>
                <a:spcPts val="184"/>
              </a:spcBef>
              <a:buFontTx/>
              <a:buNone/>
              <a:defRPr sz="900">
                <a:solidFill>
                  <a:schemeClr val="tx1"/>
                </a:solidFill>
              </a:defRPr>
            </a:lvl3pPr>
            <a:lvl4pPr>
              <a:buFontTx/>
              <a:buNone/>
              <a:defRPr/>
            </a:lvl4pPr>
            <a:lvl5pPr>
              <a:buFontTx/>
              <a:buNone/>
              <a:defRPr/>
            </a:lvl5pPr>
          </a:lstStyle>
          <a:p>
            <a:pPr lvl="0"/>
            <a:r>
              <a:rPr lang="en-US" dirty="0" smtClean="0"/>
              <a:t>Name:</a:t>
            </a:r>
          </a:p>
          <a:p>
            <a:pPr lvl="1"/>
            <a:r>
              <a:rPr lang="en-US" dirty="0" smtClean="0"/>
              <a:t>Job Title:</a:t>
            </a:r>
          </a:p>
          <a:p>
            <a:pPr lvl="2"/>
            <a:r>
              <a:rPr lang="en-US" dirty="0" smtClean="0"/>
              <a:t>Tel:</a:t>
            </a:r>
          </a:p>
          <a:p>
            <a:pPr lvl="2"/>
            <a:r>
              <a:rPr lang="en-US" dirty="0" smtClean="0"/>
              <a:t>Mob:</a:t>
            </a:r>
          </a:p>
          <a:p>
            <a:pPr lvl="2"/>
            <a:r>
              <a:rPr lang="en-US" dirty="0" smtClean="0"/>
              <a:t>Email:</a:t>
            </a:r>
            <a:endParaRPr lang="en-GB" dirty="0"/>
          </a:p>
        </p:txBody>
      </p:sp>
      <p:sp>
        <p:nvSpPr>
          <p:cNvPr id="14" name="Text Placeholder 13"/>
          <p:cNvSpPr>
            <a:spLocks noGrp="1"/>
          </p:cNvSpPr>
          <p:nvPr>
            <p:ph type="body" sz="quarter" idx="17" hasCustomPrompt="1"/>
          </p:nvPr>
        </p:nvSpPr>
        <p:spPr>
          <a:xfrm>
            <a:off x="568340" y="3171686"/>
            <a:ext cx="2851233" cy="3087581"/>
          </a:xfrm>
        </p:spPr>
        <p:txBody>
          <a:bodyPr/>
          <a:lstStyle>
            <a:lvl1pPr marL="0" indent="0">
              <a:buFontTx/>
              <a:buNone/>
              <a:defRPr sz="1700">
                <a:solidFill>
                  <a:schemeClr val="tx1"/>
                </a:solidFill>
              </a:defRPr>
            </a:lvl1pPr>
            <a:lvl2pPr marL="386788" indent="-198353">
              <a:buClr>
                <a:schemeClr val="tx1"/>
              </a:buClr>
              <a:buFont typeface="Wingdings" pitchFamily="2" charset="2"/>
              <a:buChar char="§"/>
              <a:defRPr sz="1700">
                <a:solidFill>
                  <a:schemeClr val="tx1"/>
                </a:solidFill>
              </a:defRPr>
            </a:lvl2pPr>
            <a:lvl3pPr marL="618108" indent="-221586">
              <a:buClr>
                <a:srgbClr val="606B8D"/>
              </a:buClr>
              <a:buFont typeface="Wingdings" pitchFamily="2" charset="2"/>
              <a:buChar char="§"/>
              <a:defRPr sz="1700">
                <a:solidFill>
                  <a:schemeClr val="tx1"/>
                </a:solidFill>
              </a:defRPr>
            </a:lvl3pPr>
            <a:lvl4pPr marL="889282" indent="-224800">
              <a:buClr>
                <a:srgbClr val="606B8D"/>
              </a:buClr>
              <a:buFont typeface="Wingdings" pitchFamily="2" charset="2"/>
              <a:buChar char="§"/>
              <a:defRPr sz="1700">
                <a:solidFill>
                  <a:schemeClr val="tx1"/>
                </a:solidFill>
              </a:defRPr>
            </a:lvl4pPr>
            <a:lvl5pPr marL="1123999" indent="-224800">
              <a:buClr>
                <a:srgbClr val="606B8D"/>
              </a:buClr>
              <a:buFont typeface="Wingdings" pitchFamily="2" charset="2"/>
              <a:buChar char="§"/>
              <a:defRPr sz="1700">
                <a:solidFill>
                  <a:schemeClr val="tx1"/>
                </a:solidFill>
              </a:defRPr>
            </a:lvl5pPr>
          </a:lstStyle>
          <a:p>
            <a:pPr lvl="0"/>
            <a:r>
              <a:rPr lang="en-US" dirty="0" smtClean="0"/>
              <a:t>Insert Biography</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15" name="Text Placeholder 13"/>
          <p:cNvSpPr>
            <a:spLocks noGrp="1"/>
          </p:cNvSpPr>
          <p:nvPr>
            <p:ph type="body" sz="quarter" idx="18" hasCustomPrompt="1"/>
          </p:nvPr>
        </p:nvSpPr>
        <p:spPr>
          <a:xfrm>
            <a:off x="3549501" y="3171686"/>
            <a:ext cx="2851233" cy="3087581"/>
          </a:xfrm>
        </p:spPr>
        <p:txBody>
          <a:bodyPr/>
          <a:lstStyle>
            <a:lvl1pPr marL="0" indent="0">
              <a:buFontTx/>
              <a:buNone/>
              <a:defRPr sz="1700">
                <a:solidFill>
                  <a:schemeClr val="tx1"/>
                </a:solidFill>
              </a:defRPr>
            </a:lvl1pPr>
            <a:lvl2pPr marL="386788" indent="-198353">
              <a:buClr>
                <a:schemeClr val="tx1"/>
              </a:buClr>
              <a:buFont typeface="Wingdings" pitchFamily="2" charset="2"/>
              <a:buChar char="§"/>
              <a:defRPr sz="1700">
                <a:solidFill>
                  <a:schemeClr val="tx1"/>
                </a:solidFill>
              </a:defRPr>
            </a:lvl2pPr>
            <a:lvl3pPr marL="618108" indent="-221586">
              <a:buClr>
                <a:srgbClr val="606B8D"/>
              </a:buClr>
              <a:buFont typeface="Wingdings" pitchFamily="2" charset="2"/>
              <a:buChar char="§"/>
              <a:defRPr sz="1700">
                <a:solidFill>
                  <a:schemeClr val="tx1"/>
                </a:solidFill>
              </a:defRPr>
            </a:lvl3pPr>
            <a:lvl4pPr marL="889282" indent="-224800">
              <a:buClr>
                <a:srgbClr val="606B8D"/>
              </a:buClr>
              <a:buFont typeface="Wingdings" pitchFamily="2" charset="2"/>
              <a:buChar char="§"/>
              <a:defRPr sz="1700">
                <a:solidFill>
                  <a:schemeClr val="tx1"/>
                </a:solidFill>
              </a:defRPr>
            </a:lvl4pPr>
            <a:lvl5pPr marL="1123999" indent="-224800">
              <a:buClr>
                <a:srgbClr val="606B8D"/>
              </a:buClr>
              <a:buFont typeface="Wingdings" pitchFamily="2" charset="2"/>
              <a:buChar char="§"/>
              <a:defRPr sz="1700">
                <a:solidFill>
                  <a:schemeClr val="tx1"/>
                </a:solidFill>
              </a:defRPr>
            </a:lvl5pPr>
          </a:lstStyle>
          <a:p>
            <a:pPr lvl="0"/>
            <a:r>
              <a:rPr lang="en-US" dirty="0" smtClean="0"/>
              <a:t>Insert Biography</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16" name="Text Placeholder 13"/>
          <p:cNvSpPr>
            <a:spLocks noGrp="1"/>
          </p:cNvSpPr>
          <p:nvPr>
            <p:ph type="body" sz="quarter" idx="19" hasCustomPrompt="1"/>
          </p:nvPr>
        </p:nvSpPr>
        <p:spPr>
          <a:xfrm>
            <a:off x="6578402" y="3171686"/>
            <a:ext cx="2851233" cy="3087581"/>
          </a:xfrm>
        </p:spPr>
        <p:txBody>
          <a:bodyPr/>
          <a:lstStyle>
            <a:lvl1pPr marL="0" indent="0">
              <a:buFontTx/>
              <a:buNone/>
              <a:defRPr sz="1700">
                <a:solidFill>
                  <a:schemeClr val="tx1"/>
                </a:solidFill>
              </a:defRPr>
            </a:lvl1pPr>
            <a:lvl2pPr marL="386788" indent="-198353">
              <a:buClr>
                <a:schemeClr val="tx1"/>
              </a:buClr>
              <a:buFont typeface="Wingdings" pitchFamily="2" charset="2"/>
              <a:buChar char="§"/>
              <a:defRPr sz="1700">
                <a:solidFill>
                  <a:schemeClr val="tx1"/>
                </a:solidFill>
              </a:defRPr>
            </a:lvl2pPr>
            <a:lvl3pPr marL="618108" indent="-221586">
              <a:buClr>
                <a:srgbClr val="606B8D"/>
              </a:buClr>
              <a:buFont typeface="Wingdings" pitchFamily="2" charset="2"/>
              <a:buChar char="§"/>
              <a:defRPr sz="1700">
                <a:solidFill>
                  <a:schemeClr val="tx1"/>
                </a:solidFill>
              </a:defRPr>
            </a:lvl3pPr>
            <a:lvl4pPr marL="889282" indent="-224800">
              <a:buClr>
                <a:srgbClr val="606B8D"/>
              </a:buClr>
              <a:buFont typeface="Wingdings" pitchFamily="2" charset="2"/>
              <a:buChar char="§"/>
              <a:defRPr sz="1700">
                <a:solidFill>
                  <a:schemeClr val="tx1"/>
                </a:solidFill>
              </a:defRPr>
            </a:lvl4pPr>
            <a:lvl5pPr marL="1123999" indent="-224800">
              <a:buClr>
                <a:srgbClr val="606B8D"/>
              </a:buClr>
              <a:buFont typeface="Wingdings" pitchFamily="2" charset="2"/>
              <a:buChar char="§"/>
              <a:defRPr sz="1700">
                <a:solidFill>
                  <a:schemeClr val="tx1"/>
                </a:solidFill>
              </a:defRPr>
            </a:lvl5pPr>
          </a:lstStyle>
          <a:p>
            <a:pPr lvl="0"/>
            <a:r>
              <a:rPr lang="en-US" dirty="0" smtClean="0"/>
              <a:t>Insert Biography</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27" name="Text Placeholder 8"/>
          <p:cNvSpPr>
            <a:spLocks noGrp="1"/>
          </p:cNvSpPr>
          <p:nvPr>
            <p:ph type="body" sz="quarter" idx="20" hasCustomPrompt="1"/>
          </p:nvPr>
        </p:nvSpPr>
        <p:spPr>
          <a:xfrm>
            <a:off x="498536" y="6254703"/>
            <a:ext cx="3952166" cy="388759"/>
          </a:xfrm>
        </p:spPr>
        <p:txBody>
          <a:bodyPr anchor="b"/>
          <a:lstStyle>
            <a:lvl1pPr marL="0" indent="0">
              <a:buFontTx/>
              <a:buNone/>
              <a:defRPr sz="900"/>
            </a:lvl1pPr>
          </a:lstStyle>
          <a:p>
            <a:pPr lvl="0"/>
            <a:r>
              <a:rPr lang="en-US" dirty="0" smtClean="0"/>
              <a:t>Source: Enter source here</a:t>
            </a:r>
            <a:endParaRPr lang="en-GB" dirty="0"/>
          </a:p>
        </p:txBody>
      </p:sp>
      <p:cxnSp>
        <p:nvCxnSpPr>
          <p:cNvPr id="28" name="Straight Connector 27"/>
          <p:cNvCxnSpPr/>
          <p:nvPr userDrawn="1"/>
        </p:nvCxnSpPr>
        <p:spPr>
          <a:xfrm flipV="1">
            <a:off x="579807" y="1491683"/>
            <a:ext cx="8904228" cy="0"/>
          </a:xfrm>
          <a:prstGeom prst="line">
            <a:avLst/>
          </a:prstGeom>
          <a:ln>
            <a:solidFill>
              <a:srgbClr val="606B8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233176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6. THREE CASE STUDI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00B6CA34-6738-40AF-91D1-D098062861F9}" type="datetimeFigureOut">
              <a:rPr lang="en-GB" smtClean="0">
                <a:solidFill>
                  <a:srgbClr val="002244"/>
                </a:solidFill>
              </a:rPr>
              <a:pPr/>
              <a:t>07/03/2016</a:t>
            </a:fld>
            <a:endParaRPr lang="en-GB" dirty="0">
              <a:solidFill>
                <a:srgbClr val="002244"/>
              </a:solidFill>
            </a:endParaRPr>
          </a:p>
        </p:txBody>
      </p:sp>
      <p:sp>
        <p:nvSpPr>
          <p:cNvPr id="4" name="Footer Placeholder 3"/>
          <p:cNvSpPr>
            <a:spLocks noGrp="1"/>
          </p:cNvSpPr>
          <p:nvPr>
            <p:ph type="ftr" sz="quarter" idx="11"/>
          </p:nvPr>
        </p:nvSpPr>
        <p:spPr/>
        <p:txBody>
          <a:bodyPr/>
          <a:lstStyle/>
          <a:p>
            <a:endParaRPr lang="en-GB" dirty="0">
              <a:solidFill>
                <a:srgbClr val="002244"/>
              </a:solidFill>
            </a:endParaRPr>
          </a:p>
        </p:txBody>
      </p:sp>
      <p:sp>
        <p:nvSpPr>
          <p:cNvPr id="5" name="Slide Number Placeholder 4"/>
          <p:cNvSpPr>
            <a:spLocks noGrp="1"/>
          </p:cNvSpPr>
          <p:nvPr>
            <p:ph type="sldNum" sz="quarter" idx="12"/>
          </p:nvPr>
        </p:nvSpPr>
        <p:spPr/>
        <p:txBody>
          <a:bodyPr/>
          <a:lstStyle/>
          <a:p>
            <a:fld id="{B3D0B232-8F1E-405E-9C98-A855FD5493C3}" type="slidenum">
              <a:rPr lang="en-GB" smtClean="0">
                <a:solidFill>
                  <a:srgbClr val="002244"/>
                </a:solidFill>
              </a:rPr>
              <a:pPr/>
              <a:t>‹#›</a:t>
            </a:fld>
            <a:endParaRPr lang="en-GB">
              <a:solidFill>
                <a:srgbClr val="002244"/>
              </a:solidFill>
            </a:endParaRPr>
          </a:p>
        </p:txBody>
      </p:sp>
      <p:sp>
        <p:nvSpPr>
          <p:cNvPr id="6" name="Rectangle 5"/>
          <p:cNvSpPr/>
          <p:nvPr userDrawn="1"/>
        </p:nvSpPr>
        <p:spPr>
          <a:xfrm>
            <a:off x="620630" y="1631357"/>
            <a:ext cx="8857459" cy="4709745"/>
          </a:xfrm>
          <a:prstGeom prst="rect">
            <a:avLst/>
          </a:prstGeom>
          <a:solidFill>
            <a:srgbClr val="A1A7C0"/>
          </a:solidFill>
          <a:ln>
            <a:noFill/>
          </a:ln>
        </p:spPr>
        <p:style>
          <a:lnRef idx="2">
            <a:schemeClr val="accent1">
              <a:shade val="50000"/>
            </a:schemeClr>
          </a:lnRef>
          <a:fillRef idx="1">
            <a:schemeClr val="accent1"/>
          </a:fillRef>
          <a:effectRef idx="0">
            <a:schemeClr val="accent1"/>
          </a:effectRef>
          <a:fontRef idx="minor">
            <a:schemeClr val="lt1"/>
          </a:fontRef>
        </p:style>
        <p:txBody>
          <a:bodyPr lIns="83800" tIns="41900" rIns="83800" bIns="41900" rtlCol="0" anchor="ctr"/>
          <a:lstStyle/>
          <a:p>
            <a:pPr algn="ctr" defTabSz="955968" fontAlgn="auto">
              <a:spcBef>
                <a:spcPts val="0"/>
              </a:spcBef>
              <a:spcAft>
                <a:spcPts val="0"/>
              </a:spcAft>
            </a:pPr>
            <a:endParaRPr lang="en-GB" sz="1900">
              <a:solidFill>
                <a:srgbClr val="FFFFFF"/>
              </a:solidFill>
            </a:endParaRPr>
          </a:p>
        </p:txBody>
      </p:sp>
      <p:sp>
        <p:nvSpPr>
          <p:cNvPr id="7" name="Text Placeholder 8"/>
          <p:cNvSpPr>
            <a:spLocks noGrp="1"/>
          </p:cNvSpPr>
          <p:nvPr>
            <p:ph type="body" sz="quarter" idx="17" hasCustomPrompt="1"/>
          </p:nvPr>
        </p:nvSpPr>
        <p:spPr>
          <a:xfrm>
            <a:off x="498540" y="6254742"/>
            <a:ext cx="3980880" cy="388759"/>
          </a:xfrm>
        </p:spPr>
        <p:txBody>
          <a:bodyPr anchor="b"/>
          <a:lstStyle>
            <a:lvl1pPr marL="0" indent="0">
              <a:buFontTx/>
              <a:buNone/>
              <a:defRPr sz="900"/>
            </a:lvl1pPr>
          </a:lstStyle>
          <a:p>
            <a:pPr lvl="0"/>
            <a:r>
              <a:rPr lang="en-US" dirty="0" smtClean="0"/>
              <a:t>Source: Enter source here</a:t>
            </a:r>
            <a:endParaRPr lang="en-GB" dirty="0"/>
          </a:p>
        </p:txBody>
      </p:sp>
      <p:sp>
        <p:nvSpPr>
          <p:cNvPr id="8" name="Picture Placeholder 9"/>
          <p:cNvSpPr>
            <a:spLocks noGrp="1" noChangeAspect="1"/>
          </p:cNvSpPr>
          <p:nvPr>
            <p:ph type="pic" sz="quarter" idx="18"/>
          </p:nvPr>
        </p:nvSpPr>
        <p:spPr>
          <a:xfrm>
            <a:off x="701487" y="1696157"/>
            <a:ext cx="2807386" cy="2845141"/>
          </a:xfrm>
        </p:spPr>
        <p:txBody>
          <a:bodyPr/>
          <a:lstStyle/>
          <a:p>
            <a:r>
              <a:rPr lang="en-US" smtClean="0"/>
              <a:t>Click icon to add picture</a:t>
            </a:r>
            <a:endParaRPr lang="en-GB"/>
          </a:p>
        </p:txBody>
      </p:sp>
      <p:sp>
        <p:nvSpPr>
          <p:cNvPr id="9" name="Picture Placeholder 9"/>
          <p:cNvSpPr>
            <a:spLocks noGrp="1" noChangeAspect="1"/>
          </p:cNvSpPr>
          <p:nvPr>
            <p:ph type="pic" sz="quarter" idx="19"/>
          </p:nvPr>
        </p:nvSpPr>
        <p:spPr>
          <a:xfrm>
            <a:off x="3619161" y="1696157"/>
            <a:ext cx="2807386" cy="2845141"/>
          </a:xfrm>
        </p:spPr>
        <p:txBody>
          <a:bodyPr/>
          <a:lstStyle/>
          <a:p>
            <a:r>
              <a:rPr lang="en-US" smtClean="0"/>
              <a:t>Click icon to add picture</a:t>
            </a:r>
            <a:endParaRPr lang="en-GB"/>
          </a:p>
        </p:txBody>
      </p:sp>
      <p:sp>
        <p:nvSpPr>
          <p:cNvPr id="10" name="Picture Placeholder 9"/>
          <p:cNvSpPr>
            <a:spLocks noGrp="1" noChangeAspect="1"/>
          </p:cNvSpPr>
          <p:nvPr>
            <p:ph type="pic" sz="quarter" idx="13"/>
          </p:nvPr>
        </p:nvSpPr>
        <p:spPr>
          <a:xfrm>
            <a:off x="6528024" y="1696157"/>
            <a:ext cx="2807386" cy="2845141"/>
          </a:xfrm>
        </p:spPr>
        <p:txBody>
          <a:bodyPr/>
          <a:lstStyle/>
          <a:p>
            <a:r>
              <a:rPr lang="en-US" smtClean="0"/>
              <a:t>Click icon to add picture</a:t>
            </a:r>
            <a:endParaRPr lang="en-GB"/>
          </a:p>
        </p:txBody>
      </p:sp>
      <p:cxnSp>
        <p:nvCxnSpPr>
          <p:cNvPr id="11" name="Straight Connector 10"/>
          <p:cNvCxnSpPr/>
          <p:nvPr userDrawn="1"/>
        </p:nvCxnSpPr>
        <p:spPr>
          <a:xfrm>
            <a:off x="701479" y="4621735"/>
            <a:ext cx="28080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3619161" y="4621735"/>
            <a:ext cx="28080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6528019" y="4621735"/>
            <a:ext cx="28080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 Placeholder 11"/>
          <p:cNvSpPr>
            <a:spLocks noGrp="1"/>
          </p:cNvSpPr>
          <p:nvPr>
            <p:ph type="body" sz="quarter" idx="16"/>
          </p:nvPr>
        </p:nvSpPr>
        <p:spPr>
          <a:xfrm>
            <a:off x="688430" y="4666867"/>
            <a:ext cx="2808000" cy="1606102"/>
          </a:xfrm>
        </p:spPr>
        <p:txBody>
          <a:bodyPr lIns="0" rIns="0">
            <a:normAutofit/>
          </a:bodyPr>
          <a:lstStyle>
            <a:lvl1pPr>
              <a:buClr>
                <a:schemeClr val="tx1"/>
              </a:buClr>
              <a:defRPr sz="1500"/>
            </a:lvl1pPr>
            <a:lvl2pPr>
              <a:defRPr sz="1500"/>
            </a:lvl2pPr>
            <a:lvl3pPr>
              <a:defRPr sz="1500"/>
            </a:lvl3pPr>
            <a:lvl4pPr>
              <a:buClr>
                <a:srgbClr val="606B8D"/>
              </a:buClr>
              <a:defRPr sz="1500"/>
            </a:lvl4pPr>
            <a:lvl5pPr>
              <a:buClr>
                <a:srgbClr val="606B8D"/>
              </a:buClr>
              <a:defRPr sz="15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6" name="Text Placeholder 11"/>
          <p:cNvSpPr>
            <a:spLocks noGrp="1"/>
          </p:cNvSpPr>
          <p:nvPr>
            <p:ph type="body" sz="quarter" idx="20"/>
          </p:nvPr>
        </p:nvSpPr>
        <p:spPr>
          <a:xfrm>
            <a:off x="3619161" y="4666867"/>
            <a:ext cx="2808000" cy="1606102"/>
          </a:xfrm>
        </p:spPr>
        <p:txBody>
          <a:bodyPr lIns="0" rIns="0">
            <a:normAutofit/>
          </a:bodyPr>
          <a:lstStyle>
            <a:lvl1pPr>
              <a:buClr>
                <a:schemeClr val="tx1"/>
              </a:buClr>
              <a:defRPr sz="1500"/>
            </a:lvl1pPr>
            <a:lvl2pPr>
              <a:defRPr sz="1500"/>
            </a:lvl2pPr>
            <a:lvl3pPr>
              <a:defRPr sz="1500"/>
            </a:lvl3pPr>
            <a:lvl4pPr>
              <a:buClr>
                <a:srgbClr val="606B8D"/>
              </a:buClr>
              <a:defRPr sz="1500"/>
            </a:lvl4pPr>
            <a:lvl5pPr>
              <a:buClr>
                <a:srgbClr val="606B8D"/>
              </a:buClr>
              <a:defRPr sz="15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7" name="Text Placeholder 11"/>
          <p:cNvSpPr>
            <a:spLocks noGrp="1"/>
          </p:cNvSpPr>
          <p:nvPr>
            <p:ph type="body" sz="quarter" idx="21"/>
          </p:nvPr>
        </p:nvSpPr>
        <p:spPr>
          <a:xfrm>
            <a:off x="6528019" y="4666867"/>
            <a:ext cx="2808000" cy="1606102"/>
          </a:xfrm>
        </p:spPr>
        <p:txBody>
          <a:bodyPr lIns="0" rIns="0">
            <a:normAutofit/>
          </a:bodyPr>
          <a:lstStyle>
            <a:lvl1pPr>
              <a:buClr>
                <a:schemeClr val="tx1"/>
              </a:buClr>
              <a:defRPr sz="1500"/>
            </a:lvl1pPr>
            <a:lvl2pPr>
              <a:defRPr sz="1500"/>
            </a:lvl2pPr>
            <a:lvl3pPr>
              <a:defRPr sz="1500"/>
            </a:lvl3pPr>
            <a:lvl4pPr>
              <a:buClr>
                <a:srgbClr val="606B8D"/>
              </a:buClr>
              <a:defRPr sz="1500"/>
            </a:lvl4pPr>
            <a:lvl5pPr>
              <a:buClr>
                <a:srgbClr val="606B8D"/>
              </a:buClr>
              <a:defRPr sz="15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cxnSp>
        <p:nvCxnSpPr>
          <p:cNvPr id="18" name="Straight Connector 17"/>
          <p:cNvCxnSpPr/>
          <p:nvPr userDrawn="1"/>
        </p:nvCxnSpPr>
        <p:spPr>
          <a:xfrm flipV="1">
            <a:off x="579810" y="1491683"/>
            <a:ext cx="8904228" cy="0"/>
          </a:xfrm>
          <a:prstGeom prst="line">
            <a:avLst/>
          </a:prstGeom>
          <a:ln>
            <a:solidFill>
              <a:srgbClr val="606B8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6776690"/>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preserve="1" userDrawn="1">
  <p:cSld name="12. TEAM 2 PEOPLE AND BIOG">
    <p:spTree>
      <p:nvGrpSpPr>
        <p:cNvPr id="1" name=""/>
        <p:cNvGrpSpPr/>
        <p:nvPr/>
      </p:nvGrpSpPr>
      <p:grpSpPr>
        <a:xfrm>
          <a:off x="0" y="0"/>
          <a:ext cx="0" cy="0"/>
          <a:chOff x="0" y="0"/>
          <a:chExt cx="0" cy="0"/>
        </a:xfrm>
      </p:grpSpPr>
      <p:sp>
        <p:nvSpPr>
          <p:cNvPr id="19" name="Rectangle 18"/>
          <p:cNvSpPr/>
          <p:nvPr userDrawn="1"/>
        </p:nvSpPr>
        <p:spPr>
          <a:xfrm>
            <a:off x="585494" y="670221"/>
            <a:ext cx="1500713" cy="5616274"/>
          </a:xfrm>
          <a:prstGeom prst="rect">
            <a:avLst/>
          </a:prstGeom>
          <a:solidFill>
            <a:srgbClr val="A1A7C0"/>
          </a:solidFill>
          <a:ln>
            <a:noFill/>
          </a:ln>
        </p:spPr>
        <p:style>
          <a:lnRef idx="2">
            <a:schemeClr val="accent1">
              <a:shade val="50000"/>
            </a:schemeClr>
          </a:lnRef>
          <a:fillRef idx="1">
            <a:schemeClr val="accent1"/>
          </a:fillRef>
          <a:effectRef idx="0">
            <a:schemeClr val="accent1"/>
          </a:effectRef>
          <a:fontRef idx="minor">
            <a:schemeClr val="lt1"/>
          </a:fontRef>
        </p:style>
        <p:txBody>
          <a:bodyPr lIns="83969" tIns="41985" rIns="83969" bIns="41985" rtlCol="0" anchor="ctr"/>
          <a:lstStyle/>
          <a:p>
            <a:pPr algn="ctr" defTabSz="957838" fontAlgn="auto">
              <a:spcBef>
                <a:spcPts val="0"/>
              </a:spcBef>
              <a:spcAft>
                <a:spcPts val="0"/>
              </a:spcAft>
            </a:pPr>
            <a:endParaRPr lang="en-GB" sz="1900">
              <a:solidFill>
                <a:srgbClr val="002244"/>
              </a:solidFill>
            </a:endParaRPr>
          </a:p>
        </p:txBody>
      </p:sp>
      <p:sp>
        <p:nvSpPr>
          <p:cNvPr id="20" name="Rectangle 19"/>
          <p:cNvSpPr/>
          <p:nvPr userDrawn="1"/>
        </p:nvSpPr>
        <p:spPr>
          <a:xfrm>
            <a:off x="5065413" y="670221"/>
            <a:ext cx="1500713" cy="5616274"/>
          </a:xfrm>
          <a:prstGeom prst="rect">
            <a:avLst/>
          </a:prstGeom>
          <a:solidFill>
            <a:srgbClr val="A1A7C0"/>
          </a:solidFill>
          <a:ln>
            <a:noFill/>
          </a:ln>
        </p:spPr>
        <p:style>
          <a:lnRef idx="2">
            <a:schemeClr val="accent1">
              <a:shade val="50000"/>
            </a:schemeClr>
          </a:lnRef>
          <a:fillRef idx="1">
            <a:schemeClr val="accent1"/>
          </a:fillRef>
          <a:effectRef idx="0">
            <a:schemeClr val="accent1"/>
          </a:effectRef>
          <a:fontRef idx="minor">
            <a:schemeClr val="lt1"/>
          </a:fontRef>
        </p:style>
        <p:txBody>
          <a:bodyPr lIns="83969" tIns="41985" rIns="83969" bIns="41985" rtlCol="0" anchor="ctr"/>
          <a:lstStyle/>
          <a:p>
            <a:pPr algn="ctr" defTabSz="957838" fontAlgn="auto">
              <a:spcBef>
                <a:spcPts val="0"/>
              </a:spcBef>
              <a:spcAft>
                <a:spcPts val="0"/>
              </a:spcAft>
            </a:pPr>
            <a:endParaRPr lang="en-GB" sz="1900">
              <a:solidFill>
                <a:srgbClr val="002244"/>
              </a:solidFill>
            </a:endParaRPr>
          </a:p>
        </p:txBody>
      </p:sp>
      <p:cxnSp>
        <p:nvCxnSpPr>
          <p:cNvPr id="21" name="Straight Connector 20"/>
          <p:cNvCxnSpPr/>
          <p:nvPr userDrawn="1"/>
        </p:nvCxnSpPr>
        <p:spPr>
          <a:xfrm>
            <a:off x="2181201" y="2180622"/>
            <a:ext cx="2734632" cy="0"/>
          </a:xfrm>
          <a:prstGeom prst="line">
            <a:avLst/>
          </a:prstGeom>
          <a:ln w="6350">
            <a:solidFill>
              <a:srgbClr val="606B8D"/>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a:xfrm>
            <a:off x="6666316" y="2180622"/>
            <a:ext cx="2734632" cy="0"/>
          </a:xfrm>
          <a:prstGeom prst="line">
            <a:avLst/>
          </a:prstGeom>
          <a:ln w="6350">
            <a:solidFill>
              <a:srgbClr val="606B8D"/>
            </a:solidFill>
          </a:ln>
        </p:spPr>
        <p:style>
          <a:lnRef idx="1">
            <a:schemeClr val="accent1"/>
          </a:lnRef>
          <a:fillRef idx="0">
            <a:schemeClr val="accent1"/>
          </a:fillRef>
          <a:effectRef idx="0">
            <a:schemeClr val="accent1"/>
          </a:effectRef>
          <a:fontRef idx="minor">
            <a:schemeClr val="tx1"/>
          </a:fontRef>
        </p:style>
      </p:cxnSp>
      <p:sp>
        <p:nvSpPr>
          <p:cNvPr id="3" name="Slide Number Placeholder 2"/>
          <p:cNvSpPr>
            <a:spLocks noGrp="1"/>
          </p:cNvSpPr>
          <p:nvPr>
            <p:ph type="sldNum" sz="quarter" idx="10"/>
          </p:nvPr>
        </p:nvSpPr>
        <p:spPr/>
        <p:txBody>
          <a:bodyPr/>
          <a:lstStyle/>
          <a:p>
            <a:pPr>
              <a:defRPr/>
            </a:pPr>
            <a:fld id="{9E3FD055-00A3-4E1F-830A-86C1BE1F854C}" type="slidenum">
              <a:rPr lang="en-GB" smtClean="0">
                <a:solidFill>
                  <a:srgbClr val="002244"/>
                </a:solidFill>
              </a:rPr>
              <a:pPr>
                <a:defRPr/>
              </a:pPr>
              <a:t>‹#›</a:t>
            </a:fld>
            <a:endParaRPr lang="en-GB" dirty="0">
              <a:solidFill>
                <a:srgbClr val="002244"/>
              </a:solidFill>
            </a:endParaRPr>
          </a:p>
        </p:txBody>
      </p:sp>
      <p:sp>
        <p:nvSpPr>
          <p:cNvPr id="4" name="Picture Placeholder 19"/>
          <p:cNvSpPr>
            <a:spLocks noGrp="1"/>
          </p:cNvSpPr>
          <p:nvPr>
            <p:ph type="pic" sz="quarter" idx="11"/>
          </p:nvPr>
        </p:nvSpPr>
        <p:spPr>
          <a:xfrm>
            <a:off x="665900" y="722326"/>
            <a:ext cx="1367316" cy="1338719"/>
          </a:xfrm>
        </p:spPr>
        <p:txBody>
          <a:bodyPr/>
          <a:lstStyle>
            <a:lvl1pPr>
              <a:defRPr>
                <a:solidFill>
                  <a:schemeClr val="tx1"/>
                </a:solidFill>
              </a:defRPr>
            </a:lvl1pPr>
          </a:lstStyle>
          <a:p>
            <a:r>
              <a:rPr lang="en-US" smtClean="0"/>
              <a:t>Click icon to add picture</a:t>
            </a:r>
            <a:endParaRPr lang="en-GB"/>
          </a:p>
        </p:txBody>
      </p:sp>
      <p:sp>
        <p:nvSpPr>
          <p:cNvPr id="5" name="Text Placeholder 21"/>
          <p:cNvSpPr>
            <a:spLocks noGrp="1"/>
          </p:cNvSpPr>
          <p:nvPr>
            <p:ph type="body" sz="quarter" idx="12" hasCustomPrompt="1"/>
          </p:nvPr>
        </p:nvSpPr>
        <p:spPr>
          <a:xfrm>
            <a:off x="2153322" y="719816"/>
            <a:ext cx="1993224" cy="1360887"/>
          </a:xfrm>
        </p:spPr>
        <p:txBody>
          <a:bodyPr lIns="0" tIns="0" rIns="0" bIns="0" anchor="b"/>
          <a:lstStyle>
            <a:lvl1pPr marL="0" indent="0">
              <a:spcBef>
                <a:spcPts val="0"/>
              </a:spcBef>
              <a:buFontTx/>
              <a:buNone/>
              <a:defRPr sz="1300" b="1">
                <a:solidFill>
                  <a:schemeClr val="tx1"/>
                </a:solidFill>
              </a:defRPr>
            </a:lvl1pPr>
            <a:lvl2pPr marL="0" indent="0">
              <a:spcBef>
                <a:spcPts val="0"/>
              </a:spcBef>
              <a:buFontTx/>
              <a:buNone/>
              <a:defRPr sz="1300">
                <a:solidFill>
                  <a:schemeClr val="tx1"/>
                </a:solidFill>
              </a:defRPr>
            </a:lvl2pPr>
            <a:lvl3pPr marL="0" indent="0">
              <a:spcBef>
                <a:spcPts val="184"/>
              </a:spcBef>
              <a:buFontTx/>
              <a:buNone/>
              <a:defRPr sz="900"/>
            </a:lvl3pPr>
            <a:lvl4pPr>
              <a:buFontTx/>
              <a:buNone/>
              <a:defRPr/>
            </a:lvl4pPr>
            <a:lvl5pPr>
              <a:buFontTx/>
              <a:buNone/>
              <a:defRPr/>
            </a:lvl5pPr>
          </a:lstStyle>
          <a:p>
            <a:pPr lvl="0"/>
            <a:r>
              <a:rPr lang="en-US" dirty="0" smtClean="0"/>
              <a:t>Name:</a:t>
            </a:r>
          </a:p>
          <a:p>
            <a:pPr lvl="1"/>
            <a:r>
              <a:rPr lang="en-US" dirty="0" smtClean="0"/>
              <a:t>Job Title::</a:t>
            </a:r>
            <a:endParaRPr lang="en-GB" dirty="0"/>
          </a:p>
        </p:txBody>
      </p:sp>
      <p:sp>
        <p:nvSpPr>
          <p:cNvPr id="7" name="Text Placeholder 6"/>
          <p:cNvSpPr>
            <a:spLocks noGrp="1"/>
          </p:cNvSpPr>
          <p:nvPr>
            <p:ph type="body" sz="quarter" idx="13"/>
          </p:nvPr>
        </p:nvSpPr>
        <p:spPr>
          <a:xfrm>
            <a:off x="2182378" y="2268983"/>
            <a:ext cx="2755915" cy="3990284"/>
          </a:xfrm>
        </p:spPr>
        <p:txBody>
          <a:bodyPr lIns="0" tIns="0" rIns="0" bIns="0"/>
          <a:lstStyle>
            <a:lvl1pPr marL="0" indent="0">
              <a:buFontTx/>
              <a:buNone/>
              <a:defRPr sz="1700">
                <a:solidFill>
                  <a:schemeClr val="tx1"/>
                </a:solidFill>
              </a:defRPr>
            </a:lvl1pPr>
            <a:lvl2pPr marL="386788" indent="-198353">
              <a:buClr>
                <a:schemeClr val="tx1"/>
              </a:buClr>
              <a:buFont typeface="Wingdings" pitchFamily="2" charset="2"/>
              <a:buChar char="§"/>
              <a:defRPr sz="1700">
                <a:solidFill>
                  <a:schemeClr val="tx1"/>
                </a:solidFill>
              </a:defRPr>
            </a:lvl2pPr>
            <a:lvl3pPr marL="618108" indent="-221586">
              <a:buClr>
                <a:srgbClr val="606B8D"/>
              </a:buClr>
              <a:buFont typeface="Wingdings" pitchFamily="2" charset="2"/>
              <a:buChar char="§"/>
              <a:defRPr sz="1700">
                <a:solidFill>
                  <a:schemeClr val="tx1"/>
                </a:solidFill>
              </a:defRPr>
            </a:lvl3pPr>
            <a:lvl4pPr marL="889282" indent="-224800">
              <a:buClr>
                <a:srgbClr val="606B8D"/>
              </a:buClr>
              <a:buFont typeface="Wingdings" pitchFamily="2" charset="2"/>
              <a:buChar char="§"/>
              <a:defRPr sz="1700">
                <a:solidFill>
                  <a:schemeClr val="tx1"/>
                </a:solidFill>
              </a:defRPr>
            </a:lvl4pPr>
            <a:lvl5pPr marL="1123999" indent="-224800">
              <a:buClr>
                <a:srgbClr val="A1A7C0"/>
              </a:buClr>
              <a:defRPr sz="1700">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8" name="Text Placeholder 21"/>
          <p:cNvSpPr>
            <a:spLocks noGrp="1"/>
          </p:cNvSpPr>
          <p:nvPr>
            <p:ph type="body" sz="quarter" idx="14" hasCustomPrompt="1"/>
          </p:nvPr>
        </p:nvSpPr>
        <p:spPr>
          <a:xfrm>
            <a:off x="669127" y="2197210"/>
            <a:ext cx="1342662" cy="920064"/>
          </a:xfrm>
        </p:spPr>
        <p:txBody>
          <a:bodyPr lIns="0" tIns="0" rIns="0" bIns="0" anchor="t"/>
          <a:lstStyle>
            <a:lvl1pPr>
              <a:spcBef>
                <a:spcPts val="0"/>
              </a:spcBef>
              <a:buFontTx/>
              <a:buNone/>
              <a:defRPr sz="1000" b="1">
                <a:solidFill>
                  <a:schemeClr val="tx1"/>
                </a:solidFill>
              </a:defRPr>
            </a:lvl1pPr>
            <a:lvl2pPr marL="0" indent="0">
              <a:spcBef>
                <a:spcPts val="0"/>
              </a:spcBef>
              <a:buFontTx/>
              <a:buNone/>
              <a:defRPr sz="900"/>
            </a:lvl2pPr>
            <a:lvl3pPr marL="0" indent="0">
              <a:spcBef>
                <a:spcPts val="184"/>
              </a:spcBef>
              <a:buFontTx/>
              <a:buNone/>
              <a:defRPr sz="900"/>
            </a:lvl3pPr>
            <a:lvl4pPr>
              <a:buFontTx/>
              <a:buNone/>
              <a:defRPr/>
            </a:lvl4pPr>
            <a:lvl5pPr>
              <a:buFontTx/>
              <a:buNone/>
              <a:defRPr/>
            </a:lvl5pPr>
          </a:lstStyle>
          <a:p>
            <a:pPr lvl="0"/>
            <a:r>
              <a:rPr lang="en-US" dirty="0" smtClean="0"/>
              <a:t>Contact details</a:t>
            </a:r>
            <a:endParaRPr lang="en-GB" dirty="0"/>
          </a:p>
        </p:txBody>
      </p:sp>
      <p:sp>
        <p:nvSpPr>
          <p:cNvPr id="9" name="Text Placeholder 21"/>
          <p:cNvSpPr>
            <a:spLocks noGrp="1"/>
          </p:cNvSpPr>
          <p:nvPr>
            <p:ph type="body" sz="quarter" idx="15" hasCustomPrompt="1"/>
          </p:nvPr>
        </p:nvSpPr>
        <p:spPr>
          <a:xfrm>
            <a:off x="669127" y="3442597"/>
            <a:ext cx="1342662" cy="2785373"/>
          </a:xfrm>
        </p:spPr>
        <p:txBody>
          <a:bodyPr lIns="0" tIns="0" rIns="0" bIns="0" anchor="t"/>
          <a:lstStyle>
            <a:lvl1pPr marL="174936" indent="-174936">
              <a:spcBef>
                <a:spcPts val="551"/>
              </a:spcBef>
              <a:buClr>
                <a:schemeClr val="tx1"/>
              </a:buClr>
              <a:buFont typeface="Wingdings" pitchFamily="2" charset="2"/>
              <a:buChar char="§"/>
              <a:defRPr sz="1300" b="1" baseline="0">
                <a:solidFill>
                  <a:schemeClr val="tx1"/>
                </a:solidFill>
              </a:defRPr>
            </a:lvl1pPr>
            <a:lvl2pPr marL="0" indent="0">
              <a:spcBef>
                <a:spcPts val="0"/>
              </a:spcBef>
              <a:buFontTx/>
              <a:buNone/>
              <a:defRPr sz="900"/>
            </a:lvl2pPr>
            <a:lvl3pPr marL="0" indent="0">
              <a:spcBef>
                <a:spcPts val="184"/>
              </a:spcBef>
              <a:buFontTx/>
              <a:buNone/>
              <a:defRPr sz="900"/>
            </a:lvl3pPr>
            <a:lvl4pPr>
              <a:buFontTx/>
              <a:buNone/>
              <a:defRPr/>
            </a:lvl4pPr>
            <a:lvl5pPr>
              <a:buFontTx/>
              <a:buNone/>
              <a:defRPr/>
            </a:lvl5pPr>
          </a:lstStyle>
          <a:p>
            <a:pPr lvl="0"/>
            <a:r>
              <a:rPr lang="en-US" dirty="0" smtClean="0"/>
              <a:t>Enter client list here</a:t>
            </a:r>
            <a:endParaRPr lang="en-GB" dirty="0"/>
          </a:p>
        </p:txBody>
      </p:sp>
      <p:sp>
        <p:nvSpPr>
          <p:cNvPr id="12" name="Picture Placeholder 19"/>
          <p:cNvSpPr>
            <a:spLocks noGrp="1"/>
          </p:cNvSpPr>
          <p:nvPr>
            <p:ph type="pic" sz="quarter" idx="16"/>
          </p:nvPr>
        </p:nvSpPr>
        <p:spPr>
          <a:xfrm>
            <a:off x="5133885" y="722326"/>
            <a:ext cx="1367316" cy="1338719"/>
          </a:xfrm>
        </p:spPr>
        <p:txBody>
          <a:bodyPr/>
          <a:lstStyle>
            <a:lvl1pPr>
              <a:defRPr>
                <a:solidFill>
                  <a:schemeClr val="tx1"/>
                </a:solidFill>
              </a:defRPr>
            </a:lvl1pPr>
          </a:lstStyle>
          <a:p>
            <a:r>
              <a:rPr lang="en-US" smtClean="0"/>
              <a:t>Click icon to add picture</a:t>
            </a:r>
            <a:endParaRPr lang="en-GB"/>
          </a:p>
        </p:txBody>
      </p:sp>
      <p:sp>
        <p:nvSpPr>
          <p:cNvPr id="13" name="Text Placeholder 21"/>
          <p:cNvSpPr>
            <a:spLocks noGrp="1"/>
          </p:cNvSpPr>
          <p:nvPr>
            <p:ph type="body" sz="quarter" idx="17" hasCustomPrompt="1"/>
          </p:nvPr>
        </p:nvSpPr>
        <p:spPr>
          <a:xfrm>
            <a:off x="6621306" y="719816"/>
            <a:ext cx="1993224" cy="1360887"/>
          </a:xfrm>
        </p:spPr>
        <p:txBody>
          <a:bodyPr lIns="0" tIns="0" rIns="0" bIns="0" anchor="b"/>
          <a:lstStyle>
            <a:lvl1pPr marL="0" indent="0">
              <a:spcBef>
                <a:spcPts val="0"/>
              </a:spcBef>
              <a:buFontTx/>
              <a:buNone/>
              <a:defRPr sz="1300" b="1"/>
            </a:lvl1pPr>
            <a:lvl2pPr marL="0" indent="0">
              <a:spcBef>
                <a:spcPts val="0"/>
              </a:spcBef>
              <a:buFontTx/>
              <a:buNone/>
              <a:defRPr sz="1300"/>
            </a:lvl2pPr>
            <a:lvl3pPr marL="0" indent="0">
              <a:spcBef>
                <a:spcPts val="184"/>
              </a:spcBef>
              <a:buFontTx/>
              <a:buNone/>
              <a:defRPr sz="900"/>
            </a:lvl3pPr>
            <a:lvl4pPr>
              <a:buFontTx/>
              <a:buNone/>
              <a:defRPr/>
            </a:lvl4pPr>
            <a:lvl5pPr>
              <a:buFontTx/>
              <a:buNone/>
              <a:defRPr/>
            </a:lvl5pPr>
          </a:lstStyle>
          <a:p>
            <a:pPr lvl="0"/>
            <a:r>
              <a:rPr lang="en-US" dirty="0" smtClean="0"/>
              <a:t>Name:</a:t>
            </a:r>
          </a:p>
          <a:p>
            <a:pPr lvl="1"/>
            <a:r>
              <a:rPr lang="en-US" dirty="0" smtClean="0"/>
              <a:t>Job Title::</a:t>
            </a:r>
            <a:endParaRPr lang="en-GB" dirty="0"/>
          </a:p>
        </p:txBody>
      </p:sp>
      <p:sp>
        <p:nvSpPr>
          <p:cNvPr id="14" name="Text Placeholder 6"/>
          <p:cNvSpPr>
            <a:spLocks noGrp="1"/>
          </p:cNvSpPr>
          <p:nvPr>
            <p:ph type="body" sz="quarter" idx="18"/>
          </p:nvPr>
        </p:nvSpPr>
        <p:spPr>
          <a:xfrm>
            <a:off x="6650363" y="2268983"/>
            <a:ext cx="2755915" cy="3990284"/>
          </a:xfrm>
        </p:spPr>
        <p:txBody>
          <a:bodyPr lIns="0" tIns="0" rIns="0" bIns="0"/>
          <a:lstStyle>
            <a:lvl1pPr marL="0" indent="0">
              <a:buFontTx/>
              <a:buNone/>
              <a:defRPr sz="1700"/>
            </a:lvl1pPr>
            <a:lvl2pPr marL="386788" indent="-198353">
              <a:buClr>
                <a:schemeClr val="tx1"/>
              </a:buClr>
              <a:buFont typeface="Wingdings" pitchFamily="2" charset="2"/>
              <a:buChar char="§"/>
              <a:defRPr sz="1700"/>
            </a:lvl2pPr>
            <a:lvl3pPr marL="618108" indent="-221586">
              <a:buClr>
                <a:srgbClr val="606B8D"/>
              </a:buClr>
              <a:buFont typeface="Wingdings" pitchFamily="2" charset="2"/>
              <a:buChar char="§"/>
              <a:defRPr sz="1700"/>
            </a:lvl3pPr>
            <a:lvl4pPr marL="889282" indent="-224800">
              <a:buClr>
                <a:srgbClr val="606B8D"/>
              </a:buClr>
              <a:buFont typeface="Wingdings" pitchFamily="2" charset="2"/>
              <a:buChar char="§"/>
              <a:defRPr sz="1700"/>
            </a:lvl4pPr>
            <a:lvl5pPr marL="1123999" indent="-224800">
              <a:buClr>
                <a:srgbClr val="A1A7C0"/>
              </a:buClr>
              <a:defRPr sz="17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5" name="Text Placeholder 21"/>
          <p:cNvSpPr>
            <a:spLocks noGrp="1"/>
          </p:cNvSpPr>
          <p:nvPr>
            <p:ph type="body" sz="quarter" idx="19" hasCustomPrompt="1"/>
          </p:nvPr>
        </p:nvSpPr>
        <p:spPr>
          <a:xfrm>
            <a:off x="5137111" y="2197210"/>
            <a:ext cx="1342662" cy="920064"/>
          </a:xfrm>
        </p:spPr>
        <p:txBody>
          <a:bodyPr lIns="0" tIns="0" rIns="0" bIns="0" anchor="t"/>
          <a:lstStyle>
            <a:lvl1pPr>
              <a:spcBef>
                <a:spcPts val="0"/>
              </a:spcBef>
              <a:buFontTx/>
              <a:buNone/>
              <a:defRPr sz="1000" b="1">
                <a:solidFill>
                  <a:schemeClr val="tx1"/>
                </a:solidFill>
              </a:defRPr>
            </a:lvl1pPr>
            <a:lvl2pPr marL="0" indent="0">
              <a:spcBef>
                <a:spcPts val="0"/>
              </a:spcBef>
              <a:buFontTx/>
              <a:buNone/>
              <a:defRPr sz="900"/>
            </a:lvl2pPr>
            <a:lvl3pPr marL="0" indent="0">
              <a:spcBef>
                <a:spcPts val="184"/>
              </a:spcBef>
              <a:buFontTx/>
              <a:buNone/>
              <a:defRPr sz="900"/>
            </a:lvl3pPr>
            <a:lvl4pPr>
              <a:buFontTx/>
              <a:buNone/>
              <a:defRPr/>
            </a:lvl4pPr>
            <a:lvl5pPr>
              <a:buFontTx/>
              <a:buNone/>
              <a:defRPr/>
            </a:lvl5pPr>
          </a:lstStyle>
          <a:p>
            <a:pPr lvl="0"/>
            <a:r>
              <a:rPr lang="en-US" dirty="0" smtClean="0"/>
              <a:t>Contact details</a:t>
            </a:r>
            <a:endParaRPr lang="en-GB" dirty="0"/>
          </a:p>
        </p:txBody>
      </p:sp>
      <p:sp>
        <p:nvSpPr>
          <p:cNvPr id="16" name="Text Placeholder 21"/>
          <p:cNvSpPr>
            <a:spLocks noGrp="1"/>
          </p:cNvSpPr>
          <p:nvPr>
            <p:ph type="body" sz="quarter" idx="20" hasCustomPrompt="1"/>
          </p:nvPr>
        </p:nvSpPr>
        <p:spPr>
          <a:xfrm>
            <a:off x="5137111" y="3442597"/>
            <a:ext cx="1342662" cy="2785373"/>
          </a:xfrm>
        </p:spPr>
        <p:txBody>
          <a:bodyPr lIns="0" tIns="0" rIns="0" bIns="0" anchor="t"/>
          <a:lstStyle>
            <a:lvl1pPr marL="174936" indent="-174936">
              <a:spcBef>
                <a:spcPts val="551"/>
              </a:spcBef>
              <a:buClr>
                <a:schemeClr val="tx1"/>
              </a:buClr>
              <a:buFont typeface="Wingdings" pitchFamily="2" charset="2"/>
              <a:buChar char="§"/>
              <a:defRPr sz="1300" b="1" baseline="0">
                <a:solidFill>
                  <a:schemeClr val="tx1"/>
                </a:solidFill>
              </a:defRPr>
            </a:lvl1pPr>
            <a:lvl2pPr marL="0" indent="0">
              <a:spcBef>
                <a:spcPts val="0"/>
              </a:spcBef>
              <a:buFontTx/>
              <a:buNone/>
              <a:defRPr sz="900"/>
            </a:lvl2pPr>
            <a:lvl3pPr marL="0" indent="0">
              <a:spcBef>
                <a:spcPts val="184"/>
              </a:spcBef>
              <a:buFontTx/>
              <a:buNone/>
              <a:defRPr sz="900"/>
            </a:lvl3pPr>
            <a:lvl4pPr>
              <a:buFontTx/>
              <a:buNone/>
              <a:defRPr/>
            </a:lvl4pPr>
            <a:lvl5pPr>
              <a:buFontTx/>
              <a:buNone/>
              <a:defRPr/>
            </a:lvl5pPr>
          </a:lstStyle>
          <a:p>
            <a:pPr lvl="0"/>
            <a:r>
              <a:rPr lang="en-US" dirty="0" smtClean="0"/>
              <a:t>Enter client list here</a:t>
            </a:r>
            <a:endParaRPr lang="en-GB" dirty="0"/>
          </a:p>
        </p:txBody>
      </p:sp>
      <p:sp>
        <p:nvSpPr>
          <p:cNvPr id="17" name="TextBox 16"/>
          <p:cNvSpPr txBox="1"/>
          <p:nvPr userDrawn="1"/>
        </p:nvSpPr>
        <p:spPr>
          <a:xfrm>
            <a:off x="573231" y="3160927"/>
            <a:ext cx="1434014" cy="254067"/>
          </a:xfrm>
          <a:prstGeom prst="rect">
            <a:avLst/>
          </a:prstGeom>
          <a:noFill/>
        </p:spPr>
        <p:txBody>
          <a:bodyPr wrap="square" lIns="83969" tIns="41985" rIns="83969" bIns="41985" rtlCol="0">
            <a:spAutoFit/>
          </a:bodyPr>
          <a:lstStyle/>
          <a:p>
            <a:pPr defTabSz="957838" fontAlgn="auto">
              <a:spcBef>
                <a:spcPts val="0"/>
              </a:spcBef>
              <a:spcAft>
                <a:spcPts val="0"/>
              </a:spcAft>
            </a:pPr>
            <a:r>
              <a:rPr lang="en-GB" sz="1100" b="1" dirty="0" smtClean="0">
                <a:solidFill>
                  <a:srgbClr val="FFED54"/>
                </a:solidFill>
                <a:latin typeface="Arial"/>
              </a:rPr>
              <a:t>Client list</a:t>
            </a:r>
            <a:endParaRPr lang="en-GB" sz="1100" b="1" dirty="0">
              <a:solidFill>
                <a:srgbClr val="FFED54"/>
              </a:solidFill>
              <a:latin typeface="Arial"/>
            </a:endParaRPr>
          </a:p>
        </p:txBody>
      </p:sp>
      <p:sp>
        <p:nvSpPr>
          <p:cNvPr id="18" name="TextBox 17"/>
          <p:cNvSpPr txBox="1"/>
          <p:nvPr userDrawn="1"/>
        </p:nvSpPr>
        <p:spPr>
          <a:xfrm>
            <a:off x="5052307" y="3160927"/>
            <a:ext cx="1434014" cy="254067"/>
          </a:xfrm>
          <a:prstGeom prst="rect">
            <a:avLst/>
          </a:prstGeom>
          <a:noFill/>
        </p:spPr>
        <p:txBody>
          <a:bodyPr wrap="square" lIns="83969" tIns="41985" rIns="83969" bIns="41985" rtlCol="0">
            <a:spAutoFit/>
          </a:bodyPr>
          <a:lstStyle/>
          <a:p>
            <a:pPr defTabSz="957838" fontAlgn="auto">
              <a:spcBef>
                <a:spcPts val="0"/>
              </a:spcBef>
              <a:spcAft>
                <a:spcPts val="0"/>
              </a:spcAft>
            </a:pPr>
            <a:r>
              <a:rPr lang="en-GB" sz="1100" b="1" dirty="0" smtClean="0">
                <a:solidFill>
                  <a:srgbClr val="FFED54"/>
                </a:solidFill>
                <a:latin typeface="Arial"/>
              </a:rPr>
              <a:t>Client list</a:t>
            </a:r>
            <a:endParaRPr lang="en-GB" sz="1100" b="1" dirty="0">
              <a:solidFill>
                <a:srgbClr val="FFED54"/>
              </a:solidFill>
              <a:latin typeface="Arial"/>
            </a:endParaRPr>
          </a:p>
        </p:txBody>
      </p:sp>
      <p:sp>
        <p:nvSpPr>
          <p:cNvPr id="23" name="Text Placeholder 8"/>
          <p:cNvSpPr>
            <a:spLocks noGrp="1"/>
          </p:cNvSpPr>
          <p:nvPr>
            <p:ph type="body" sz="quarter" idx="23" hasCustomPrompt="1"/>
          </p:nvPr>
        </p:nvSpPr>
        <p:spPr>
          <a:xfrm>
            <a:off x="498536" y="6254703"/>
            <a:ext cx="4038307" cy="388759"/>
          </a:xfrm>
        </p:spPr>
        <p:txBody>
          <a:bodyPr anchor="b"/>
          <a:lstStyle>
            <a:lvl1pPr marL="0" indent="0">
              <a:buFontTx/>
              <a:buNone/>
              <a:defRPr sz="900"/>
            </a:lvl1pPr>
          </a:lstStyle>
          <a:p>
            <a:pPr lvl="0"/>
            <a:r>
              <a:rPr lang="en-US" dirty="0" smtClean="0"/>
              <a:t>Source: Enter source here</a:t>
            </a:r>
            <a:endParaRPr lang="en-GB" dirty="0"/>
          </a:p>
        </p:txBody>
      </p:sp>
    </p:spTree>
    <p:extLst>
      <p:ext uri="{BB962C8B-B14F-4D97-AF65-F5344CB8AC3E}">
        <p14:creationId xmlns:p14="http://schemas.microsoft.com/office/powerpoint/2010/main" val="3137239108"/>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preserve="1" userDrawn="1">
  <p:cSld name="13. 1 PERSON BIOG">
    <p:spTree>
      <p:nvGrpSpPr>
        <p:cNvPr id="1" name=""/>
        <p:cNvGrpSpPr/>
        <p:nvPr/>
      </p:nvGrpSpPr>
      <p:grpSpPr>
        <a:xfrm>
          <a:off x="0" y="0"/>
          <a:ext cx="0" cy="0"/>
          <a:chOff x="0" y="0"/>
          <a:chExt cx="0" cy="0"/>
        </a:xfrm>
      </p:grpSpPr>
      <p:sp>
        <p:nvSpPr>
          <p:cNvPr id="19" name="Rectangle 18"/>
          <p:cNvSpPr/>
          <p:nvPr userDrawn="1"/>
        </p:nvSpPr>
        <p:spPr>
          <a:xfrm>
            <a:off x="585494" y="670221"/>
            <a:ext cx="1500713" cy="5616274"/>
          </a:xfrm>
          <a:prstGeom prst="rect">
            <a:avLst/>
          </a:prstGeom>
          <a:solidFill>
            <a:srgbClr val="A1A7C0"/>
          </a:solidFill>
          <a:ln>
            <a:noFill/>
          </a:ln>
        </p:spPr>
        <p:style>
          <a:lnRef idx="2">
            <a:schemeClr val="accent1">
              <a:shade val="50000"/>
            </a:schemeClr>
          </a:lnRef>
          <a:fillRef idx="1">
            <a:schemeClr val="accent1"/>
          </a:fillRef>
          <a:effectRef idx="0">
            <a:schemeClr val="accent1"/>
          </a:effectRef>
          <a:fontRef idx="minor">
            <a:schemeClr val="lt1"/>
          </a:fontRef>
        </p:style>
        <p:txBody>
          <a:bodyPr lIns="83969" tIns="41985" rIns="83969" bIns="41985" rtlCol="0" anchor="ctr"/>
          <a:lstStyle/>
          <a:p>
            <a:pPr algn="ctr" defTabSz="957838" fontAlgn="auto">
              <a:spcBef>
                <a:spcPts val="0"/>
              </a:spcBef>
              <a:spcAft>
                <a:spcPts val="0"/>
              </a:spcAft>
            </a:pPr>
            <a:endParaRPr lang="en-GB" sz="1900">
              <a:solidFill>
                <a:srgbClr val="002244"/>
              </a:solidFill>
            </a:endParaRPr>
          </a:p>
        </p:txBody>
      </p:sp>
      <p:cxnSp>
        <p:nvCxnSpPr>
          <p:cNvPr id="21" name="Straight Connector 20"/>
          <p:cNvCxnSpPr/>
          <p:nvPr userDrawn="1"/>
        </p:nvCxnSpPr>
        <p:spPr>
          <a:xfrm>
            <a:off x="2181201" y="2180622"/>
            <a:ext cx="7236770" cy="0"/>
          </a:xfrm>
          <a:prstGeom prst="line">
            <a:avLst/>
          </a:prstGeom>
          <a:ln w="6350">
            <a:solidFill>
              <a:srgbClr val="606B8D"/>
            </a:solidFill>
          </a:ln>
        </p:spPr>
        <p:style>
          <a:lnRef idx="1">
            <a:schemeClr val="accent1"/>
          </a:lnRef>
          <a:fillRef idx="0">
            <a:schemeClr val="accent1"/>
          </a:fillRef>
          <a:effectRef idx="0">
            <a:schemeClr val="accent1"/>
          </a:effectRef>
          <a:fontRef idx="minor">
            <a:schemeClr val="tx1"/>
          </a:fontRef>
        </p:style>
      </p:cxnSp>
      <p:sp>
        <p:nvSpPr>
          <p:cNvPr id="3" name="Slide Number Placeholder 2"/>
          <p:cNvSpPr>
            <a:spLocks noGrp="1"/>
          </p:cNvSpPr>
          <p:nvPr>
            <p:ph type="sldNum" sz="quarter" idx="10"/>
          </p:nvPr>
        </p:nvSpPr>
        <p:spPr/>
        <p:txBody>
          <a:bodyPr/>
          <a:lstStyle/>
          <a:p>
            <a:pPr>
              <a:defRPr/>
            </a:pPr>
            <a:fld id="{9E3FD055-00A3-4E1F-830A-86C1BE1F854C}" type="slidenum">
              <a:rPr lang="en-GB" smtClean="0">
                <a:solidFill>
                  <a:srgbClr val="002244"/>
                </a:solidFill>
              </a:rPr>
              <a:pPr>
                <a:defRPr/>
              </a:pPr>
              <a:t>‹#›</a:t>
            </a:fld>
            <a:endParaRPr lang="en-GB" dirty="0">
              <a:solidFill>
                <a:srgbClr val="002244"/>
              </a:solidFill>
            </a:endParaRPr>
          </a:p>
        </p:txBody>
      </p:sp>
      <p:sp>
        <p:nvSpPr>
          <p:cNvPr id="4" name="Picture Placeholder 19"/>
          <p:cNvSpPr>
            <a:spLocks noGrp="1"/>
          </p:cNvSpPr>
          <p:nvPr>
            <p:ph type="pic" sz="quarter" idx="11"/>
          </p:nvPr>
        </p:nvSpPr>
        <p:spPr>
          <a:xfrm>
            <a:off x="665900" y="722326"/>
            <a:ext cx="1367316" cy="1338719"/>
          </a:xfrm>
        </p:spPr>
        <p:txBody>
          <a:bodyPr/>
          <a:lstStyle>
            <a:lvl1pPr>
              <a:defRPr>
                <a:solidFill>
                  <a:schemeClr val="tx1"/>
                </a:solidFill>
              </a:defRPr>
            </a:lvl1pPr>
          </a:lstStyle>
          <a:p>
            <a:r>
              <a:rPr lang="en-US" smtClean="0"/>
              <a:t>Click icon to add picture</a:t>
            </a:r>
            <a:endParaRPr lang="en-GB"/>
          </a:p>
        </p:txBody>
      </p:sp>
      <p:sp>
        <p:nvSpPr>
          <p:cNvPr id="5" name="Text Placeholder 21"/>
          <p:cNvSpPr>
            <a:spLocks noGrp="1"/>
          </p:cNvSpPr>
          <p:nvPr>
            <p:ph type="body" sz="quarter" idx="12" hasCustomPrompt="1"/>
          </p:nvPr>
        </p:nvSpPr>
        <p:spPr>
          <a:xfrm>
            <a:off x="2153321" y="719816"/>
            <a:ext cx="6381297" cy="1360887"/>
          </a:xfrm>
        </p:spPr>
        <p:txBody>
          <a:bodyPr lIns="0" tIns="0" rIns="0" bIns="0" anchor="b"/>
          <a:lstStyle>
            <a:lvl1pPr marL="0" indent="0">
              <a:spcBef>
                <a:spcPts val="0"/>
              </a:spcBef>
              <a:buFontTx/>
              <a:buNone/>
              <a:defRPr sz="1300" b="1"/>
            </a:lvl1pPr>
            <a:lvl2pPr marL="0" indent="0">
              <a:spcBef>
                <a:spcPts val="0"/>
              </a:spcBef>
              <a:buFontTx/>
              <a:buNone/>
              <a:defRPr sz="1300"/>
            </a:lvl2pPr>
            <a:lvl3pPr marL="0" indent="0">
              <a:spcBef>
                <a:spcPts val="184"/>
              </a:spcBef>
              <a:buFontTx/>
              <a:buNone/>
              <a:defRPr sz="900"/>
            </a:lvl3pPr>
            <a:lvl4pPr>
              <a:buFontTx/>
              <a:buNone/>
              <a:defRPr/>
            </a:lvl4pPr>
            <a:lvl5pPr>
              <a:buFontTx/>
              <a:buNone/>
              <a:defRPr/>
            </a:lvl5pPr>
          </a:lstStyle>
          <a:p>
            <a:pPr lvl="0"/>
            <a:r>
              <a:rPr lang="en-US" dirty="0" smtClean="0"/>
              <a:t>Name:</a:t>
            </a:r>
          </a:p>
          <a:p>
            <a:pPr lvl="1"/>
            <a:r>
              <a:rPr lang="en-US" dirty="0" smtClean="0"/>
              <a:t>Job Title::</a:t>
            </a:r>
            <a:endParaRPr lang="en-GB" dirty="0"/>
          </a:p>
        </p:txBody>
      </p:sp>
      <p:sp>
        <p:nvSpPr>
          <p:cNvPr id="7" name="Text Placeholder 6"/>
          <p:cNvSpPr>
            <a:spLocks noGrp="1"/>
          </p:cNvSpPr>
          <p:nvPr>
            <p:ph type="body" sz="quarter" idx="13"/>
          </p:nvPr>
        </p:nvSpPr>
        <p:spPr>
          <a:xfrm>
            <a:off x="2182378" y="2268983"/>
            <a:ext cx="7233911" cy="3990284"/>
          </a:xfrm>
        </p:spPr>
        <p:txBody>
          <a:bodyPr lIns="0" tIns="0" rIns="0" bIns="0"/>
          <a:lstStyle>
            <a:lvl1pPr marL="0" indent="0">
              <a:buFontTx/>
              <a:buNone/>
              <a:defRPr sz="1700"/>
            </a:lvl1pPr>
            <a:lvl2pPr marL="386788" indent="-198353">
              <a:buClr>
                <a:schemeClr val="tx1"/>
              </a:buClr>
              <a:buFont typeface="Wingdings" pitchFamily="2" charset="2"/>
              <a:buChar char="§"/>
              <a:defRPr sz="1700"/>
            </a:lvl2pPr>
            <a:lvl3pPr marL="618108" indent="-221586">
              <a:buClr>
                <a:srgbClr val="606B8D"/>
              </a:buClr>
              <a:buFont typeface="Wingdings" pitchFamily="2" charset="2"/>
              <a:buChar char="§"/>
              <a:defRPr sz="1700"/>
            </a:lvl3pPr>
            <a:lvl4pPr marL="889282" indent="-224800">
              <a:buClr>
                <a:srgbClr val="606B8D"/>
              </a:buClr>
              <a:buFont typeface="Wingdings" pitchFamily="2" charset="2"/>
              <a:buChar char="§"/>
              <a:defRPr sz="1700"/>
            </a:lvl4pPr>
            <a:lvl5pPr marL="1123999" indent="-224800">
              <a:buClr>
                <a:srgbClr val="A1A7C0"/>
              </a:buClr>
              <a:defRPr sz="17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8" name="Text Placeholder 21"/>
          <p:cNvSpPr>
            <a:spLocks noGrp="1"/>
          </p:cNvSpPr>
          <p:nvPr>
            <p:ph type="body" sz="quarter" idx="14" hasCustomPrompt="1"/>
          </p:nvPr>
        </p:nvSpPr>
        <p:spPr>
          <a:xfrm>
            <a:off x="669127" y="2197210"/>
            <a:ext cx="1342662" cy="920064"/>
          </a:xfrm>
        </p:spPr>
        <p:txBody>
          <a:bodyPr lIns="0" tIns="0" rIns="0" bIns="0" anchor="t"/>
          <a:lstStyle>
            <a:lvl1pPr>
              <a:spcBef>
                <a:spcPts val="0"/>
              </a:spcBef>
              <a:buFontTx/>
              <a:buNone/>
              <a:defRPr sz="1000" b="1">
                <a:solidFill>
                  <a:schemeClr val="tx1"/>
                </a:solidFill>
              </a:defRPr>
            </a:lvl1pPr>
            <a:lvl2pPr marL="0" indent="0">
              <a:spcBef>
                <a:spcPts val="0"/>
              </a:spcBef>
              <a:buFontTx/>
              <a:buNone/>
              <a:defRPr sz="900"/>
            </a:lvl2pPr>
            <a:lvl3pPr marL="0" indent="0">
              <a:spcBef>
                <a:spcPts val="184"/>
              </a:spcBef>
              <a:buFontTx/>
              <a:buNone/>
              <a:defRPr sz="900"/>
            </a:lvl3pPr>
            <a:lvl4pPr>
              <a:buFontTx/>
              <a:buNone/>
              <a:defRPr/>
            </a:lvl4pPr>
            <a:lvl5pPr>
              <a:buFontTx/>
              <a:buNone/>
              <a:defRPr/>
            </a:lvl5pPr>
          </a:lstStyle>
          <a:p>
            <a:pPr lvl="0"/>
            <a:r>
              <a:rPr lang="en-US" dirty="0" smtClean="0"/>
              <a:t>Contact details</a:t>
            </a:r>
            <a:endParaRPr lang="en-GB" dirty="0"/>
          </a:p>
        </p:txBody>
      </p:sp>
      <p:sp>
        <p:nvSpPr>
          <p:cNvPr id="9" name="Text Placeholder 21"/>
          <p:cNvSpPr>
            <a:spLocks noGrp="1"/>
          </p:cNvSpPr>
          <p:nvPr>
            <p:ph type="body" sz="quarter" idx="15" hasCustomPrompt="1"/>
          </p:nvPr>
        </p:nvSpPr>
        <p:spPr>
          <a:xfrm>
            <a:off x="669127" y="3442597"/>
            <a:ext cx="1342662" cy="2785373"/>
          </a:xfrm>
        </p:spPr>
        <p:txBody>
          <a:bodyPr lIns="0" tIns="0" rIns="0" bIns="0" anchor="t"/>
          <a:lstStyle>
            <a:lvl1pPr marL="174936" indent="-174936">
              <a:spcBef>
                <a:spcPts val="551"/>
              </a:spcBef>
              <a:buClr>
                <a:schemeClr val="tx1"/>
              </a:buClr>
              <a:buFont typeface="Wingdings" pitchFamily="2" charset="2"/>
              <a:buChar char="§"/>
              <a:defRPr sz="1300" b="1" baseline="0">
                <a:solidFill>
                  <a:schemeClr val="tx1"/>
                </a:solidFill>
              </a:defRPr>
            </a:lvl1pPr>
            <a:lvl2pPr marL="0" indent="0">
              <a:spcBef>
                <a:spcPts val="0"/>
              </a:spcBef>
              <a:buFontTx/>
              <a:buNone/>
              <a:defRPr sz="900"/>
            </a:lvl2pPr>
            <a:lvl3pPr marL="0" indent="0">
              <a:spcBef>
                <a:spcPts val="184"/>
              </a:spcBef>
              <a:buFontTx/>
              <a:buNone/>
              <a:defRPr sz="900"/>
            </a:lvl3pPr>
            <a:lvl4pPr>
              <a:buFontTx/>
              <a:buNone/>
              <a:defRPr/>
            </a:lvl4pPr>
            <a:lvl5pPr>
              <a:buFontTx/>
              <a:buNone/>
              <a:defRPr/>
            </a:lvl5pPr>
          </a:lstStyle>
          <a:p>
            <a:pPr lvl="0"/>
            <a:r>
              <a:rPr lang="en-US" dirty="0" smtClean="0"/>
              <a:t>Enter client list here</a:t>
            </a:r>
            <a:endParaRPr lang="en-GB" dirty="0"/>
          </a:p>
        </p:txBody>
      </p:sp>
      <p:sp>
        <p:nvSpPr>
          <p:cNvPr id="17" name="TextBox 16"/>
          <p:cNvSpPr txBox="1"/>
          <p:nvPr userDrawn="1"/>
        </p:nvSpPr>
        <p:spPr>
          <a:xfrm>
            <a:off x="573231" y="3160927"/>
            <a:ext cx="1434014" cy="254067"/>
          </a:xfrm>
          <a:prstGeom prst="rect">
            <a:avLst/>
          </a:prstGeom>
          <a:noFill/>
        </p:spPr>
        <p:txBody>
          <a:bodyPr wrap="square" lIns="83969" tIns="41985" rIns="83969" bIns="41985" rtlCol="0">
            <a:spAutoFit/>
          </a:bodyPr>
          <a:lstStyle/>
          <a:p>
            <a:pPr defTabSz="957838" fontAlgn="auto">
              <a:spcBef>
                <a:spcPts val="0"/>
              </a:spcBef>
              <a:spcAft>
                <a:spcPts val="0"/>
              </a:spcAft>
            </a:pPr>
            <a:r>
              <a:rPr lang="en-GB" sz="1100" b="1" dirty="0" smtClean="0">
                <a:solidFill>
                  <a:srgbClr val="FFED54"/>
                </a:solidFill>
                <a:latin typeface="Arial"/>
              </a:rPr>
              <a:t>Client list</a:t>
            </a:r>
            <a:endParaRPr lang="en-GB" sz="1100" b="1" dirty="0">
              <a:solidFill>
                <a:srgbClr val="FFED54"/>
              </a:solidFill>
              <a:latin typeface="Arial"/>
            </a:endParaRPr>
          </a:p>
        </p:txBody>
      </p:sp>
      <p:sp>
        <p:nvSpPr>
          <p:cNvPr id="11" name="Text Placeholder 8"/>
          <p:cNvSpPr>
            <a:spLocks noGrp="1"/>
          </p:cNvSpPr>
          <p:nvPr>
            <p:ph type="body" sz="quarter" idx="23" hasCustomPrompt="1"/>
          </p:nvPr>
        </p:nvSpPr>
        <p:spPr>
          <a:xfrm>
            <a:off x="498536" y="6254703"/>
            <a:ext cx="4038307" cy="388759"/>
          </a:xfrm>
        </p:spPr>
        <p:txBody>
          <a:bodyPr anchor="b"/>
          <a:lstStyle>
            <a:lvl1pPr marL="0" indent="0">
              <a:buFontTx/>
              <a:buNone/>
              <a:defRPr sz="900"/>
            </a:lvl1pPr>
          </a:lstStyle>
          <a:p>
            <a:pPr lvl="0"/>
            <a:r>
              <a:rPr lang="en-US" dirty="0" smtClean="0"/>
              <a:t>Source: Enter source here</a:t>
            </a:r>
            <a:endParaRPr lang="en-GB" dirty="0"/>
          </a:p>
        </p:txBody>
      </p:sp>
    </p:spTree>
    <p:extLst>
      <p:ext uri="{BB962C8B-B14F-4D97-AF65-F5344CB8AC3E}">
        <p14:creationId xmlns:p14="http://schemas.microsoft.com/office/powerpoint/2010/main" val="473789204"/>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preserve="1" userDrawn="1">
  <p:cSld name="14. CONTENT AND 4 PICTUR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a:xfrm>
            <a:off x="635301" y="1716299"/>
            <a:ext cx="8842753" cy="3824239"/>
          </a:xfrm>
          <a:solidFill>
            <a:srgbClr val="A1A7C0"/>
          </a:solidFill>
        </p:spPr>
        <p:txBody>
          <a:bodyPr tIns="99176"/>
          <a:lstStyle>
            <a:lvl1pPr>
              <a:buClr>
                <a:schemeClr val="tx1"/>
              </a:buClr>
              <a:defRPr/>
            </a:lvl1pPr>
            <a:lvl4pPr>
              <a:buClr>
                <a:srgbClr val="606B8D"/>
              </a:buClr>
              <a:defRPr/>
            </a:lvl4pPr>
            <a:lvl5pPr>
              <a:buClr>
                <a:srgbClr val="606B8D"/>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Date Placeholder 3"/>
          <p:cNvSpPr>
            <a:spLocks noGrp="1"/>
          </p:cNvSpPr>
          <p:nvPr>
            <p:ph type="dt" sz="half" idx="10"/>
          </p:nvPr>
        </p:nvSpPr>
        <p:spPr/>
        <p:txBody>
          <a:bodyPr/>
          <a:lstStyle/>
          <a:p>
            <a:fld id="{00B6CA34-6738-40AF-91D1-D098062861F9}" type="datetimeFigureOut">
              <a:rPr lang="en-GB" smtClean="0">
                <a:solidFill>
                  <a:srgbClr val="002244"/>
                </a:solidFill>
              </a:rPr>
              <a:pPr/>
              <a:t>07/03/2016</a:t>
            </a:fld>
            <a:endParaRPr lang="en-GB">
              <a:solidFill>
                <a:srgbClr val="002244"/>
              </a:solidFill>
            </a:endParaRPr>
          </a:p>
        </p:txBody>
      </p:sp>
      <p:sp>
        <p:nvSpPr>
          <p:cNvPr id="5" name="Footer Placeholder 4"/>
          <p:cNvSpPr>
            <a:spLocks noGrp="1"/>
          </p:cNvSpPr>
          <p:nvPr>
            <p:ph type="ftr" sz="quarter" idx="11"/>
          </p:nvPr>
        </p:nvSpPr>
        <p:spPr/>
        <p:txBody>
          <a:bodyPr/>
          <a:lstStyle/>
          <a:p>
            <a:endParaRPr lang="en-GB">
              <a:solidFill>
                <a:srgbClr val="002244"/>
              </a:solidFill>
            </a:endParaRPr>
          </a:p>
        </p:txBody>
      </p:sp>
      <p:sp>
        <p:nvSpPr>
          <p:cNvPr id="6" name="Slide Number Placeholder 5"/>
          <p:cNvSpPr>
            <a:spLocks noGrp="1"/>
          </p:cNvSpPr>
          <p:nvPr>
            <p:ph type="sldNum" sz="quarter" idx="12"/>
          </p:nvPr>
        </p:nvSpPr>
        <p:spPr/>
        <p:txBody>
          <a:bodyPr/>
          <a:lstStyle/>
          <a:p>
            <a:fld id="{B3D0B232-8F1E-405E-9C98-A855FD5493C3}" type="slidenum">
              <a:rPr lang="en-GB" smtClean="0">
                <a:solidFill>
                  <a:srgbClr val="002244"/>
                </a:solidFill>
              </a:rPr>
              <a:pPr/>
              <a:t>‹#›</a:t>
            </a:fld>
            <a:endParaRPr lang="en-GB">
              <a:solidFill>
                <a:srgbClr val="002244"/>
              </a:solidFill>
            </a:endParaRPr>
          </a:p>
        </p:txBody>
      </p:sp>
      <p:sp>
        <p:nvSpPr>
          <p:cNvPr id="7" name="Text Placeholder 8"/>
          <p:cNvSpPr>
            <a:spLocks noGrp="1"/>
          </p:cNvSpPr>
          <p:nvPr>
            <p:ph type="body" sz="quarter" idx="23" hasCustomPrompt="1"/>
          </p:nvPr>
        </p:nvSpPr>
        <p:spPr>
          <a:xfrm>
            <a:off x="498536" y="6254703"/>
            <a:ext cx="4038307" cy="388759"/>
          </a:xfrm>
        </p:spPr>
        <p:txBody>
          <a:bodyPr anchor="b"/>
          <a:lstStyle>
            <a:lvl1pPr marL="0" indent="0">
              <a:buFontTx/>
              <a:buNone/>
              <a:defRPr sz="900"/>
            </a:lvl1pPr>
          </a:lstStyle>
          <a:p>
            <a:pPr lvl="0"/>
            <a:r>
              <a:rPr lang="en-US" dirty="0" smtClean="0"/>
              <a:t>Source: Enter source here</a:t>
            </a:r>
            <a:endParaRPr lang="en-GB" dirty="0"/>
          </a:p>
        </p:txBody>
      </p:sp>
      <p:sp>
        <p:nvSpPr>
          <p:cNvPr id="10" name="Picture Placeholder 18"/>
          <p:cNvSpPr>
            <a:spLocks noGrp="1" noChangeAspect="1"/>
          </p:cNvSpPr>
          <p:nvPr>
            <p:ph type="pic" sz="quarter" idx="24"/>
          </p:nvPr>
        </p:nvSpPr>
        <p:spPr>
          <a:xfrm>
            <a:off x="5736666" y="1780481"/>
            <a:ext cx="1767506" cy="1771004"/>
          </a:xfrm>
          <a:noFill/>
        </p:spPr>
        <p:txBody>
          <a:bodyPr/>
          <a:lstStyle>
            <a:lvl1pPr>
              <a:defRPr>
                <a:solidFill>
                  <a:schemeClr val="tx1"/>
                </a:solidFill>
              </a:defRPr>
            </a:lvl1pPr>
          </a:lstStyle>
          <a:p>
            <a:r>
              <a:rPr lang="en-US" smtClean="0"/>
              <a:t>Click icon to add picture</a:t>
            </a:r>
            <a:endParaRPr lang="en-GB"/>
          </a:p>
        </p:txBody>
      </p:sp>
      <p:sp>
        <p:nvSpPr>
          <p:cNvPr id="11" name="Picture Placeholder 18"/>
          <p:cNvSpPr>
            <a:spLocks noGrp="1" noChangeAspect="1"/>
          </p:cNvSpPr>
          <p:nvPr>
            <p:ph type="pic" sz="quarter" idx="25"/>
          </p:nvPr>
        </p:nvSpPr>
        <p:spPr>
          <a:xfrm>
            <a:off x="7630888" y="1780481"/>
            <a:ext cx="1767506" cy="1771004"/>
          </a:xfrm>
          <a:noFill/>
        </p:spPr>
        <p:txBody>
          <a:bodyPr/>
          <a:lstStyle>
            <a:lvl1pPr>
              <a:defRPr>
                <a:solidFill>
                  <a:schemeClr val="tx1"/>
                </a:solidFill>
              </a:defRPr>
            </a:lvl1pPr>
          </a:lstStyle>
          <a:p>
            <a:r>
              <a:rPr lang="en-US" smtClean="0"/>
              <a:t>Click icon to add picture</a:t>
            </a:r>
            <a:endParaRPr lang="en-GB"/>
          </a:p>
        </p:txBody>
      </p:sp>
      <p:sp>
        <p:nvSpPr>
          <p:cNvPr id="12" name="Picture Placeholder 18"/>
          <p:cNvSpPr>
            <a:spLocks noGrp="1" noChangeAspect="1"/>
          </p:cNvSpPr>
          <p:nvPr>
            <p:ph type="pic" sz="quarter" idx="13"/>
          </p:nvPr>
        </p:nvSpPr>
        <p:spPr>
          <a:xfrm>
            <a:off x="5736666" y="3652254"/>
            <a:ext cx="1767506" cy="1771004"/>
          </a:xfrm>
          <a:noFill/>
        </p:spPr>
        <p:txBody>
          <a:bodyPr/>
          <a:lstStyle>
            <a:lvl1pPr>
              <a:defRPr>
                <a:solidFill>
                  <a:schemeClr val="tx1"/>
                </a:solidFill>
              </a:defRPr>
            </a:lvl1pPr>
          </a:lstStyle>
          <a:p>
            <a:r>
              <a:rPr lang="en-US" smtClean="0"/>
              <a:t>Click icon to add picture</a:t>
            </a:r>
            <a:endParaRPr lang="en-GB"/>
          </a:p>
        </p:txBody>
      </p:sp>
      <p:sp>
        <p:nvSpPr>
          <p:cNvPr id="13" name="Picture Placeholder 18"/>
          <p:cNvSpPr>
            <a:spLocks noGrp="1" noChangeAspect="1"/>
          </p:cNvSpPr>
          <p:nvPr>
            <p:ph type="pic" sz="quarter" idx="14"/>
          </p:nvPr>
        </p:nvSpPr>
        <p:spPr>
          <a:xfrm>
            <a:off x="7630888" y="3652254"/>
            <a:ext cx="1767506" cy="1771004"/>
          </a:xfrm>
          <a:noFill/>
        </p:spPr>
        <p:txBody>
          <a:bodyPr/>
          <a:lstStyle>
            <a:lvl1pPr>
              <a:defRPr>
                <a:solidFill>
                  <a:schemeClr val="tx1"/>
                </a:solidFill>
              </a:defRPr>
            </a:lvl1pPr>
          </a:lstStyle>
          <a:p>
            <a:r>
              <a:rPr lang="en-US" smtClean="0"/>
              <a:t>Click icon to add picture</a:t>
            </a:r>
            <a:endParaRPr lang="en-GB"/>
          </a:p>
        </p:txBody>
      </p:sp>
      <p:cxnSp>
        <p:nvCxnSpPr>
          <p:cNvPr id="14" name="Straight Connector 13"/>
          <p:cNvCxnSpPr/>
          <p:nvPr userDrawn="1"/>
        </p:nvCxnSpPr>
        <p:spPr>
          <a:xfrm flipV="1">
            <a:off x="579807" y="1491683"/>
            <a:ext cx="8904228" cy="0"/>
          </a:xfrm>
          <a:prstGeom prst="line">
            <a:avLst/>
          </a:prstGeom>
          <a:ln>
            <a:solidFill>
              <a:srgbClr val="606B8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82202099"/>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preserve="1" userDrawn="1">
  <p:cSld name="15. TWO CASE STUDI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00B6CA34-6738-40AF-91D1-D098062861F9}" type="datetimeFigureOut">
              <a:rPr lang="en-GB" smtClean="0">
                <a:solidFill>
                  <a:srgbClr val="002244"/>
                </a:solidFill>
              </a:rPr>
              <a:pPr/>
              <a:t>07/03/2016</a:t>
            </a:fld>
            <a:endParaRPr lang="en-GB" dirty="0">
              <a:solidFill>
                <a:srgbClr val="002244"/>
              </a:solidFill>
            </a:endParaRPr>
          </a:p>
        </p:txBody>
      </p:sp>
      <p:sp>
        <p:nvSpPr>
          <p:cNvPr id="4" name="Footer Placeholder 3"/>
          <p:cNvSpPr>
            <a:spLocks noGrp="1"/>
          </p:cNvSpPr>
          <p:nvPr>
            <p:ph type="ftr" sz="quarter" idx="11"/>
          </p:nvPr>
        </p:nvSpPr>
        <p:spPr/>
        <p:txBody>
          <a:bodyPr/>
          <a:lstStyle/>
          <a:p>
            <a:endParaRPr lang="en-GB" dirty="0">
              <a:solidFill>
                <a:srgbClr val="002244"/>
              </a:solidFill>
            </a:endParaRPr>
          </a:p>
        </p:txBody>
      </p:sp>
      <p:sp>
        <p:nvSpPr>
          <p:cNvPr id="5" name="Slide Number Placeholder 4"/>
          <p:cNvSpPr>
            <a:spLocks noGrp="1"/>
          </p:cNvSpPr>
          <p:nvPr>
            <p:ph type="sldNum" sz="quarter" idx="12"/>
          </p:nvPr>
        </p:nvSpPr>
        <p:spPr/>
        <p:txBody>
          <a:bodyPr/>
          <a:lstStyle/>
          <a:p>
            <a:fld id="{B3D0B232-8F1E-405E-9C98-A855FD5493C3}" type="slidenum">
              <a:rPr lang="en-GB" smtClean="0">
                <a:solidFill>
                  <a:srgbClr val="002244"/>
                </a:solidFill>
              </a:rPr>
              <a:pPr/>
              <a:t>‹#›</a:t>
            </a:fld>
            <a:endParaRPr lang="en-GB">
              <a:solidFill>
                <a:srgbClr val="002244"/>
              </a:solidFill>
            </a:endParaRPr>
          </a:p>
        </p:txBody>
      </p:sp>
      <p:sp>
        <p:nvSpPr>
          <p:cNvPr id="6" name="Rectangle 5"/>
          <p:cNvSpPr/>
          <p:nvPr userDrawn="1"/>
        </p:nvSpPr>
        <p:spPr>
          <a:xfrm>
            <a:off x="620596" y="1631349"/>
            <a:ext cx="4363288" cy="4709745"/>
          </a:xfrm>
          <a:prstGeom prst="rect">
            <a:avLst/>
          </a:prstGeom>
          <a:solidFill>
            <a:srgbClr val="A1A7C0"/>
          </a:solidFill>
          <a:ln>
            <a:noFill/>
          </a:ln>
        </p:spPr>
        <p:style>
          <a:lnRef idx="2">
            <a:schemeClr val="accent1">
              <a:shade val="50000"/>
            </a:schemeClr>
          </a:lnRef>
          <a:fillRef idx="1">
            <a:schemeClr val="accent1"/>
          </a:fillRef>
          <a:effectRef idx="0">
            <a:schemeClr val="accent1"/>
          </a:effectRef>
          <a:fontRef idx="minor">
            <a:schemeClr val="lt1"/>
          </a:fontRef>
        </p:style>
        <p:txBody>
          <a:bodyPr lIns="83969" tIns="41985" rIns="83969" bIns="41985" rtlCol="0" anchor="ctr"/>
          <a:lstStyle/>
          <a:p>
            <a:pPr algn="ctr" defTabSz="957838" fontAlgn="auto">
              <a:spcBef>
                <a:spcPts val="0"/>
              </a:spcBef>
              <a:spcAft>
                <a:spcPts val="0"/>
              </a:spcAft>
            </a:pPr>
            <a:endParaRPr lang="en-GB" sz="1900">
              <a:solidFill>
                <a:srgbClr val="FFFFFF"/>
              </a:solidFill>
            </a:endParaRPr>
          </a:p>
        </p:txBody>
      </p:sp>
      <p:sp>
        <p:nvSpPr>
          <p:cNvPr id="7" name="Rectangle 6"/>
          <p:cNvSpPr/>
          <p:nvPr userDrawn="1"/>
        </p:nvSpPr>
        <p:spPr>
          <a:xfrm>
            <a:off x="5114767" y="1631349"/>
            <a:ext cx="4363288" cy="4709745"/>
          </a:xfrm>
          <a:prstGeom prst="rect">
            <a:avLst/>
          </a:prstGeom>
          <a:solidFill>
            <a:srgbClr val="A1A7C0"/>
          </a:solidFill>
          <a:ln>
            <a:noFill/>
          </a:ln>
        </p:spPr>
        <p:style>
          <a:lnRef idx="2">
            <a:schemeClr val="accent1">
              <a:shade val="50000"/>
            </a:schemeClr>
          </a:lnRef>
          <a:fillRef idx="1">
            <a:schemeClr val="accent1"/>
          </a:fillRef>
          <a:effectRef idx="0">
            <a:schemeClr val="accent1"/>
          </a:effectRef>
          <a:fontRef idx="minor">
            <a:schemeClr val="lt1"/>
          </a:fontRef>
        </p:style>
        <p:txBody>
          <a:bodyPr lIns="83969" tIns="41985" rIns="83969" bIns="41985" rtlCol="0" anchor="ctr"/>
          <a:lstStyle/>
          <a:p>
            <a:pPr algn="ctr" defTabSz="957838" fontAlgn="auto">
              <a:spcBef>
                <a:spcPts val="0"/>
              </a:spcBef>
              <a:spcAft>
                <a:spcPts val="0"/>
              </a:spcAft>
            </a:pPr>
            <a:endParaRPr lang="en-GB" sz="1900">
              <a:solidFill>
                <a:srgbClr val="FFFFFF"/>
              </a:solidFill>
            </a:endParaRPr>
          </a:p>
        </p:txBody>
      </p:sp>
      <p:sp>
        <p:nvSpPr>
          <p:cNvPr id="8" name="Picture Placeholder 9"/>
          <p:cNvSpPr>
            <a:spLocks noGrp="1" noChangeAspect="1"/>
          </p:cNvSpPr>
          <p:nvPr>
            <p:ph type="pic" sz="quarter" idx="13"/>
          </p:nvPr>
        </p:nvSpPr>
        <p:spPr>
          <a:xfrm>
            <a:off x="688430" y="1696140"/>
            <a:ext cx="1934252" cy="1960262"/>
          </a:xfrm>
        </p:spPr>
        <p:txBody>
          <a:bodyPr/>
          <a:lstStyle>
            <a:lvl1pPr>
              <a:defRPr>
                <a:solidFill>
                  <a:schemeClr val="tx1"/>
                </a:solidFill>
              </a:defRPr>
            </a:lvl1pPr>
          </a:lstStyle>
          <a:p>
            <a:r>
              <a:rPr lang="en-US" smtClean="0"/>
              <a:t>Click icon to add picture</a:t>
            </a:r>
            <a:endParaRPr lang="en-GB" dirty="0"/>
          </a:p>
        </p:txBody>
      </p:sp>
      <p:sp>
        <p:nvSpPr>
          <p:cNvPr id="9" name="Picture Placeholder 9"/>
          <p:cNvSpPr>
            <a:spLocks noGrp="1" noChangeAspect="1"/>
          </p:cNvSpPr>
          <p:nvPr>
            <p:ph type="pic" sz="quarter" idx="14"/>
          </p:nvPr>
        </p:nvSpPr>
        <p:spPr>
          <a:xfrm>
            <a:off x="5197017" y="1696140"/>
            <a:ext cx="1934252" cy="1960262"/>
          </a:xfrm>
        </p:spPr>
        <p:txBody>
          <a:bodyPr/>
          <a:lstStyle>
            <a:lvl1pPr>
              <a:defRPr>
                <a:solidFill>
                  <a:schemeClr val="tx1"/>
                </a:solidFill>
              </a:defRPr>
            </a:lvl1pPr>
          </a:lstStyle>
          <a:p>
            <a:r>
              <a:rPr lang="en-US" smtClean="0"/>
              <a:t>Click icon to add picture</a:t>
            </a:r>
            <a:endParaRPr lang="en-GB"/>
          </a:p>
        </p:txBody>
      </p:sp>
      <p:sp>
        <p:nvSpPr>
          <p:cNvPr id="10" name="Text Placeholder 8"/>
          <p:cNvSpPr>
            <a:spLocks noGrp="1"/>
          </p:cNvSpPr>
          <p:nvPr>
            <p:ph type="body" sz="quarter" idx="15" hasCustomPrompt="1"/>
          </p:nvPr>
        </p:nvSpPr>
        <p:spPr>
          <a:xfrm>
            <a:off x="498537" y="6254703"/>
            <a:ext cx="3980879" cy="388759"/>
          </a:xfrm>
        </p:spPr>
        <p:txBody>
          <a:bodyPr anchor="b"/>
          <a:lstStyle>
            <a:lvl1pPr marL="0" indent="0">
              <a:buFontTx/>
              <a:buNone/>
              <a:defRPr sz="900"/>
            </a:lvl1pPr>
          </a:lstStyle>
          <a:p>
            <a:pPr lvl="0"/>
            <a:r>
              <a:rPr lang="en-US" dirty="0" smtClean="0"/>
              <a:t>Source: Enter source here</a:t>
            </a:r>
            <a:endParaRPr lang="en-GB" dirty="0"/>
          </a:p>
        </p:txBody>
      </p:sp>
      <p:sp>
        <p:nvSpPr>
          <p:cNvPr id="12" name="Text Placeholder 11"/>
          <p:cNvSpPr>
            <a:spLocks noGrp="1"/>
          </p:cNvSpPr>
          <p:nvPr>
            <p:ph type="body" sz="quarter" idx="16"/>
          </p:nvPr>
        </p:nvSpPr>
        <p:spPr>
          <a:xfrm>
            <a:off x="688430" y="3824093"/>
            <a:ext cx="4201995" cy="2448877"/>
          </a:xfrm>
        </p:spPr>
        <p:txBody>
          <a:bodyPr lIns="0" rIns="0"/>
          <a:lstStyle>
            <a:lvl1pPr>
              <a:buClr>
                <a:schemeClr val="tx1"/>
              </a:buClr>
              <a:defRPr/>
            </a:lvl1pPr>
            <a:lvl4pPr>
              <a:buClr>
                <a:srgbClr val="606B8D"/>
              </a:buClr>
              <a:defRPr/>
            </a:lvl4pPr>
            <a:lvl5pPr>
              <a:buClr>
                <a:srgbClr val="606B8D"/>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cxnSp>
        <p:nvCxnSpPr>
          <p:cNvPr id="13" name="Straight Connector 12"/>
          <p:cNvCxnSpPr/>
          <p:nvPr userDrawn="1"/>
        </p:nvCxnSpPr>
        <p:spPr>
          <a:xfrm>
            <a:off x="688430" y="3745429"/>
            <a:ext cx="4201995"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5197017" y="3745429"/>
            <a:ext cx="4201995"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 Placeholder 11"/>
          <p:cNvSpPr>
            <a:spLocks noGrp="1"/>
          </p:cNvSpPr>
          <p:nvPr>
            <p:ph type="body" sz="quarter" idx="17"/>
          </p:nvPr>
        </p:nvSpPr>
        <p:spPr>
          <a:xfrm>
            <a:off x="5197017" y="3824093"/>
            <a:ext cx="4201995" cy="2448877"/>
          </a:xfrm>
        </p:spPr>
        <p:txBody>
          <a:bodyPr lIns="0" rIns="0"/>
          <a:lstStyle>
            <a:lvl1pPr>
              <a:buClr>
                <a:schemeClr val="tx1"/>
              </a:buClr>
              <a:defRPr/>
            </a:lvl1pPr>
            <a:lvl4pPr>
              <a:buClr>
                <a:srgbClr val="606B8D"/>
              </a:buClr>
              <a:defRPr/>
            </a:lvl4pPr>
            <a:lvl5pPr>
              <a:buClr>
                <a:srgbClr val="606B8D"/>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cxnSp>
        <p:nvCxnSpPr>
          <p:cNvPr id="16" name="Straight Connector 15"/>
          <p:cNvCxnSpPr/>
          <p:nvPr userDrawn="1"/>
        </p:nvCxnSpPr>
        <p:spPr>
          <a:xfrm flipV="1">
            <a:off x="579807" y="1491683"/>
            <a:ext cx="8904228" cy="0"/>
          </a:xfrm>
          <a:prstGeom prst="line">
            <a:avLst/>
          </a:prstGeom>
          <a:ln>
            <a:solidFill>
              <a:srgbClr val="606B8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88708154"/>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preserve="1" userDrawn="1">
  <p:cSld name="16. THREE CASE STUDI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00B6CA34-6738-40AF-91D1-D098062861F9}" type="datetimeFigureOut">
              <a:rPr lang="en-GB" smtClean="0">
                <a:solidFill>
                  <a:srgbClr val="002244"/>
                </a:solidFill>
              </a:rPr>
              <a:pPr/>
              <a:t>07/03/2016</a:t>
            </a:fld>
            <a:endParaRPr lang="en-GB" dirty="0">
              <a:solidFill>
                <a:srgbClr val="002244"/>
              </a:solidFill>
            </a:endParaRPr>
          </a:p>
        </p:txBody>
      </p:sp>
      <p:sp>
        <p:nvSpPr>
          <p:cNvPr id="4" name="Footer Placeholder 3"/>
          <p:cNvSpPr>
            <a:spLocks noGrp="1"/>
          </p:cNvSpPr>
          <p:nvPr>
            <p:ph type="ftr" sz="quarter" idx="11"/>
          </p:nvPr>
        </p:nvSpPr>
        <p:spPr/>
        <p:txBody>
          <a:bodyPr/>
          <a:lstStyle/>
          <a:p>
            <a:endParaRPr lang="en-GB" dirty="0">
              <a:solidFill>
                <a:srgbClr val="002244"/>
              </a:solidFill>
            </a:endParaRPr>
          </a:p>
        </p:txBody>
      </p:sp>
      <p:sp>
        <p:nvSpPr>
          <p:cNvPr id="5" name="Slide Number Placeholder 4"/>
          <p:cNvSpPr>
            <a:spLocks noGrp="1"/>
          </p:cNvSpPr>
          <p:nvPr>
            <p:ph type="sldNum" sz="quarter" idx="12"/>
          </p:nvPr>
        </p:nvSpPr>
        <p:spPr/>
        <p:txBody>
          <a:bodyPr/>
          <a:lstStyle/>
          <a:p>
            <a:fld id="{B3D0B232-8F1E-405E-9C98-A855FD5493C3}" type="slidenum">
              <a:rPr lang="en-GB" smtClean="0">
                <a:solidFill>
                  <a:srgbClr val="002244"/>
                </a:solidFill>
              </a:rPr>
              <a:pPr/>
              <a:t>‹#›</a:t>
            </a:fld>
            <a:endParaRPr lang="en-GB">
              <a:solidFill>
                <a:srgbClr val="002244"/>
              </a:solidFill>
            </a:endParaRPr>
          </a:p>
        </p:txBody>
      </p:sp>
      <p:sp>
        <p:nvSpPr>
          <p:cNvPr id="6" name="Rectangle 5"/>
          <p:cNvSpPr/>
          <p:nvPr userDrawn="1"/>
        </p:nvSpPr>
        <p:spPr>
          <a:xfrm>
            <a:off x="620596" y="1631349"/>
            <a:ext cx="8857459" cy="4709745"/>
          </a:xfrm>
          <a:prstGeom prst="rect">
            <a:avLst/>
          </a:prstGeom>
          <a:solidFill>
            <a:srgbClr val="A1A7C0"/>
          </a:solidFill>
          <a:ln>
            <a:noFill/>
          </a:ln>
        </p:spPr>
        <p:style>
          <a:lnRef idx="2">
            <a:schemeClr val="accent1">
              <a:shade val="50000"/>
            </a:schemeClr>
          </a:lnRef>
          <a:fillRef idx="1">
            <a:schemeClr val="accent1"/>
          </a:fillRef>
          <a:effectRef idx="0">
            <a:schemeClr val="accent1"/>
          </a:effectRef>
          <a:fontRef idx="minor">
            <a:schemeClr val="lt1"/>
          </a:fontRef>
        </p:style>
        <p:txBody>
          <a:bodyPr lIns="83969" tIns="41985" rIns="83969" bIns="41985" rtlCol="0" anchor="ctr"/>
          <a:lstStyle/>
          <a:p>
            <a:pPr algn="ctr" defTabSz="957838" fontAlgn="auto">
              <a:spcBef>
                <a:spcPts val="0"/>
              </a:spcBef>
              <a:spcAft>
                <a:spcPts val="0"/>
              </a:spcAft>
            </a:pPr>
            <a:endParaRPr lang="en-GB" sz="1900">
              <a:solidFill>
                <a:srgbClr val="FFFFFF"/>
              </a:solidFill>
            </a:endParaRPr>
          </a:p>
        </p:txBody>
      </p:sp>
      <p:sp>
        <p:nvSpPr>
          <p:cNvPr id="7" name="Text Placeholder 8"/>
          <p:cNvSpPr>
            <a:spLocks noGrp="1"/>
          </p:cNvSpPr>
          <p:nvPr>
            <p:ph type="body" sz="quarter" idx="17" hasCustomPrompt="1"/>
          </p:nvPr>
        </p:nvSpPr>
        <p:spPr>
          <a:xfrm>
            <a:off x="498537" y="6254703"/>
            <a:ext cx="3980879" cy="388759"/>
          </a:xfrm>
        </p:spPr>
        <p:txBody>
          <a:bodyPr anchor="b"/>
          <a:lstStyle>
            <a:lvl1pPr marL="0" indent="0">
              <a:buFontTx/>
              <a:buNone/>
              <a:defRPr sz="900"/>
            </a:lvl1pPr>
          </a:lstStyle>
          <a:p>
            <a:pPr lvl="0"/>
            <a:r>
              <a:rPr lang="en-US" dirty="0" smtClean="0"/>
              <a:t>Source: Enter source here</a:t>
            </a:r>
            <a:endParaRPr lang="en-GB" dirty="0"/>
          </a:p>
        </p:txBody>
      </p:sp>
      <p:sp>
        <p:nvSpPr>
          <p:cNvPr id="8" name="Picture Placeholder 9"/>
          <p:cNvSpPr>
            <a:spLocks noGrp="1" noChangeAspect="1"/>
          </p:cNvSpPr>
          <p:nvPr>
            <p:ph type="pic" sz="quarter" idx="18"/>
          </p:nvPr>
        </p:nvSpPr>
        <p:spPr>
          <a:xfrm>
            <a:off x="701480" y="1696142"/>
            <a:ext cx="2807386" cy="2845141"/>
          </a:xfrm>
        </p:spPr>
        <p:txBody>
          <a:bodyPr/>
          <a:lstStyle/>
          <a:p>
            <a:r>
              <a:rPr lang="en-US" smtClean="0"/>
              <a:t>Click icon to add picture</a:t>
            </a:r>
            <a:endParaRPr lang="en-GB"/>
          </a:p>
        </p:txBody>
      </p:sp>
      <p:sp>
        <p:nvSpPr>
          <p:cNvPr id="9" name="Picture Placeholder 9"/>
          <p:cNvSpPr>
            <a:spLocks noGrp="1" noChangeAspect="1"/>
          </p:cNvSpPr>
          <p:nvPr>
            <p:ph type="pic" sz="quarter" idx="19"/>
          </p:nvPr>
        </p:nvSpPr>
        <p:spPr>
          <a:xfrm>
            <a:off x="3619161" y="1696142"/>
            <a:ext cx="2807386" cy="2845141"/>
          </a:xfrm>
        </p:spPr>
        <p:txBody>
          <a:bodyPr/>
          <a:lstStyle/>
          <a:p>
            <a:r>
              <a:rPr lang="en-US" smtClean="0"/>
              <a:t>Click icon to add picture</a:t>
            </a:r>
            <a:endParaRPr lang="en-GB"/>
          </a:p>
        </p:txBody>
      </p:sp>
      <p:sp>
        <p:nvSpPr>
          <p:cNvPr id="10" name="Picture Placeholder 9"/>
          <p:cNvSpPr>
            <a:spLocks noGrp="1" noChangeAspect="1"/>
          </p:cNvSpPr>
          <p:nvPr>
            <p:ph type="pic" sz="quarter" idx="13"/>
          </p:nvPr>
        </p:nvSpPr>
        <p:spPr>
          <a:xfrm>
            <a:off x="6528020" y="1696142"/>
            <a:ext cx="2807386" cy="2845141"/>
          </a:xfrm>
        </p:spPr>
        <p:txBody>
          <a:bodyPr/>
          <a:lstStyle/>
          <a:p>
            <a:r>
              <a:rPr lang="en-US" smtClean="0"/>
              <a:t>Click icon to add picture</a:t>
            </a:r>
            <a:endParaRPr lang="en-GB"/>
          </a:p>
        </p:txBody>
      </p:sp>
      <p:cxnSp>
        <p:nvCxnSpPr>
          <p:cNvPr id="11" name="Straight Connector 10"/>
          <p:cNvCxnSpPr/>
          <p:nvPr userDrawn="1"/>
        </p:nvCxnSpPr>
        <p:spPr>
          <a:xfrm>
            <a:off x="701479" y="4621735"/>
            <a:ext cx="28080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3619161" y="4621735"/>
            <a:ext cx="28080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6528019" y="4621735"/>
            <a:ext cx="28080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 Placeholder 11"/>
          <p:cNvSpPr>
            <a:spLocks noGrp="1"/>
          </p:cNvSpPr>
          <p:nvPr>
            <p:ph type="body" sz="quarter" idx="16"/>
          </p:nvPr>
        </p:nvSpPr>
        <p:spPr>
          <a:xfrm>
            <a:off x="688430" y="4666867"/>
            <a:ext cx="2808000" cy="1606102"/>
          </a:xfrm>
        </p:spPr>
        <p:txBody>
          <a:bodyPr lIns="0" rIns="0">
            <a:normAutofit/>
          </a:bodyPr>
          <a:lstStyle>
            <a:lvl1pPr>
              <a:buClr>
                <a:schemeClr val="tx1"/>
              </a:buClr>
              <a:defRPr sz="1500"/>
            </a:lvl1pPr>
            <a:lvl2pPr>
              <a:defRPr sz="1500"/>
            </a:lvl2pPr>
            <a:lvl3pPr>
              <a:defRPr sz="1500"/>
            </a:lvl3pPr>
            <a:lvl4pPr>
              <a:buClr>
                <a:srgbClr val="606B8D"/>
              </a:buClr>
              <a:defRPr sz="1500"/>
            </a:lvl4pPr>
            <a:lvl5pPr>
              <a:buClr>
                <a:srgbClr val="606B8D"/>
              </a:buClr>
              <a:defRPr sz="15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6" name="Text Placeholder 11"/>
          <p:cNvSpPr>
            <a:spLocks noGrp="1"/>
          </p:cNvSpPr>
          <p:nvPr>
            <p:ph type="body" sz="quarter" idx="20"/>
          </p:nvPr>
        </p:nvSpPr>
        <p:spPr>
          <a:xfrm>
            <a:off x="3619161" y="4666867"/>
            <a:ext cx="2808000" cy="1606102"/>
          </a:xfrm>
        </p:spPr>
        <p:txBody>
          <a:bodyPr lIns="0" rIns="0">
            <a:normAutofit/>
          </a:bodyPr>
          <a:lstStyle>
            <a:lvl1pPr>
              <a:buClr>
                <a:schemeClr val="tx1"/>
              </a:buClr>
              <a:defRPr sz="1500"/>
            </a:lvl1pPr>
            <a:lvl2pPr>
              <a:defRPr sz="1500"/>
            </a:lvl2pPr>
            <a:lvl3pPr>
              <a:defRPr sz="1500"/>
            </a:lvl3pPr>
            <a:lvl4pPr>
              <a:buClr>
                <a:srgbClr val="606B8D"/>
              </a:buClr>
              <a:defRPr sz="1500"/>
            </a:lvl4pPr>
            <a:lvl5pPr>
              <a:buClr>
                <a:srgbClr val="606B8D"/>
              </a:buClr>
              <a:defRPr sz="15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7" name="Text Placeholder 11"/>
          <p:cNvSpPr>
            <a:spLocks noGrp="1"/>
          </p:cNvSpPr>
          <p:nvPr>
            <p:ph type="body" sz="quarter" idx="21"/>
          </p:nvPr>
        </p:nvSpPr>
        <p:spPr>
          <a:xfrm>
            <a:off x="6528019" y="4666867"/>
            <a:ext cx="2808000" cy="1606102"/>
          </a:xfrm>
        </p:spPr>
        <p:txBody>
          <a:bodyPr lIns="0" rIns="0">
            <a:normAutofit/>
          </a:bodyPr>
          <a:lstStyle>
            <a:lvl1pPr>
              <a:buClr>
                <a:schemeClr val="tx1"/>
              </a:buClr>
              <a:defRPr sz="1500"/>
            </a:lvl1pPr>
            <a:lvl2pPr>
              <a:defRPr sz="1500"/>
            </a:lvl2pPr>
            <a:lvl3pPr>
              <a:defRPr sz="1500"/>
            </a:lvl3pPr>
            <a:lvl4pPr>
              <a:buClr>
                <a:srgbClr val="606B8D"/>
              </a:buClr>
              <a:defRPr sz="1500"/>
            </a:lvl4pPr>
            <a:lvl5pPr>
              <a:buClr>
                <a:srgbClr val="606B8D"/>
              </a:buClr>
              <a:defRPr sz="15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cxnSp>
        <p:nvCxnSpPr>
          <p:cNvPr id="18" name="Straight Connector 17"/>
          <p:cNvCxnSpPr/>
          <p:nvPr userDrawn="1"/>
        </p:nvCxnSpPr>
        <p:spPr>
          <a:xfrm flipV="1">
            <a:off x="579807" y="1491683"/>
            <a:ext cx="8904228" cy="0"/>
          </a:xfrm>
          <a:prstGeom prst="line">
            <a:avLst/>
          </a:prstGeom>
          <a:ln>
            <a:solidFill>
              <a:srgbClr val="606B8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70003799"/>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preserve="1" userDrawn="1">
  <p:cSld name="17. FOUR CASE STUDI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00B6CA34-6738-40AF-91D1-D098062861F9}" type="datetimeFigureOut">
              <a:rPr lang="en-GB" smtClean="0">
                <a:solidFill>
                  <a:srgbClr val="002244"/>
                </a:solidFill>
              </a:rPr>
              <a:pPr/>
              <a:t>07/03/2016</a:t>
            </a:fld>
            <a:endParaRPr lang="en-GB" dirty="0">
              <a:solidFill>
                <a:srgbClr val="002244"/>
              </a:solidFill>
            </a:endParaRPr>
          </a:p>
        </p:txBody>
      </p:sp>
      <p:sp>
        <p:nvSpPr>
          <p:cNvPr id="4" name="Footer Placeholder 3"/>
          <p:cNvSpPr>
            <a:spLocks noGrp="1"/>
          </p:cNvSpPr>
          <p:nvPr>
            <p:ph type="ftr" sz="quarter" idx="11"/>
          </p:nvPr>
        </p:nvSpPr>
        <p:spPr/>
        <p:txBody>
          <a:bodyPr/>
          <a:lstStyle/>
          <a:p>
            <a:endParaRPr lang="en-GB" dirty="0">
              <a:solidFill>
                <a:srgbClr val="002244"/>
              </a:solidFill>
            </a:endParaRPr>
          </a:p>
        </p:txBody>
      </p:sp>
      <p:sp>
        <p:nvSpPr>
          <p:cNvPr id="5" name="Slide Number Placeholder 4"/>
          <p:cNvSpPr>
            <a:spLocks noGrp="1"/>
          </p:cNvSpPr>
          <p:nvPr>
            <p:ph type="sldNum" sz="quarter" idx="12"/>
          </p:nvPr>
        </p:nvSpPr>
        <p:spPr/>
        <p:txBody>
          <a:bodyPr/>
          <a:lstStyle/>
          <a:p>
            <a:fld id="{B3D0B232-8F1E-405E-9C98-A855FD5493C3}" type="slidenum">
              <a:rPr lang="en-GB" smtClean="0">
                <a:solidFill>
                  <a:srgbClr val="002244"/>
                </a:solidFill>
              </a:rPr>
              <a:pPr/>
              <a:t>‹#›</a:t>
            </a:fld>
            <a:endParaRPr lang="en-GB">
              <a:solidFill>
                <a:srgbClr val="002244"/>
              </a:solidFill>
            </a:endParaRPr>
          </a:p>
        </p:txBody>
      </p:sp>
      <p:sp>
        <p:nvSpPr>
          <p:cNvPr id="6" name="Rectangle 5"/>
          <p:cNvSpPr/>
          <p:nvPr userDrawn="1"/>
        </p:nvSpPr>
        <p:spPr>
          <a:xfrm>
            <a:off x="605195" y="1617140"/>
            <a:ext cx="2134347" cy="4704719"/>
          </a:xfrm>
          <a:prstGeom prst="rect">
            <a:avLst/>
          </a:prstGeom>
          <a:solidFill>
            <a:srgbClr val="A1A7C0"/>
          </a:solidFill>
          <a:ln>
            <a:noFill/>
          </a:ln>
        </p:spPr>
        <p:style>
          <a:lnRef idx="2">
            <a:schemeClr val="accent1">
              <a:shade val="50000"/>
            </a:schemeClr>
          </a:lnRef>
          <a:fillRef idx="1">
            <a:schemeClr val="accent1"/>
          </a:fillRef>
          <a:effectRef idx="0">
            <a:schemeClr val="accent1"/>
          </a:effectRef>
          <a:fontRef idx="minor">
            <a:schemeClr val="lt1"/>
          </a:fontRef>
        </p:style>
        <p:txBody>
          <a:bodyPr lIns="83969" tIns="41985" rIns="83969" bIns="41985" rtlCol="0" anchor="ctr"/>
          <a:lstStyle/>
          <a:p>
            <a:pPr algn="ctr" defTabSz="957838" fontAlgn="auto">
              <a:spcBef>
                <a:spcPts val="0"/>
              </a:spcBef>
              <a:spcAft>
                <a:spcPts val="0"/>
              </a:spcAft>
            </a:pPr>
            <a:endParaRPr lang="en-GB" sz="1900">
              <a:solidFill>
                <a:srgbClr val="FFFFFF"/>
              </a:solidFill>
            </a:endParaRPr>
          </a:p>
        </p:txBody>
      </p:sp>
      <p:sp>
        <p:nvSpPr>
          <p:cNvPr id="7" name="Rectangle 6"/>
          <p:cNvSpPr/>
          <p:nvPr userDrawn="1"/>
        </p:nvSpPr>
        <p:spPr>
          <a:xfrm>
            <a:off x="2854161" y="1617140"/>
            <a:ext cx="2134347" cy="4704719"/>
          </a:xfrm>
          <a:prstGeom prst="rect">
            <a:avLst/>
          </a:prstGeom>
          <a:solidFill>
            <a:srgbClr val="A1A7C0"/>
          </a:solidFill>
          <a:ln>
            <a:noFill/>
          </a:ln>
        </p:spPr>
        <p:style>
          <a:lnRef idx="2">
            <a:schemeClr val="accent1">
              <a:shade val="50000"/>
            </a:schemeClr>
          </a:lnRef>
          <a:fillRef idx="1">
            <a:schemeClr val="accent1"/>
          </a:fillRef>
          <a:effectRef idx="0">
            <a:schemeClr val="accent1"/>
          </a:effectRef>
          <a:fontRef idx="minor">
            <a:schemeClr val="lt1"/>
          </a:fontRef>
        </p:style>
        <p:txBody>
          <a:bodyPr lIns="83969" tIns="41985" rIns="83969" bIns="41985" rtlCol="0" anchor="ctr"/>
          <a:lstStyle/>
          <a:p>
            <a:pPr algn="ctr" defTabSz="957838" fontAlgn="auto">
              <a:spcBef>
                <a:spcPts val="0"/>
              </a:spcBef>
              <a:spcAft>
                <a:spcPts val="0"/>
              </a:spcAft>
            </a:pPr>
            <a:endParaRPr lang="en-GB" sz="1900">
              <a:solidFill>
                <a:srgbClr val="FFFFFF"/>
              </a:solidFill>
            </a:endParaRPr>
          </a:p>
        </p:txBody>
      </p:sp>
      <p:sp>
        <p:nvSpPr>
          <p:cNvPr id="8" name="Rectangle 7"/>
          <p:cNvSpPr/>
          <p:nvPr userDrawn="1"/>
        </p:nvSpPr>
        <p:spPr>
          <a:xfrm>
            <a:off x="5103127" y="1617140"/>
            <a:ext cx="2134347" cy="4704719"/>
          </a:xfrm>
          <a:prstGeom prst="rect">
            <a:avLst/>
          </a:prstGeom>
          <a:solidFill>
            <a:srgbClr val="A1A7C0"/>
          </a:solidFill>
          <a:ln>
            <a:noFill/>
          </a:ln>
        </p:spPr>
        <p:style>
          <a:lnRef idx="2">
            <a:schemeClr val="accent1">
              <a:shade val="50000"/>
            </a:schemeClr>
          </a:lnRef>
          <a:fillRef idx="1">
            <a:schemeClr val="accent1"/>
          </a:fillRef>
          <a:effectRef idx="0">
            <a:schemeClr val="accent1"/>
          </a:effectRef>
          <a:fontRef idx="minor">
            <a:schemeClr val="lt1"/>
          </a:fontRef>
        </p:style>
        <p:txBody>
          <a:bodyPr lIns="83969" tIns="41985" rIns="83969" bIns="41985" rtlCol="0" anchor="ctr"/>
          <a:lstStyle/>
          <a:p>
            <a:pPr algn="ctr" defTabSz="957838" fontAlgn="auto">
              <a:spcBef>
                <a:spcPts val="0"/>
              </a:spcBef>
              <a:spcAft>
                <a:spcPts val="0"/>
              </a:spcAft>
            </a:pPr>
            <a:endParaRPr lang="en-GB" sz="1900">
              <a:solidFill>
                <a:srgbClr val="FFFFFF"/>
              </a:solidFill>
            </a:endParaRPr>
          </a:p>
        </p:txBody>
      </p:sp>
      <p:sp>
        <p:nvSpPr>
          <p:cNvPr id="9" name="Rectangle 8"/>
          <p:cNvSpPr/>
          <p:nvPr userDrawn="1"/>
        </p:nvSpPr>
        <p:spPr>
          <a:xfrm>
            <a:off x="7352093" y="1617140"/>
            <a:ext cx="2134347" cy="4704719"/>
          </a:xfrm>
          <a:prstGeom prst="rect">
            <a:avLst/>
          </a:prstGeom>
          <a:solidFill>
            <a:srgbClr val="A1A7C0"/>
          </a:solidFill>
          <a:ln>
            <a:noFill/>
          </a:ln>
        </p:spPr>
        <p:style>
          <a:lnRef idx="2">
            <a:schemeClr val="accent1">
              <a:shade val="50000"/>
            </a:schemeClr>
          </a:lnRef>
          <a:fillRef idx="1">
            <a:schemeClr val="accent1"/>
          </a:fillRef>
          <a:effectRef idx="0">
            <a:schemeClr val="accent1"/>
          </a:effectRef>
          <a:fontRef idx="minor">
            <a:schemeClr val="lt1"/>
          </a:fontRef>
        </p:style>
        <p:txBody>
          <a:bodyPr lIns="83969" tIns="41985" rIns="83969" bIns="41985" rtlCol="0" anchor="ctr"/>
          <a:lstStyle/>
          <a:p>
            <a:pPr algn="ctr" defTabSz="957838" fontAlgn="auto">
              <a:spcBef>
                <a:spcPts val="0"/>
              </a:spcBef>
              <a:spcAft>
                <a:spcPts val="0"/>
              </a:spcAft>
            </a:pPr>
            <a:endParaRPr lang="en-GB" sz="1900">
              <a:solidFill>
                <a:srgbClr val="FFFFFF"/>
              </a:solidFill>
            </a:endParaRPr>
          </a:p>
        </p:txBody>
      </p:sp>
      <p:sp>
        <p:nvSpPr>
          <p:cNvPr id="10" name="Picture Placeholder 9"/>
          <p:cNvSpPr>
            <a:spLocks noGrp="1" noChangeAspect="1"/>
          </p:cNvSpPr>
          <p:nvPr>
            <p:ph type="pic" sz="quarter" idx="13"/>
          </p:nvPr>
        </p:nvSpPr>
        <p:spPr>
          <a:xfrm>
            <a:off x="688430" y="1696140"/>
            <a:ext cx="1934252" cy="1960262"/>
          </a:xfrm>
        </p:spPr>
        <p:txBody>
          <a:bodyPr/>
          <a:lstStyle/>
          <a:p>
            <a:r>
              <a:rPr lang="en-US" smtClean="0"/>
              <a:t>Click icon to add picture</a:t>
            </a:r>
            <a:endParaRPr lang="en-GB"/>
          </a:p>
        </p:txBody>
      </p:sp>
      <p:sp>
        <p:nvSpPr>
          <p:cNvPr id="11" name="Picture Placeholder 9"/>
          <p:cNvSpPr>
            <a:spLocks noGrp="1" noChangeAspect="1"/>
          </p:cNvSpPr>
          <p:nvPr>
            <p:ph type="pic" sz="quarter" idx="14"/>
          </p:nvPr>
        </p:nvSpPr>
        <p:spPr>
          <a:xfrm>
            <a:off x="2942723" y="1696140"/>
            <a:ext cx="1934252" cy="1960262"/>
          </a:xfrm>
        </p:spPr>
        <p:txBody>
          <a:bodyPr/>
          <a:lstStyle/>
          <a:p>
            <a:r>
              <a:rPr lang="en-US" smtClean="0"/>
              <a:t>Click icon to add picture</a:t>
            </a:r>
            <a:endParaRPr lang="en-GB"/>
          </a:p>
        </p:txBody>
      </p:sp>
      <p:sp>
        <p:nvSpPr>
          <p:cNvPr id="12" name="Picture Placeholder 9"/>
          <p:cNvSpPr>
            <a:spLocks noGrp="1" noChangeAspect="1"/>
          </p:cNvSpPr>
          <p:nvPr>
            <p:ph type="pic" sz="quarter" idx="15"/>
          </p:nvPr>
        </p:nvSpPr>
        <p:spPr>
          <a:xfrm>
            <a:off x="5197017" y="1696140"/>
            <a:ext cx="1934252" cy="1960262"/>
          </a:xfrm>
        </p:spPr>
        <p:txBody>
          <a:bodyPr/>
          <a:lstStyle/>
          <a:p>
            <a:r>
              <a:rPr lang="en-US" smtClean="0"/>
              <a:t>Click icon to add picture</a:t>
            </a:r>
            <a:endParaRPr lang="en-GB"/>
          </a:p>
        </p:txBody>
      </p:sp>
      <p:sp>
        <p:nvSpPr>
          <p:cNvPr id="13" name="Picture Placeholder 9"/>
          <p:cNvSpPr>
            <a:spLocks noGrp="1" noChangeAspect="1"/>
          </p:cNvSpPr>
          <p:nvPr>
            <p:ph type="pic" sz="quarter" idx="16"/>
          </p:nvPr>
        </p:nvSpPr>
        <p:spPr>
          <a:xfrm>
            <a:off x="7451310" y="1696140"/>
            <a:ext cx="1934252" cy="1960262"/>
          </a:xfrm>
        </p:spPr>
        <p:txBody>
          <a:bodyPr/>
          <a:lstStyle/>
          <a:p>
            <a:r>
              <a:rPr lang="en-US" smtClean="0"/>
              <a:t>Click icon to add picture</a:t>
            </a:r>
            <a:endParaRPr lang="en-GB"/>
          </a:p>
        </p:txBody>
      </p:sp>
      <p:cxnSp>
        <p:nvCxnSpPr>
          <p:cNvPr id="14" name="Straight Connector 13"/>
          <p:cNvCxnSpPr/>
          <p:nvPr userDrawn="1"/>
        </p:nvCxnSpPr>
        <p:spPr>
          <a:xfrm>
            <a:off x="688430" y="3745429"/>
            <a:ext cx="1934252"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2942723" y="3745429"/>
            <a:ext cx="1934252"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a:xfrm>
            <a:off x="5197017" y="3745429"/>
            <a:ext cx="1934252"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a:off x="7451310" y="3745429"/>
            <a:ext cx="1934252"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ext Placeholder 11"/>
          <p:cNvSpPr>
            <a:spLocks noGrp="1"/>
          </p:cNvSpPr>
          <p:nvPr>
            <p:ph type="body" sz="quarter" idx="17"/>
          </p:nvPr>
        </p:nvSpPr>
        <p:spPr>
          <a:xfrm>
            <a:off x="688430" y="3795344"/>
            <a:ext cx="1934252" cy="2477626"/>
          </a:xfrm>
        </p:spPr>
        <p:txBody>
          <a:bodyPr lIns="0" rIns="0">
            <a:normAutofit/>
          </a:bodyPr>
          <a:lstStyle>
            <a:lvl1pPr>
              <a:buClr>
                <a:schemeClr val="tx1"/>
              </a:buClr>
              <a:defRPr sz="1500"/>
            </a:lvl1pPr>
            <a:lvl2pPr>
              <a:defRPr sz="1500"/>
            </a:lvl2pPr>
            <a:lvl3pPr>
              <a:defRPr sz="1500"/>
            </a:lvl3pPr>
            <a:lvl4pPr>
              <a:buClr>
                <a:srgbClr val="606B8D"/>
              </a:buClr>
              <a:defRPr sz="1500"/>
            </a:lvl4pPr>
            <a:lvl5pPr>
              <a:buClr>
                <a:srgbClr val="606B8D"/>
              </a:buClr>
              <a:defRPr sz="15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20" name="Text Placeholder 11"/>
          <p:cNvSpPr>
            <a:spLocks noGrp="1"/>
          </p:cNvSpPr>
          <p:nvPr>
            <p:ph type="body" sz="quarter" idx="18"/>
          </p:nvPr>
        </p:nvSpPr>
        <p:spPr>
          <a:xfrm>
            <a:off x="2942723" y="3795344"/>
            <a:ext cx="1934252" cy="2477626"/>
          </a:xfrm>
        </p:spPr>
        <p:txBody>
          <a:bodyPr lIns="0" rIns="0">
            <a:normAutofit/>
          </a:bodyPr>
          <a:lstStyle>
            <a:lvl1pPr>
              <a:buClr>
                <a:schemeClr val="tx1"/>
              </a:buClr>
              <a:defRPr sz="1500"/>
            </a:lvl1pPr>
            <a:lvl2pPr>
              <a:defRPr sz="1500"/>
            </a:lvl2pPr>
            <a:lvl3pPr>
              <a:defRPr sz="1500"/>
            </a:lvl3pPr>
            <a:lvl4pPr>
              <a:buClr>
                <a:srgbClr val="606B8D"/>
              </a:buClr>
              <a:defRPr sz="1500"/>
            </a:lvl4pPr>
            <a:lvl5pPr>
              <a:buClr>
                <a:srgbClr val="606B8D"/>
              </a:buClr>
              <a:defRPr sz="15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21" name="Text Placeholder 11"/>
          <p:cNvSpPr>
            <a:spLocks noGrp="1"/>
          </p:cNvSpPr>
          <p:nvPr>
            <p:ph type="body" sz="quarter" idx="19"/>
          </p:nvPr>
        </p:nvSpPr>
        <p:spPr>
          <a:xfrm>
            <a:off x="5197017" y="3795344"/>
            <a:ext cx="1934252" cy="2477626"/>
          </a:xfrm>
        </p:spPr>
        <p:txBody>
          <a:bodyPr lIns="0" rIns="0">
            <a:normAutofit/>
          </a:bodyPr>
          <a:lstStyle>
            <a:lvl1pPr>
              <a:buClr>
                <a:schemeClr val="tx1"/>
              </a:buClr>
              <a:defRPr sz="1500"/>
            </a:lvl1pPr>
            <a:lvl2pPr>
              <a:defRPr sz="1500"/>
            </a:lvl2pPr>
            <a:lvl3pPr>
              <a:defRPr sz="1500"/>
            </a:lvl3pPr>
            <a:lvl4pPr>
              <a:buClr>
                <a:srgbClr val="606B8D"/>
              </a:buClr>
              <a:defRPr sz="1500"/>
            </a:lvl4pPr>
            <a:lvl5pPr>
              <a:buClr>
                <a:srgbClr val="606B8D"/>
              </a:buClr>
              <a:defRPr sz="15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22" name="Text Placeholder 11"/>
          <p:cNvSpPr>
            <a:spLocks noGrp="1"/>
          </p:cNvSpPr>
          <p:nvPr>
            <p:ph type="body" sz="quarter" idx="20"/>
          </p:nvPr>
        </p:nvSpPr>
        <p:spPr>
          <a:xfrm>
            <a:off x="7451310" y="3795344"/>
            <a:ext cx="1934252" cy="2477626"/>
          </a:xfrm>
        </p:spPr>
        <p:txBody>
          <a:bodyPr lIns="0" rIns="0">
            <a:normAutofit/>
          </a:bodyPr>
          <a:lstStyle>
            <a:lvl1pPr>
              <a:buClr>
                <a:schemeClr val="tx1"/>
              </a:buClr>
              <a:defRPr sz="1500"/>
            </a:lvl1pPr>
            <a:lvl2pPr>
              <a:defRPr sz="1500"/>
            </a:lvl2pPr>
            <a:lvl3pPr>
              <a:defRPr sz="1500"/>
            </a:lvl3pPr>
            <a:lvl4pPr>
              <a:buClr>
                <a:srgbClr val="606B8D"/>
              </a:buClr>
              <a:defRPr sz="1500"/>
            </a:lvl4pPr>
            <a:lvl5pPr>
              <a:buClr>
                <a:srgbClr val="606B8D"/>
              </a:buClr>
              <a:defRPr sz="15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23" name="Text Placeholder 8"/>
          <p:cNvSpPr>
            <a:spLocks noGrp="1"/>
          </p:cNvSpPr>
          <p:nvPr>
            <p:ph type="body" sz="quarter" idx="21" hasCustomPrompt="1"/>
          </p:nvPr>
        </p:nvSpPr>
        <p:spPr>
          <a:xfrm>
            <a:off x="498537" y="6254703"/>
            <a:ext cx="3980879" cy="388759"/>
          </a:xfrm>
        </p:spPr>
        <p:txBody>
          <a:bodyPr anchor="b"/>
          <a:lstStyle>
            <a:lvl1pPr marL="0" indent="0">
              <a:buFontTx/>
              <a:buNone/>
              <a:defRPr sz="900"/>
            </a:lvl1pPr>
          </a:lstStyle>
          <a:p>
            <a:pPr lvl="0"/>
            <a:r>
              <a:rPr lang="en-US" dirty="0" smtClean="0"/>
              <a:t>Source: Enter source here</a:t>
            </a:r>
            <a:endParaRPr lang="en-GB" dirty="0"/>
          </a:p>
        </p:txBody>
      </p:sp>
      <p:cxnSp>
        <p:nvCxnSpPr>
          <p:cNvPr id="24" name="Straight Connector 23"/>
          <p:cNvCxnSpPr/>
          <p:nvPr userDrawn="1"/>
        </p:nvCxnSpPr>
        <p:spPr>
          <a:xfrm flipV="1">
            <a:off x="579807" y="1491683"/>
            <a:ext cx="8904228" cy="0"/>
          </a:xfrm>
          <a:prstGeom prst="line">
            <a:avLst/>
          </a:prstGeom>
          <a:ln>
            <a:solidFill>
              <a:srgbClr val="606B8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79245430"/>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preserve="1" userDrawn="1">
  <p:cSld name="18. 6 CASE STUDIES (PRINT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00B6CA34-6738-40AF-91D1-D098062861F9}" type="datetimeFigureOut">
              <a:rPr lang="en-GB" smtClean="0">
                <a:solidFill>
                  <a:srgbClr val="002244"/>
                </a:solidFill>
              </a:rPr>
              <a:pPr/>
              <a:t>07/03/2016</a:t>
            </a:fld>
            <a:endParaRPr lang="en-GB" dirty="0">
              <a:solidFill>
                <a:srgbClr val="002244"/>
              </a:solidFill>
            </a:endParaRPr>
          </a:p>
        </p:txBody>
      </p:sp>
      <p:sp>
        <p:nvSpPr>
          <p:cNvPr id="4" name="Footer Placeholder 3"/>
          <p:cNvSpPr>
            <a:spLocks noGrp="1"/>
          </p:cNvSpPr>
          <p:nvPr>
            <p:ph type="ftr" sz="quarter" idx="11"/>
          </p:nvPr>
        </p:nvSpPr>
        <p:spPr/>
        <p:txBody>
          <a:bodyPr/>
          <a:lstStyle/>
          <a:p>
            <a:endParaRPr lang="en-GB" dirty="0">
              <a:solidFill>
                <a:srgbClr val="002244"/>
              </a:solidFill>
            </a:endParaRPr>
          </a:p>
        </p:txBody>
      </p:sp>
      <p:sp>
        <p:nvSpPr>
          <p:cNvPr id="5" name="Slide Number Placeholder 4"/>
          <p:cNvSpPr>
            <a:spLocks noGrp="1"/>
          </p:cNvSpPr>
          <p:nvPr>
            <p:ph type="sldNum" sz="quarter" idx="12"/>
          </p:nvPr>
        </p:nvSpPr>
        <p:spPr/>
        <p:txBody>
          <a:bodyPr/>
          <a:lstStyle/>
          <a:p>
            <a:fld id="{B3D0B232-8F1E-405E-9C98-A855FD5493C3}" type="slidenum">
              <a:rPr lang="en-GB" smtClean="0">
                <a:solidFill>
                  <a:srgbClr val="002244"/>
                </a:solidFill>
              </a:rPr>
              <a:pPr/>
              <a:t>‹#›</a:t>
            </a:fld>
            <a:endParaRPr lang="en-GB">
              <a:solidFill>
                <a:srgbClr val="002244"/>
              </a:solidFill>
            </a:endParaRPr>
          </a:p>
        </p:txBody>
      </p:sp>
      <p:sp>
        <p:nvSpPr>
          <p:cNvPr id="6" name="Rectangle 5"/>
          <p:cNvSpPr/>
          <p:nvPr userDrawn="1"/>
        </p:nvSpPr>
        <p:spPr>
          <a:xfrm>
            <a:off x="605195" y="1617140"/>
            <a:ext cx="1434014" cy="4704719"/>
          </a:xfrm>
          <a:prstGeom prst="rect">
            <a:avLst/>
          </a:prstGeom>
          <a:solidFill>
            <a:srgbClr val="A1A7C0"/>
          </a:solidFill>
          <a:ln>
            <a:noFill/>
          </a:ln>
        </p:spPr>
        <p:style>
          <a:lnRef idx="2">
            <a:schemeClr val="accent1">
              <a:shade val="50000"/>
            </a:schemeClr>
          </a:lnRef>
          <a:fillRef idx="1">
            <a:schemeClr val="accent1"/>
          </a:fillRef>
          <a:effectRef idx="0">
            <a:schemeClr val="accent1"/>
          </a:effectRef>
          <a:fontRef idx="minor">
            <a:schemeClr val="lt1"/>
          </a:fontRef>
        </p:style>
        <p:txBody>
          <a:bodyPr lIns="83969" tIns="41985" rIns="83969" bIns="41985" rtlCol="0" anchor="ctr"/>
          <a:lstStyle/>
          <a:p>
            <a:pPr algn="ctr" defTabSz="957838" fontAlgn="auto">
              <a:spcBef>
                <a:spcPts val="0"/>
              </a:spcBef>
              <a:spcAft>
                <a:spcPts val="0"/>
              </a:spcAft>
            </a:pPr>
            <a:endParaRPr lang="en-GB" sz="1900">
              <a:solidFill>
                <a:srgbClr val="FFFFFF"/>
              </a:solidFill>
            </a:endParaRPr>
          </a:p>
        </p:txBody>
      </p:sp>
      <p:sp>
        <p:nvSpPr>
          <p:cNvPr id="7" name="Picture Placeholder 9"/>
          <p:cNvSpPr>
            <a:spLocks noGrp="1" noChangeAspect="1"/>
          </p:cNvSpPr>
          <p:nvPr>
            <p:ph type="pic" sz="quarter" idx="13"/>
          </p:nvPr>
        </p:nvSpPr>
        <p:spPr>
          <a:xfrm>
            <a:off x="688430" y="1696140"/>
            <a:ext cx="1260068" cy="1277012"/>
          </a:xfrm>
        </p:spPr>
        <p:txBody>
          <a:bodyPr/>
          <a:lstStyle/>
          <a:p>
            <a:r>
              <a:rPr lang="en-US" smtClean="0"/>
              <a:t>Click icon to add picture</a:t>
            </a:r>
            <a:endParaRPr lang="en-GB"/>
          </a:p>
        </p:txBody>
      </p:sp>
      <p:cxnSp>
        <p:nvCxnSpPr>
          <p:cNvPr id="8" name="Straight Connector 7"/>
          <p:cNvCxnSpPr/>
          <p:nvPr userDrawn="1"/>
        </p:nvCxnSpPr>
        <p:spPr>
          <a:xfrm>
            <a:off x="688429" y="3056903"/>
            <a:ext cx="1260599"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Rectangle 9"/>
          <p:cNvSpPr/>
          <p:nvPr userDrawn="1"/>
        </p:nvSpPr>
        <p:spPr>
          <a:xfrm>
            <a:off x="2095224" y="1617140"/>
            <a:ext cx="1434014" cy="4704719"/>
          </a:xfrm>
          <a:prstGeom prst="rect">
            <a:avLst/>
          </a:prstGeom>
          <a:solidFill>
            <a:srgbClr val="A1A7C0"/>
          </a:solidFill>
          <a:ln>
            <a:noFill/>
          </a:ln>
        </p:spPr>
        <p:style>
          <a:lnRef idx="2">
            <a:schemeClr val="accent1">
              <a:shade val="50000"/>
            </a:schemeClr>
          </a:lnRef>
          <a:fillRef idx="1">
            <a:schemeClr val="accent1"/>
          </a:fillRef>
          <a:effectRef idx="0">
            <a:schemeClr val="accent1"/>
          </a:effectRef>
          <a:fontRef idx="minor">
            <a:schemeClr val="lt1"/>
          </a:fontRef>
        </p:style>
        <p:txBody>
          <a:bodyPr lIns="83969" tIns="41985" rIns="83969" bIns="41985" rtlCol="0" anchor="ctr"/>
          <a:lstStyle/>
          <a:p>
            <a:pPr algn="ctr" defTabSz="957838" fontAlgn="auto">
              <a:spcBef>
                <a:spcPts val="0"/>
              </a:spcBef>
              <a:spcAft>
                <a:spcPts val="0"/>
              </a:spcAft>
            </a:pPr>
            <a:endParaRPr lang="en-GB" sz="1900">
              <a:solidFill>
                <a:srgbClr val="FFFFFF"/>
              </a:solidFill>
            </a:endParaRPr>
          </a:p>
        </p:txBody>
      </p:sp>
      <p:sp>
        <p:nvSpPr>
          <p:cNvPr id="11" name="Rectangle 10"/>
          <p:cNvSpPr/>
          <p:nvPr userDrawn="1"/>
        </p:nvSpPr>
        <p:spPr>
          <a:xfrm>
            <a:off x="3585253" y="1617140"/>
            <a:ext cx="1434014" cy="4704719"/>
          </a:xfrm>
          <a:prstGeom prst="rect">
            <a:avLst/>
          </a:prstGeom>
          <a:solidFill>
            <a:srgbClr val="A1A7C0"/>
          </a:solidFill>
          <a:ln>
            <a:noFill/>
          </a:ln>
        </p:spPr>
        <p:style>
          <a:lnRef idx="2">
            <a:schemeClr val="accent1">
              <a:shade val="50000"/>
            </a:schemeClr>
          </a:lnRef>
          <a:fillRef idx="1">
            <a:schemeClr val="accent1"/>
          </a:fillRef>
          <a:effectRef idx="0">
            <a:schemeClr val="accent1"/>
          </a:effectRef>
          <a:fontRef idx="minor">
            <a:schemeClr val="lt1"/>
          </a:fontRef>
        </p:style>
        <p:txBody>
          <a:bodyPr lIns="83969" tIns="41985" rIns="83969" bIns="41985" rtlCol="0" anchor="ctr"/>
          <a:lstStyle/>
          <a:p>
            <a:pPr algn="ctr" defTabSz="957838" fontAlgn="auto">
              <a:spcBef>
                <a:spcPts val="0"/>
              </a:spcBef>
              <a:spcAft>
                <a:spcPts val="0"/>
              </a:spcAft>
            </a:pPr>
            <a:endParaRPr lang="en-GB" sz="1900">
              <a:solidFill>
                <a:srgbClr val="FFFFFF"/>
              </a:solidFill>
            </a:endParaRPr>
          </a:p>
        </p:txBody>
      </p:sp>
      <p:sp>
        <p:nvSpPr>
          <p:cNvPr id="12" name="Rectangle 11"/>
          <p:cNvSpPr/>
          <p:nvPr userDrawn="1"/>
        </p:nvSpPr>
        <p:spPr>
          <a:xfrm>
            <a:off x="5075281" y="1617140"/>
            <a:ext cx="1434014" cy="4704719"/>
          </a:xfrm>
          <a:prstGeom prst="rect">
            <a:avLst/>
          </a:prstGeom>
          <a:solidFill>
            <a:srgbClr val="A1A7C0"/>
          </a:solidFill>
          <a:ln>
            <a:noFill/>
          </a:ln>
        </p:spPr>
        <p:style>
          <a:lnRef idx="2">
            <a:schemeClr val="accent1">
              <a:shade val="50000"/>
            </a:schemeClr>
          </a:lnRef>
          <a:fillRef idx="1">
            <a:schemeClr val="accent1"/>
          </a:fillRef>
          <a:effectRef idx="0">
            <a:schemeClr val="accent1"/>
          </a:effectRef>
          <a:fontRef idx="minor">
            <a:schemeClr val="lt1"/>
          </a:fontRef>
        </p:style>
        <p:txBody>
          <a:bodyPr lIns="83969" tIns="41985" rIns="83969" bIns="41985" rtlCol="0" anchor="ctr"/>
          <a:lstStyle/>
          <a:p>
            <a:pPr algn="ctr" defTabSz="957838" fontAlgn="auto">
              <a:spcBef>
                <a:spcPts val="0"/>
              </a:spcBef>
              <a:spcAft>
                <a:spcPts val="0"/>
              </a:spcAft>
            </a:pPr>
            <a:endParaRPr lang="en-GB" sz="1900">
              <a:solidFill>
                <a:srgbClr val="FFFFFF"/>
              </a:solidFill>
            </a:endParaRPr>
          </a:p>
        </p:txBody>
      </p:sp>
      <p:sp>
        <p:nvSpPr>
          <p:cNvPr id="13" name="Rectangle 12"/>
          <p:cNvSpPr/>
          <p:nvPr userDrawn="1"/>
        </p:nvSpPr>
        <p:spPr>
          <a:xfrm>
            <a:off x="6565310" y="1617140"/>
            <a:ext cx="1434014" cy="4704719"/>
          </a:xfrm>
          <a:prstGeom prst="rect">
            <a:avLst/>
          </a:prstGeom>
          <a:solidFill>
            <a:srgbClr val="A1A7C0"/>
          </a:solidFill>
          <a:ln>
            <a:noFill/>
          </a:ln>
        </p:spPr>
        <p:style>
          <a:lnRef idx="2">
            <a:schemeClr val="accent1">
              <a:shade val="50000"/>
            </a:schemeClr>
          </a:lnRef>
          <a:fillRef idx="1">
            <a:schemeClr val="accent1"/>
          </a:fillRef>
          <a:effectRef idx="0">
            <a:schemeClr val="accent1"/>
          </a:effectRef>
          <a:fontRef idx="minor">
            <a:schemeClr val="lt1"/>
          </a:fontRef>
        </p:style>
        <p:txBody>
          <a:bodyPr lIns="83969" tIns="41985" rIns="83969" bIns="41985" rtlCol="0" anchor="ctr"/>
          <a:lstStyle/>
          <a:p>
            <a:pPr algn="ctr" defTabSz="957838" fontAlgn="auto">
              <a:spcBef>
                <a:spcPts val="0"/>
              </a:spcBef>
              <a:spcAft>
                <a:spcPts val="0"/>
              </a:spcAft>
            </a:pPr>
            <a:endParaRPr lang="en-GB" sz="1900">
              <a:solidFill>
                <a:srgbClr val="FFFFFF"/>
              </a:solidFill>
            </a:endParaRPr>
          </a:p>
        </p:txBody>
      </p:sp>
      <p:sp>
        <p:nvSpPr>
          <p:cNvPr id="14" name="Rectangle 13"/>
          <p:cNvSpPr/>
          <p:nvPr userDrawn="1"/>
        </p:nvSpPr>
        <p:spPr>
          <a:xfrm>
            <a:off x="8055340" y="1617140"/>
            <a:ext cx="1434014" cy="4704719"/>
          </a:xfrm>
          <a:prstGeom prst="rect">
            <a:avLst/>
          </a:prstGeom>
          <a:solidFill>
            <a:srgbClr val="A1A7C0"/>
          </a:solidFill>
          <a:ln>
            <a:noFill/>
          </a:ln>
        </p:spPr>
        <p:style>
          <a:lnRef idx="2">
            <a:schemeClr val="accent1">
              <a:shade val="50000"/>
            </a:schemeClr>
          </a:lnRef>
          <a:fillRef idx="1">
            <a:schemeClr val="accent1"/>
          </a:fillRef>
          <a:effectRef idx="0">
            <a:schemeClr val="accent1"/>
          </a:effectRef>
          <a:fontRef idx="minor">
            <a:schemeClr val="lt1"/>
          </a:fontRef>
        </p:style>
        <p:txBody>
          <a:bodyPr lIns="83969" tIns="41985" rIns="83969" bIns="41985" rtlCol="0" anchor="ctr"/>
          <a:lstStyle/>
          <a:p>
            <a:pPr algn="ctr" defTabSz="957838" fontAlgn="auto">
              <a:spcBef>
                <a:spcPts val="0"/>
              </a:spcBef>
              <a:spcAft>
                <a:spcPts val="0"/>
              </a:spcAft>
            </a:pPr>
            <a:endParaRPr lang="en-GB" sz="1900">
              <a:solidFill>
                <a:srgbClr val="FFFFFF"/>
              </a:solidFill>
            </a:endParaRPr>
          </a:p>
        </p:txBody>
      </p:sp>
      <p:sp>
        <p:nvSpPr>
          <p:cNvPr id="15" name="Picture Placeholder 9"/>
          <p:cNvSpPr>
            <a:spLocks noGrp="1" noChangeAspect="1"/>
          </p:cNvSpPr>
          <p:nvPr>
            <p:ph type="pic" sz="quarter" idx="16"/>
          </p:nvPr>
        </p:nvSpPr>
        <p:spPr>
          <a:xfrm>
            <a:off x="2168354" y="1696140"/>
            <a:ext cx="1260068" cy="1277012"/>
          </a:xfrm>
        </p:spPr>
        <p:txBody>
          <a:bodyPr/>
          <a:lstStyle/>
          <a:p>
            <a:r>
              <a:rPr lang="en-US" smtClean="0"/>
              <a:t>Click icon to add picture</a:t>
            </a:r>
            <a:endParaRPr lang="en-GB"/>
          </a:p>
        </p:txBody>
      </p:sp>
      <p:cxnSp>
        <p:nvCxnSpPr>
          <p:cNvPr id="16" name="Straight Connector 15"/>
          <p:cNvCxnSpPr/>
          <p:nvPr userDrawn="1"/>
        </p:nvCxnSpPr>
        <p:spPr>
          <a:xfrm>
            <a:off x="2168353" y="3056903"/>
            <a:ext cx="1260599"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Picture Placeholder 9"/>
          <p:cNvSpPr>
            <a:spLocks noGrp="1" noChangeAspect="1"/>
          </p:cNvSpPr>
          <p:nvPr>
            <p:ph type="pic" sz="quarter" idx="18"/>
          </p:nvPr>
        </p:nvSpPr>
        <p:spPr>
          <a:xfrm>
            <a:off x="3668691" y="1696140"/>
            <a:ext cx="1260068" cy="1277012"/>
          </a:xfrm>
        </p:spPr>
        <p:txBody>
          <a:bodyPr/>
          <a:lstStyle/>
          <a:p>
            <a:r>
              <a:rPr lang="en-US" smtClean="0"/>
              <a:t>Click icon to add picture</a:t>
            </a:r>
            <a:endParaRPr lang="en-GB"/>
          </a:p>
        </p:txBody>
      </p:sp>
      <p:cxnSp>
        <p:nvCxnSpPr>
          <p:cNvPr id="18" name="Straight Connector 17"/>
          <p:cNvCxnSpPr/>
          <p:nvPr userDrawn="1"/>
        </p:nvCxnSpPr>
        <p:spPr>
          <a:xfrm>
            <a:off x="3668691" y="3056903"/>
            <a:ext cx="1260599"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Picture Placeholder 9"/>
          <p:cNvSpPr>
            <a:spLocks noGrp="1" noChangeAspect="1"/>
          </p:cNvSpPr>
          <p:nvPr>
            <p:ph type="pic" sz="quarter" idx="20"/>
          </p:nvPr>
        </p:nvSpPr>
        <p:spPr>
          <a:xfrm>
            <a:off x="5155207" y="1696140"/>
            <a:ext cx="1260068" cy="1277012"/>
          </a:xfrm>
        </p:spPr>
        <p:txBody>
          <a:bodyPr/>
          <a:lstStyle/>
          <a:p>
            <a:r>
              <a:rPr lang="en-US" smtClean="0"/>
              <a:t>Click icon to add picture</a:t>
            </a:r>
            <a:endParaRPr lang="en-GB"/>
          </a:p>
        </p:txBody>
      </p:sp>
      <p:cxnSp>
        <p:nvCxnSpPr>
          <p:cNvPr id="20" name="Straight Connector 19"/>
          <p:cNvCxnSpPr/>
          <p:nvPr userDrawn="1"/>
        </p:nvCxnSpPr>
        <p:spPr>
          <a:xfrm>
            <a:off x="5155206" y="3056903"/>
            <a:ext cx="1260599"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Picture Placeholder 9"/>
          <p:cNvSpPr>
            <a:spLocks noGrp="1" noChangeAspect="1"/>
          </p:cNvSpPr>
          <p:nvPr>
            <p:ph type="pic" sz="quarter" idx="22"/>
          </p:nvPr>
        </p:nvSpPr>
        <p:spPr>
          <a:xfrm>
            <a:off x="6652680" y="1696140"/>
            <a:ext cx="1260068" cy="1277012"/>
          </a:xfrm>
        </p:spPr>
        <p:txBody>
          <a:bodyPr/>
          <a:lstStyle/>
          <a:p>
            <a:r>
              <a:rPr lang="en-US" smtClean="0"/>
              <a:t>Click icon to add picture</a:t>
            </a:r>
            <a:endParaRPr lang="en-GB"/>
          </a:p>
        </p:txBody>
      </p:sp>
      <p:cxnSp>
        <p:nvCxnSpPr>
          <p:cNvPr id="22" name="Straight Connector 21"/>
          <p:cNvCxnSpPr/>
          <p:nvPr userDrawn="1"/>
        </p:nvCxnSpPr>
        <p:spPr>
          <a:xfrm>
            <a:off x="6652679" y="3056903"/>
            <a:ext cx="1260599"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Picture Placeholder 9"/>
          <p:cNvSpPr>
            <a:spLocks noGrp="1" noChangeAspect="1"/>
          </p:cNvSpPr>
          <p:nvPr>
            <p:ph type="pic" sz="quarter" idx="24"/>
          </p:nvPr>
        </p:nvSpPr>
        <p:spPr>
          <a:xfrm>
            <a:off x="8138737" y="1696140"/>
            <a:ext cx="1260068" cy="1277012"/>
          </a:xfrm>
        </p:spPr>
        <p:txBody>
          <a:bodyPr/>
          <a:lstStyle/>
          <a:p>
            <a:r>
              <a:rPr lang="en-US" smtClean="0"/>
              <a:t>Click icon to add picture</a:t>
            </a:r>
            <a:endParaRPr lang="en-GB"/>
          </a:p>
        </p:txBody>
      </p:sp>
      <p:cxnSp>
        <p:nvCxnSpPr>
          <p:cNvPr id="24" name="Straight Connector 23"/>
          <p:cNvCxnSpPr/>
          <p:nvPr userDrawn="1"/>
        </p:nvCxnSpPr>
        <p:spPr>
          <a:xfrm>
            <a:off x="8138737" y="3056903"/>
            <a:ext cx="1260599"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Text Placeholder 11"/>
          <p:cNvSpPr>
            <a:spLocks noGrp="1"/>
          </p:cNvSpPr>
          <p:nvPr>
            <p:ph type="body" sz="quarter" idx="17"/>
          </p:nvPr>
        </p:nvSpPr>
        <p:spPr>
          <a:xfrm>
            <a:off x="688429" y="3064403"/>
            <a:ext cx="1260599" cy="3276691"/>
          </a:xfrm>
        </p:spPr>
        <p:txBody>
          <a:bodyPr lIns="0" rIns="0">
            <a:noAutofit/>
          </a:bodyPr>
          <a:lstStyle>
            <a:lvl1pPr marL="170563" indent="-170563">
              <a:buClr>
                <a:schemeClr val="tx1"/>
              </a:buClr>
              <a:defRPr sz="1300"/>
            </a:lvl1pPr>
            <a:lvl2pPr marL="328006" indent="-172021">
              <a:defRPr sz="1300"/>
            </a:lvl2pPr>
            <a:lvl3pPr marL="540845" indent="-199719">
              <a:defRPr sz="1300"/>
            </a:lvl3pPr>
            <a:lvl4pPr marL="654553" indent="-142865">
              <a:buClr>
                <a:srgbClr val="606B8D"/>
              </a:buClr>
              <a:defRPr sz="1300"/>
            </a:lvl4pPr>
            <a:lvl5pPr>
              <a:buClr>
                <a:srgbClr val="606B8D"/>
              </a:buClr>
              <a:defRPr sz="13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26" name="Text Placeholder 11"/>
          <p:cNvSpPr>
            <a:spLocks noGrp="1"/>
          </p:cNvSpPr>
          <p:nvPr>
            <p:ph type="body" sz="quarter" idx="25"/>
          </p:nvPr>
        </p:nvSpPr>
        <p:spPr>
          <a:xfrm>
            <a:off x="2168353" y="3064403"/>
            <a:ext cx="1260599" cy="3276691"/>
          </a:xfrm>
        </p:spPr>
        <p:txBody>
          <a:bodyPr lIns="0" rIns="0">
            <a:noAutofit/>
          </a:bodyPr>
          <a:lstStyle>
            <a:lvl1pPr marL="170563" indent="-170563">
              <a:buClr>
                <a:schemeClr val="tx1"/>
              </a:buClr>
              <a:defRPr sz="1300"/>
            </a:lvl1pPr>
            <a:lvl2pPr marL="328006" indent="-172021">
              <a:defRPr sz="1300"/>
            </a:lvl2pPr>
            <a:lvl3pPr marL="540845" indent="-199719">
              <a:defRPr sz="1300"/>
            </a:lvl3pPr>
            <a:lvl4pPr marL="654553" indent="-142865">
              <a:buClr>
                <a:srgbClr val="606B8D"/>
              </a:buClr>
              <a:defRPr sz="1300"/>
            </a:lvl4pPr>
            <a:lvl5pPr>
              <a:buClr>
                <a:srgbClr val="606B8D"/>
              </a:buClr>
              <a:defRPr sz="13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27" name="Text Placeholder 11"/>
          <p:cNvSpPr>
            <a:spLocks noGrp="1"/>
          </p:cNvSpPr>
          <p:nvPr>
            <p:ph type="body" sz="quarter" idx="26"/>
          </p:nvPr>
        </p:nvSpPr>
        <p:spPr>
          <a:xfrm>
            <a:off x="3668691" y="3064403"/>
            <a:ext cx="1260599" cy="3276691"/>
          </a:xfrm>
        </p:spPr>
        <p:txBody>
          <a:bodyPr lIns="0" rIns="0">
            <a:noAutofit/>
          </a:bodyPr>
          <a:lstStyle>
            <a:lvl1pPr marL="170563" indent="-170563">
              <a:buClr>
                <a:schemeClr val="tx1"/>
              </a:buClr>
              <a:defRPr sz="1300"/>
            </a:lvl1pPr>
            <a:lvl2pPr marL="328006" indent="-172021">
              <a:defRPr sz="1300"/>
            </a:lvl2pPr>
            <a:lvl3pPr marL="540845" indent="-199719">
              <a:defRPr sz="1300"/>
            </a:lvl3pPr>
            <a:lvl4pPr marL="654553" indent="-142865">
              <a:buClr>
                <a:srgbClr val="606B8D"/>
              </a:buClr>
              <a:defRPr sz="1300"/>
            </a:lvl4pPr>
            <a:lvl5pPr>
              <a:buClr>
                <a:srgbClr val="606B8D"/>
              </a:buClr>
              <a:defRPr sz="13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28" name="Text Placeholder 11"/>
          <p:cNvSpPr>
            <a:spLocks noGrp="1"/>
          </p:cNvSpPr>
          <p:nvPr>
            <p:ph type="body" sz="quarter" idx="27"/>
          </p:nvPr>
        </p:nvSpPr>
        <p:spPr>
          <a:xfrm>
            <a:off x="5155206" y="3064403"/>
            <a:ext cx="1260599" cy="3276691"/>
          </a:xfrm>
        </p:spPr>
        <p:txBody>
          <a:bodyPr lIns="0" rIns="0">
            <a:noAutofit/>
          </a:bodyPr>
          <a:lstStyle>
            <a:lvl1pPr marL="170563" indent="-170563">
              <a:buClr>
                <a:schemeClr val="tx1"/>
              </a:buClr>
              <a:defRPr sz="1300"/>
            </a:lvl1pPr>
            <a:lvl2pPr marL="328006" indent="-172021">
              <a:defRPr sz="1300"/>
            </a:lvl2pPr>
            <a:lvl3pPr marL="540845" indent="-199719">
              <a:defRPr sz="1300"/>
            </a:lvl3pPr>
            <a:lvl4pPr marL="654553" indent="-142865">
              <a:buClr>
                <a:srgbClr val="606B8D"/>
              </a:buClr>
              <a:defRPr sz="1300"/>
            </a:lvl4pPr>
            <a:lvl5pPr>
              <a:buClr>
                <a:srgbClr val="606B8D"/>
              </a:buClr>
              <a:defRPr sz="13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29" name="Text Placeholder 11"/>
          <p:cNvSpPr>
            <a:spLocks noGrp="1"/>
          </p:cNvSpPr>
          <p:nvPr>
            <p:ph type="body" sz="quarter" idx="28"/>
          </p:nvPr>
        </p:nvSpPr>
        <p:spPr>
          <a:xfrm>
            <a:off x="6652679" y="3064403"/>
            <a:ext cx="1260599" cy="3276691"/>
          </a:xfrm>
        </p:spPr>
        <p:txBody>
          <a:bodyPr lIns="0" rIns="0">
            <a:noAutofit/>
          </a:bodyPr>
          <a:lstStyle>
            <a:lvl1pPr marL="170563" indent="-170563">
              <a:buClr>
                <a:schemeClr val="tx1"/>
              </a:buClr>
              <a:defRPr sz="1300"/>
            </a:lvl1pPr>
            <a:lvl2pPr marL="328006" indent="-172021">
              <a:defRPr sz="1300"/>
            </a:lvl2pPr>
            <a:lvl3pPr marL="540845" indent="-199719">
              <a:defRPr sz="1300"/>
            </a:lvl3pPr>
            <a:lvl4pPr marL="654553" indent="-142865">
              <a:buClr>
                <a:srgbClr val="606B8D"/>
              </a:buClr>
              <a:defRPr sz="1300"/>
            </a:lvl4pPr>
            <a:lvl5pPr>
              <a:buClr>
                <a:srgbClr val="606B8D"/>
              </a:buClr>
              <a:defRPr sz="13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30" name="Text Placeholder 11"/>
          <p:cNvSpPr>
            <a:spLocks noGrp="1"/>
          </p:cNvSpPr>
          <p:nvPr>
            <p:ph type="body" sz="quarter" idx="29"/>
          </p:nvPr>
        </p:nvSpPr>
        <p:spPr>
          <a:xfrm>
            <a:off x="8138737" y="3064403"/>
            <a:ext cx="1260599" cy="3276691"/>
          </a:xfrm>
        </p:spPr>
        <p:txBody>
          <a:bodyPr lIns="0" rIns="0">
            <a:noAutofit/>
          </a:bodyPr>
          <a:lstStyle>
            <a:lvl1pPr marL="170563" indent="-170563">
              <a:buClr>
                <a:schemeClr val="tx1"/>
              </a:buClr>
              <a:defRPr sz="1300"/>
            </a:lvl1pPr>
            <a:lvl2pPr marL="328006" indent="-172021">
              <a:defRPr sz="1300"/>
            </a:lvl2pPr>
            <a:lvl3pPr marL="540845" indent="-199719">
              <a:defRPr sz="1300"/>
            </a:lvl3pPr>
            <a:lvl4pPr marL="654553" indent="-142865">
              <a:buClr>
                <a:srgbClr val="606B8D"/>
              </a:buClr>
              <a:defRPr sz="1300"/>
            </a:lvl4pPr>
            <a:lvl5pPr>
              <a:buClr>
                <a:srgbClr val="606B8D"/>
              </a:buClr>
              <a:defRPr sz="13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31" name="Text Placeholder 8"/>
          <p:cNvSpPr>
            <a:spLocks noGrp="1"/>
          </p:cNvSpPr>
          <p:nvPr>
            <p:ph type="body" sz="quarter" idx="21" hasCustomPrompt="1"/>
          </p:nvPr>
        </p:nvSpPr>
        <p:spPr>
          <a:xfrm>
            <a:off x="498537" y="6254703"/>
            <a:ext cx="3980879" cy="388759"/>
          </a:xfrm>
        </p:spPr>
        <p:txBody>
          <a:bodyPr anchor="b"/>
          <a:lstStyle>
            <a:lvl1pPr marL="0" indent="0">
              <a:buFontTx/>
              <a:buNone/>
              <a:defRPr sz="900"/>
            </a:lvl1pPr>
          </a:lstStyle>
          <a:p>
            <a:pPr lvl="0"/>
            <a:r>
              <a:rPr lang="en-US" dirty="0" smtClean="0"/>
              <a:t>Source: Enter source here</a:t>
            </a:r>
            <a:endParaRPr lang="en-GB" dirty="0"/>
          </a:p>
        </p:txBody>
      </p:sp>
      <p:cxnSp>
        <p:nvCxnSpPr>
          <p:cNvPr id="33" name="Straight Connector 32"/>
          <p:cNvCxnSpPr/>
          <p:nvPr userDrawn="1"/>
        </p:nvCxnSpPr>
        <p:spPr>
          <a:xfrm flipV="1">
            <a:off x="579807" y="1491683"/>
            <a:ext cx="8904228" cy="0"/>
          </a:xfrm>
          <a:prstGeom prst="line">
            <a:avLst/>
          </a:prstGeom>
          <a:ln>
            <a:solidFill>
              <a:srgbClr val="606B8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23526962"/>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preserve="1" userDrawn="1">
  <p:cSld name="19. HALF SCREEN PICTURE">
    <p:spTree>
      <p:nvGrpSpPr>
        <p:cNvPr id="1" name=""/>
        <p:cNvGrpSpPr/>
        <p:nvPr/>
      </p:nvGrpSpPr>
      <p:grpSpPr>
        <a:xfrm>
          <a:off x="0" y="0"/>
          <a:ext cx="0" cy="0"/>
          <a:chOff x="0" y="0"/>
          <a:chExt cx="0" cy="0"/>
        </a:xfrm>
      </p:grpSpPr>
      <p:sp>
        <p:nvSpPr>
          <p:cNvPr id="2" name="Title 1"/>
          <p:cNvSpPr>
            <a:spLocks noGrp="1"/>
          </p:cNvSpPr>
          <p:nvPr>
            <p:ph type="title"/>
          </p:nvPr>
        </p:nvSpPr>
        <p:spPr>
          <a:xfrm>
            <a:off x="495300" y="274639"/>
            <a:ext cx="2735048" cy="1143000"/>
          </a:xfrm>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00B6CA34-6738-40AF-91D1-D098062861F9}" type="datetimeFigureOut">
              <a:rPr lang="en-GB" smtClean="0">
                <a:solidFill>
                  <a:srgbClr val="002244"/>
                </a:solidFill>
              </a:rPr>
              <a:pPr/>
              <a:t>07/03/2016</a:t>
            </a:fld>
            <a:endParaRPr lang="en-GB" dirty="0">
              <a:solidFill>
                <a:srgbClr val="002244"/>
              </a:solidFill>
            </a:endParaRPr>
          </a:p>
        </p:txBody>
      </p:sp>
      <p:sp>
        <p:nvSpPr>
          <p:cNvPr id="4" name="Footer Placeholder 3"/>
          <p:cNvSpPr>
            <a:spLocks noGrp="1"/>
          </p:cNvSpPr>
          <p:nvPr>
            <p:ph type="ftr" sz="quarter" idx="11"/>
          </p:nvPr>
        </p:nvSpPr>
        <p:spPr/>
        <p:txBody>
          <a:bodyPr/>
          <a:lstStyle/>
          <a:p>
            <a:endParaRPr lang="en-GB" dirty="0">
              <a:solidFill>
                <a:srgbClr val="002244"/>
              </a:solidFill>
            </a:endParaRPr>
          </a:p>
        </p:txBody>
      </p:sp>
      <p:sp>
        <p:nvSpPr>
          <p:cNvPr id="5" name="Slide Number Placeholder 4"/>
          <p:cNvSpPr>
            <a:spLocks noGrp="1"/>
          </p:cNvSpPr>
          <p:nvPr>
            <p:ph type="sldNum" sz="quarter" idx="12"/>
          </p:nvPr>
        </p:nvSpPr>
        <p:spPr/>
        <p:txBody>
          <a:bodyPr/>
          <a:lstStyle/>
          <a:p>
            <a:fld id="{B3D0B232-8F1E-405E-9C98-A855FD5493C3}" type="slidenum">
              <a:rPr lang="en-GB" smtClean="0">
                <a:solidFill>
                  <a:srgbClr val="002244"/>
                </a:solidFill>
              </a:rPr>
              <a:pPr/>
              <a:t>‹#›</a:t>
            </a:fld>
            <a:endParaRPr lang="en-GB">
              <a:solidFill>
                <a:srgbClr val="002244"/>
              </a:solidFill>
            </a:endParaRPr>
          </a:p>
        </p:txBody>
      </p:sp>
      <p:sp>
        <p:nvSpPr>
          <p:cNvPr id="6" name="Picture Placeholder 4"/>
          <p:cNvSpPr>
            <a:spLocks noGrp="1"/>
          </p:cNvSpPr>
          <p:nvPr>
            <p:ph type="pic" sz="quarter" idx="13"/>
          </p:nvPr>
        </p:nvSpPr>
        <p:spPr>
          <a:xfrm>
            <a:off x="3220626" y="120947"/>
            <a:ext cx="6564784" cy="6620425"/>
          </a:xfrm>
        </p:spPr>
        <p:txBody>
          <a:bodyPr/>
          <a:lstStyle/>
          <a:p>
            <a:r>
              <a:rPr lang="en-US" smtClean="0"/>
              <a:t>Click icon to add picture</a:t>
            </a:r>
            <a:endParaRPr lang="en-GB"/>
          </a:p>
        </p:txBody>
      </p:sp>
      <p:cxnSp>
        <p:nvCxnSpPr>
          <p:cNvPr id="7" name="Straight Connector 6"/>
          <p:cNvCxnSpPr/>
          <p:nvPr userDrawn="1"/>
        </p:nvCxnSpPr>
        <p:spPr>
          <a:xfrm flipV="1">
            <a:off x="579807" y="1491683"/>
            <a:ext cx="2534537" cy="0"/>
          </a:xfrm>
          <a:prstGeom prst="line">
            <a:avLst/>
          </a:prstGeom>
          <a:ln>
            <a:solidFill>
              <a:srgbClr val="606B8D"/>
            </a:solidFill>
          </a:ln>
        </p:spPr>
        <p:style>
          <a:lnRef idx="1">
            <a:schemeClr val="accent1"/>
          </a:lnRef>
          <a:fillRef idx="0">
            <a:schemeClr val="accent1"/>
          </a:fillRef>
          <a:effectRef idx="0">
            <a:schemeClr val="accent1"/>
          </a:effectRef>
          <a:fontRef idx="minor">
            <a:schemeClr val="tx1"/>
          </a:fontRef>
        </p:style>
      </p:cxnSp>
      <p:sp>
        <p:nvSpPr>
          <p:cNvPr id="9" name="Text Placeholder 8"/>
          <p:cNvSpPr>
            <a:spLocks noGrp="1"/>
          </p:cNvSpPr>
          <p:nvPr>
            <p:ph type="body" sz="quarter" idx="14"/>
          </p:nvPr>
        </p:nvSpPr>
        <p:spPr>
          <a:xfrm>
            <a:off x="477028" y="1603236"/>
            <a:ext cx="2710249" cy="473785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10" name="Text Placeholder 8"/>
          <p:cNvSpPr>
            <a:spLocks noGrp="1"/>
          </p:cNvSpPr>
          <p:nvPr>
            <p:ph type="body" sz="quarter" idx="21" hasCustomPrompt="1"/>
          </p:nvPr>
        </p:nvSpPr>
        <p:spPr>
          <a:xfrm>
            <a:off x="498537" y="6254703"/>
            <a:ext cx="2674382" cy="388759"/>
          </a:xfrm>
        </p:spPr>
        <p:txBody>
          <a:bodyPr anchor="b"/>
          <a:lstStyle>
            <a:lvl1pPr marL="0" indent="0">
              <a:buFontTx/>
              <a:buNone/>
              <a:defRPr sz="900"/>
            </a:lvl1pPr>
          </a:lstStyle>
          <a:p>
            <a:pPr lvl="0"/>
            <a:r>
              <a:rPr lang="en-US" dirty="0" smtClean="0"/>
              <a:t>Source: Enter source here</a:t>
            </a:r>
            <a:endParaRPr lang="en-GB" dirty="0"/>
          </a:p>
        </p:txBody>
      </p:sp>
    </p:spTree>
    <p:extLst>
      <p:ext uri="{BB962C8B-B14F-4D97-AF65-F5344CB8AC3E}">
        <p14:creationId xmlns:p14="http://schemas.microsoft.com/office/powerpoint/2010/main" val="1124546297"/>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preserve="1" userDrawn="1">
  <p:cSld name="20. FULL SCREEN PICTURE">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00B6CA34-6738-40AF-91D1-D098062861F9}" type="datetimeFigureOut">
              <a:rPr lang="en-GB" smtClean="0">
                <a:solidFill>
                  <a:srgbClr val="002244"/>
                </a:solidFill>
              </a:rPr>
              <a:pPr/>
              <a:t>07/03/2016</a:t>
            </a:fld>
            <a:endParaRPr lang="en-GB" dirty="0">
              <a:solidFill>
                <a:srgbClr val="002244"/>
              </a:solidFill>
            </a:endParaRPr>
          </a:p>
        </p:txBody>
      </p:sp>
      <p:sp>
        <p:nvSpPr>
          <p:cNvPr id="4" name="Footer Placeholder 3"/>
          <p:cNvSpPr>
            <a:spLocks noGrp="1"/>
          </p:cNvSpPr>
          <p:nvPr>
            <p:ph type="ftr" sz="quarter" idx="11"/>
          </p:nvPr>
        </p:nvSpPr>
        <p:spPr/>
        <p:txBody>
          <a:bodyPr/>
          <a:lstStyle/>
          <a:p>
            <a:endParaRPr lang="en-GB" dirty="0">
              <a:solidFill>
                <a:srgbClr val="002244"/>
              </a:solidFill>
            </a:endParaRPr>
          </a:p>
        </p:txBody>
      </p:sp>
      <p:sp>
        <p:nvSpPr>
          <p:cNvPr id="5" name="Slide Number Placeholder 4"/>
          <p:cNvSpPr>
            <a:spLocks noGrp="1"/>
          </p:cNvSpPr>
          <p:nvPr>
            <p:ph type="sldNum" sz="quarter" idx="12"/>
          </p:nvPr>
        </p:nvSpPr>
        <p:spPr/>
        <p:txBody>
          <a:bodyPr/>
          <a:lstStyle/>
          <a:p>
            <a:fld id="{B3D0B232-8F1E-405E-9C98-A855FD5493C3}" type="slidenum">
              <a:rPr lang="en-GB" smtClean="0">
                <a:solidFill>
                  <a:srgbClr val="002244"/>
                </a:solidFill>
              </a:rPr>
              <a:pPr/>
              <a:t>‹#›</a:t>
            </a:fld>
            <a:endParaRPr lang="en-GB">
              <a:solidFill>
                <a:srgbClr val="002244"/>
              </a:solidFill>
            </a:endParaRPr>
          </a:p>
        </p:txBody>
      </p:sp>
      <p:sp>
        <p:nvSpPr>
          <p:cNvPr id="7" name="Text Placeholder 6"/>
          <p:cNvSpPr>
            <a:spLocks noGrp="1"/>
          </p:cNvSpPr>
          <p:nvPr>
            <p:ph type="body" sz="quarter" idx="13"/>
          </p:nvPr>
        </p:nvSpPr>
        <p:spPr>
          <a:xfrm>
            <a:off x="114855" y="1616951"/>
            <a:ext cx="4926529" cy="3516111"/>
          </a:xfrm>
          <a:solidFill>
            <a:schemeClr val="tx1"/>
          </a:solidFill>
        </p:spPr>
        <p:txBody>
          <a:bodyPr lIns="462823" tIns="99176"/>
          <a:lstStyle>
            <a:lvl1pPr>
              <a:buClr>
                <a:schemeClr val="bg1"/>
              </a:buClr>
              <a:defRPr>
                <a:solidFill>
                  <a:schemeClr val="bg1"/>
                </a:solidFill>
              </a:defRPr>
            </a:lvl1pPr>
            <a:lvl2pPr>
              <a:buClr>
                <a:srgbClr val="A1A7C0"/>
              </a:buClr>
              <a:defRPr>
                <a:solidFill>
                  <a:schemeClr val="bg1"/>
                </a:solidFill>
              </a:defRPr>
            </a:lvl2pPr>
            <a:lvl3pPr>
              <a:defRPr>
                <a:solidFill>
                  <a:schemeClr val="bg1"/>
                </a:solidFill>
              </a:defRPr>
            </a:lvl3pPr>
            <a:lvl4pPr>
              <a:buClr>
                <a:srgbClr val="606B8D"/>
              </a:buClr>
              <a:defRPr>
                <a:solidFill>
                  <a:schemeClr val="bg1"/>
                </a:solidFill>
              </a:defRPr>
            </a:lvl4pPr>
            <a:lvl5pPr>
              <a:buClr>
                <a:srgbClr val="606B8D"/>
              </a:buCl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8" name="Text Placeholder 8"/>
          <p:cNvSpPr>
            <a:spLocks noGrp="1"/>
          </p:cNvSpPr>
          <p:nvPr>
            <p:ph type="body" sz="quarter" idx="21" hasCustomPrompt="1"/>
          </p:nvPr>
        </p:nvSpPr>
        <p:spPr>
          <a:xfrm>
            <a:off x="498537" y="6254703"/>
            <a:ext cx="3980879" cy="388759"/>
          </a:xfrm>
        </p:spPr>
        <p:txBody>
          <a:bodyPr anchor="b"/>
          <a:lstStyle>
            <a:lvl1pPr marL="0" indent="0">
              <a:buFontTx/>
              <a:buNone/>
              <a:defRPr sz="900"/>
            </a:lvl1pPr>
          </a:lstStyle>
          <a:p>
            <a:pPr lvl="0"/>
            <a:r>
              <a:rPr lang="en-US" dirty="0" smtClean="0"/>
              <a:t>Source: Enter source here</a:t>
            </a:r>
            <a:endParaRPr lang="en-GB" dirty="0"/>
          </a:p>
        </p:txBody>
      </p:sp>
      <p:sp>
        <p:nvSpPr>
          <p:cNvPr id="11" name="Frame 10"/>
          <p:cNvSpPr/>
          <p:nvPr userDrawn="1"/>
        </p:nvSpPr>
        <p:spPr>
          <a:xfrm>
            <a:off x="0" y="0"/>
            <a:ext cx="9906000" cy="6858000"/>
          </a:xfrm>
          <a:prstGeom prst="frame">
            <a:avLst>
              <a:gd name="adj1" fmla="val 1841"/>
            </a:avLst>
          </a:prstGeom>
          <a:solidFill>
            <a:srgbClr val="606B8D"/>
          </a:solidFill>
          <a:ln>
            <a:noFill/>
          </a:ln>
        </p:spPr>
        <p:style>
          <a:lnRef idx="2">
            <a:schemeClr val="accent1">
              <a:shade val="50000"/>
            </a:schemeClr>
          </a:lnRef>
          <a:fillRef idx="1">
            <a:schemeClr val="accent1"/>
          </a:fillRef>
          <a:effectRef idx="0">
            <a:schemeClr val="accent1"/>
          </a:effectRef>
          <a:fontRef idx="minor">
            <a:schemeClr val="lt1"/>
          </a:fontRef>
        </p:style>
        <p:txBody>
          <a:bodyPr lIns="83969" tIns="41985" rIns="83969" bIns="41985" rtlCol="0" anchor="ctr"/>
          <a:lstStyle/>
          <a:p>
            <a:pPr algn="ctr" defTabSz="957838" fontAlgn="auto">
              <a:spcBef>
                <a:spcPts val="0"/>
              </a:spcBef>
              <a:spcAft>
                <a:spcPts val="0"/>
              </a:spcAft>
            </a:pPr>
            <a:endParaRPr lang="en-GB" sz="1900">
              <a:solidFill>
                <a:srgbClr val="002244"/>
              </a:solidFill>
            </a:endParaRPr>
          </a:p>
        </p:txBody>
      </p:sp>
      <p:pic>
        <p:nvPicPr>
          <p:cNvPr id="12" name="Picture 11" descr="logo.emf"/>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583170" y="414678"/>
            <a:ext cx="874296" cy="853109"/>
          </a:xfrm>
          <a:prstGeom prst="rect">
            <a:avLst/>
          </a:prstGeom>
        </p:spPr>
      </p:pic>
    </p:spTree>
    <p:extLst>
      <p:ext uri="{BB962C8B-B14F-4D97-AF65-F5344CB8AC3E}">
        <p14:creationId xmlns:p14="http://schemas.microsoft.com/office/powerpoint/2010/main" val="1449234514"/>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preserve="1" userDrawn="1">
  <p:cSld name="20.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00B6CA34-6738-40AF-91D1-D098062861F9}" type="datetimeFigureOut">
              <a:rPr lang="en-GB" smtClean="0">
                <a:solidFill>
                  <a:srgbClr val="002244"/>
                </a:solidFill>
              </a:rPr>
              <a:pPr/>
              <a:t>07/03/2016</a:t>
            </a:fld>
            <a:endParaRPr lang="en-GB" dirty="0">
              <a:solidFill>
                <a:srgbClr val="002244"/>
              </a:solidFill>
            </a:endParaRPr>
          </a:p>
        </p:txBody>
      </p:sp>
      <p:sp>
        <p:nvSpPr>
          <p:cNvPr id="4" name="Footer Placeholder 3"/>
          <p:cNvSpPr>
            <a:spLocks noGrp="1"/>
          </p:cNvSpPr>
          <p:nvPr>
            <p:ph type="ftr" sz="quarter" idx="11"/>
          </p:nvPr>
        </p:nvSpPr>
        <p:spPr/>
        <p:txBody>
          <a:bodyPr/>
          <a:lstStyle/>
          <a:p>
            <a:endParaRPr lang="en-GB" dirty="0">
              <a:solidFill>
                <a:srgbClr val="002244"/>
              </a:solidFill>
            </a:endParaRPr>
          </a:p>
        </p:txBody>
      </p:sp>
      <p:sp>
        <p:nvSpPr>
          <p:cNvPr id="5" name="Slide Number Placeholder 4"/>
          <p:cNvSpPr>
            <a:spLocks noGrp="1"/>
          </p:cNvSpPr>
          <p:nvPr>
            <p:ph type="sldNum" sz="quarter" idx="12"/>
          </p:nvPr>
        </p:nvSpPr>
        <p:spPr/>
        <p:txBody>
          <a:bodyPr/>
          <a:lstStyle/>
          <a:p>
            <a:fld id="{B3D0B232-8F1E-405E-9C98-A855FD5493C3}" type="slidenum">
              <a:rPr lang="en-GB" smtClean="0">
                <a:solidFill>
                  <a:srgbClr val="002244"/>
                </a:solidFill>
              </a:rPr>
              <a:pPr/>
              <a:t>‹#›</a:t>
            </a:fld>
            <a:endParaRPr lang="en-GB">
              <a:solidFill>
                <a:srgbClr val="002244"/>
              </a:solidFill>
            </a:endParaRPr>
          </a:p>
        </p:txBody>
      </p:sp>
      <p:sp>
        <p:nvSpPr>
          <p:cNvPr id="6" name="Chart Placeholder 18"/>
          <p:cNvSpPr>
            <a:spLocks noGrp="1"/>
          </p:cNvSpPr>
          <p:nvPr>
            <p:ph type="chart" sz="quarter" idx="13"/>
          </p:nvPr>
        </p:nvSpPr>
        <p:spPr>
          <a:xfrm>
            <a:off x="491183" y="1616951"/>
            <a:ext cx="8988067" cy="4610396"/>
          </a:xfrm>
        </p:spPr>
        <p:txBody>
          <a:bodyPr/>
          <a:lstStyle/>
          <a:p>
            <a:r>
              <a:rPr lang="en-US" smtClean="0"/>
              <a:t>Click icon to add chart</a:t>
            </a:r>
            <a:endParaRPr lang="en-GB" dirty="0"/>
          </a:p>
        </p:txBody>
      </p:sp>
      <p:sp>
        <p:nvSpPr>
          <p:cNvPr id="7" name="Text Placeholder 8"/>
          <p:cNvSpPr>
            <a:spLocks noGrp="1"/>
          </p:cNvSpPr>
          <p:nvPr>
            <p:ph type="body" sz="quarter" idx="14" hasCustomPrompt="1"/>
          </p:nvPr>
        </p:nvSpPr>
        <p:spPr>
          <a:xfrm>
            <a:off x="498536" y="6254703"/>
            <a:ext cx="3952166" cy="388759"/>
          </a:xfrm>
        </p:spPr>
        <p:txBody>
          <a:bodyPr anchor="b"/>
          <a:lstStyle>
            <a:lvl1pPr marL="0" indent="0">
              <a:buFontTx/>
              <a:buNone/>
              <a:defRPr sz="900"/>
            </a:lvl1pPr>
          </a:lstStyle>
          <a:p>
            <a:pPr lvl="0"/>
            <a:r>
              <a:rPr lang="en-US" dirty="0" smtClean="0"/>
              <a:t>Source: Enter source here</a:t>
            </a:r>
            <a:endParaRPr lang="en-GB" dirty="0"/>
          </a:p>
        </p:txBody>
      </p:sp>
      <p:cxnSp>
        <p:nvCxnSpPr>
          <p:cNvPr id="8" name="Straight Connector 7"/>
          <p:cNvCxnSpPr/>
          <p:nvPr userDrawn="1"/>
        </p:nvCxnSpPr>
        <p:spPr>
          <a:xfrm flipV="1">
            <a:off x="579807" y="1491683"/>
            <a:ext cx="8904228" cy="0"/>
          </a:xfrm>
          <a:prstGeom prst="line">
            <a:avLst/>
          </a:prstGeom>
          <a:ln>
            <a:solidFill>
              <a:srgbClr val="606B8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835234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7. FOUR CASE STUDI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00B6CA34-6738-40AF-91D1-D098062861F9}" type="datetimeFigureOut">
              <a:rPr lang="en-GB" smtClean="0">
                <a:solidFill>
                  <a:srgbClr val="002244"/>
                </a:solidFill>
              </a:rPr>
              <a:pPr/>
              <a:t>07/03/2016</a:t>
            </a:fld>
            <a:endParaRPr lang="en-GB" dirty="0">
              <a:solidFill>
                <a:srgbClr val="002244"/>
              </a:solidFill>
            </a:endParaRPr>
          </a:p>
        </p:txBody>
      </p:sp>
      <p:sp>
        <p:nvSpPr>
          <p:cNvPr id="4" name="Footer Placeholder 3"/>
          <p:cNvSpPr>
            <a:spLocks noGrp="1"/>
          </p:cNvSpPr>
          <p:nvPr>
            <p:ph type="ftr" sz="quarter" idx="11"/>
          </p:nvPr>
        </p:nvSpPr>
        <p:spPr/>
        <p:txBody>
          <a:bodyPr/>
          <a:lstStyle/>
          <a:p>
            <a:endParaRPr lang="en-GB" dirty="0">
              <a:solidFill>
                <a:srgbClr val="002244"/>
              </a:solidFill>
            </a:endParaRPr>
          </a:p>
        </p:txBody>
      </p:sp>
      <p:sp>
        <p:nvSpPr>
          <p:cNvPr id="5" name="Slide Number Placeholder 4"/>
          <p:cNvSpPr>
            <a:spLocks noGrp="1"/>
          </p:cNvSpPr>
          <p:nvPr>
            <p:ph type="sldNum" sz="quarter" idx="12"/>
          </p:nvPr>
        </p:nvSpPr>
        <p:spPr/>
        <p:txBody>
          <a:bodyPr/>
          <a:lstStyle/>
          <a:p>
            <a:fld id="{B3D0B232-8F1E-405E-9C98-A855FD5493C3}" type="slidenum">
              <a:rPr lang="en-GB" smtClean="0">
                <a:solidFill>
                  <a:srgbClr val="002244"/>
                </a:solidFill>
              </a:rPr>
              <a:pPr/>
              <a:t>‹#›</a:t>
            </a:fld>
            <a:endParaRPr lang="en-GB">
              <a:solidFill>
                <a:srgbClr val="002244"/>
              </a:solidFill>
            </a:endParaRPr>
          </a:p>
        </p:txBody>
      </p:sp>
      <p:sp>
        <p:nvSpPr>
          <p:cNvPr id="6" name="Rectangle 5"/>
          <p:cNvSpPr/>
          <p:nvPr userDrawn="1"/>
        </p:nvSpPr>
        <p:spPr>
          <a:xfrm>
            <a:off x="605198" y="1617177"/>
            <a:ext cx="2134347" cy="4704719"/>
          </a:xfrm>
          <a:prstGeom prst="rect">
            <a:avLst/>
          </a:prstGeom>
          <a:solidFill>
            <a:srgbClr val="A1A7C0"/>
          </a:solidFill>
          <a:ln>
            <a:noFill/>
          </a:ln>
        </p:spPr>
        <p:style>
          <a:lnRef idx="2">
            <a:schemeClr val="accent1">
              <a:shade val="50000"/>
            </a:schemeClr>
          </a:lnRef>
          <a:fillRef idx="1">
            <a:schemeClr val="accent1"/>
          </a:fillRef>
          <a:effectRef idx="0">
            <a:schemeClr val="accent1"/>
          </a:effectRef>
          <a:fontRef idx="minor">
            <a:schemeClr val="lt1"/>
          </a:fontRef>
        </p:style>
        <p:txBody>
          <a:bodyPr lIns="83800" tIns="41900" rIns="83800" bIns="41900" rtlCol="0" anchor="ctr"/>
          <a:lstStyle/>
          <a:p>
            <a:pPr algn="ctr" defTabSz="955968" fontAlgn="auto">
              <a:spcBef>
                <a:spcPts val="0"/>
              </a:spcBef>
              <a:spcAft>
                <a:spcPts val="0"/>
              </a:spcAft>
            </a:pPr>
            <a:endParaRPr lang="en-GB" sz="1900">
              <a:solidFill>
                <a:srgbClr val="FFFFFF"/>
              </a:solidFill>
            </a:endParaRPr>
          </a:p>
        </p:txBody>
      </p:sp>
      <p:sp>
        <p:nvSpPr>
          <p:cNvPr id="7" name="Rectangle 6"/>
          <p:cNvSpPr/>
          <p:nvPr userDrawn="1"/>
        </p:nvSpPr>
        <p:spPr>
          <a:xfrm>
            <a:off x="2854166" y="1617177"/>
            <a:ext cx="2134347" cy="4704719"/>
          </a:xfrm>
          <a:prstGeom prst="rect">
            <a:avLst/>
          </a:prstGeom>
          <a:solidFill>
            <a:srgbClr val="A1A7C0"/>
          </a:solidFill>
          <a:ln>
            <a:noFill/>
          </a:ln>
        </p:spPr>
        <p:style>
          <a:lnRef idx="2">
            <a:schemeClr val="accent1">
              <a:shade val="50000"/>
            </a:schemeClr>
          </a:lnRef>
          <a:fillRef idx="1">
            <a:schemeClr val="accent1"/>
          </a:fillRef>
          <a:effectRef idx="0">
            <a:schemeClr val="accent1"/>
          </a:effectRef>
          <a:fontRef idx="minor">
            <a:schemeClr val="lt1"/>
          </a:fontRef>
        </p:style>
        <p:txBody>
          <a:bodyPr lIns="83800" tIns="41900" rIns="83800" bIns="41900" rtlCol="0" anchor="ctr"/>
          <a:lstStyle/>
          <a:p>
            <a:pPr algn="ctr" defTabSz="955968" fontAlgn="auto">
              <a:spcBef>
                <a:spcPts val="0"/>
              </a:spcBef>
              <a:spcAft>
                <a:spcPts val="0"/>
              </a:spcAft>
            </a:pPr>
            <a:endParaRPr lang="en-GB" sz="1900">
              <a:solidFill>
                <a:srgbClr val="FFFFFF"/>
              </a:solidFill>
            </a:endParaRPr>
          </a:p>
        </p:txBody>
      </p:sp>
      <p:sp>
        <p:nvSpPr>
          <p:cNvPr id="8" name="Rectangle 7"/>
          <p:cNvSpPr/>
          <p:nvPr userDrawn="1"/>
        </p:nvSpPr>
        <p:spPr>
          <a:xfrm>
            <a:off x="5103130" y="1617177"/>
            <a:ext cx="2134347" cy="4704719"/>
          </a:xfrm>
          <a:prstGeom prst="rect">
            <a:avLst/>
          </a:prstGeom>
          <a:solidFill>
            <a:srgbClr val="A1A7C0"/>
          </a:solidFill>
          <a:ln>
            <a:noFill/>
          </a:ln>
        </p:spPr>
        <p:style>
          <a:lnRef idx="2">
            <a:schemeClr val="accent1">
              <a:shade val="50000"/>
            </a:schemeClr>
          </a:lnRef>
          <a:fillRef idx="1">
            <a:schemeClr val="accent1"/>
          </a:fillRef>
          <a:effectRef idx="0">
            <a:schemeClr val="accent1"/>
          </a:effectRef>
          <a:fontRef idx="minor">
            <a:schemeClr val="lt1"/>
          </a:fontRef>
        </p:style>
        <p:txBody>
          <a:bodyPr lIns="83800" tIns="41900" rIns="83800" bIns="41900" rtlCol="0" anchor="ctr"/>
          <a:lstStyle/>
          <a:p>
            <a:pPr algn="ctr" defTabSz="955968" fontAlgn="auto">
              <a:spcBef>
                <a:spcPts val="0"/>
              </a:spcBef>
              <a:spcAft>
                <a:spcPts val="0"/>
              </a:spcAft>
            </a:pPr>
            <a:endParaRPr lang="en-GB" sz="1900">
              <a:solidFill>
                <a:srgbClr val="FFFFFF"/>
              </a:solidFill>
            </a:endParaRPr>
          </a:p>
        </p:txBody>
      </p:sp>
      <p:sp>
        <p:nvSpPr>
          <p:cNvPr id="9" name="Rectangle 8"/>
          <p:cNvSpPr/>
          <p:nvPr userDrawn="1"/>
        </p:nvSpPr>
        <p:spPr>
          <a:xfrm>
            <a:off x="7352101" y="1617177"/>
            <a:ext cx="2134347" cy="4704719"/>
          </a:xfrm>
          <a:prstGeom prst="rect">
            <a:avLst/>
          </a:prstGeom>
          <a:solidFill>
            <a:srgbClr val="A1A7C0"/>
          </a:solidFill>
          <a:ln>
            <a:noFill/>
          </a:ln>
        </p:spPr>
        <p:style>
          <a:lnRef idx="2">
            <a:schemeClr val="accent1">
              <a:shade val="50000"/>
            </a:schemeClr>
          </a:lnRef>
          <a:fillRef idx="1">
            <a:schemeClr val="accent1"/>
          </a:fillRef>
          <a:effectRef idx="0">
            <a:schemeClr val="accent1"/>
          </a:effectRef>
          <a:fontRef idx="minor">
            <a:schemeClr val="lt1"/>
          </a:fontRef>
        </p:style>
        <p:txBody>
          <a:bodyPr lIns="83800" tIns="41900" rIns="83800" bIns="41900" rtlCol="0" anchor="ctr"/>
          <a:lstStyle/>
          <a:p>
            <a:pPr algn="ctr" defTabSz="955968" fontAlgn="auto">
              <a:spcBef>
                <a:spcPts val="0"/>
              </a:spcBef>
              <a:spcAft>
                <a:spcPts val="0"/>
              </a:spcAft>
            </a:pPr>
            <a:endParaRPr lang="en-GB" sz="1900">
              <a:solidFill>
                <a:srgbClr val="FFFFFF"/>
              </a:solidFill>
            </a:endParaRPr>
          </a:p>
        </p:txBody>
      </p:sp>
      <p:sp>
        <p:nvSpPr>
          <p:cNvPr id="10" name="Picture Placeholder 9"/>
          <p:cNvSpPr>
            <a:spLocks noGrp="1" noChangeAspect="1"/>
          </p:cNvSpPr>
          <p:nvPr>
            <p:ph type="pic" sz="quarter" idx="13"/>
          </p:nvPr>
        </p:nvSpPr>
        <p:spPr>
          <a:xfrm>
            <a:off x="688434" y="1696141"/>
            <a:ext cx="1934252" cy="1960262"/>
          </a:xfrm>
        </p:spPr>
        <p:txBody>
          <a:bodyPr/>
          <a:lstStyle/>
          <a:p>
            <a:r>
              <a:rPr lang="en-US" smtClean="0"/>
              <a:t>Click icon to add picture</a:t>
            </a:r>
            <a:endParaRPr lang="en-GB"/>
          </a:p>
        </p:txBody>
      </p:sp>
      <p:sp>
        <p:nvSpPr>
          <p:cNvPr id="11" name="Picture Placeholder 9"/>
          <p:cNvSpPr>
            <a:spLocks noGrp="1" noChangeAspect="1"/>
          </p:cNvSpPr>
          <p:nvPr>
            <p:ph type="pic" sz="quarter" idx="14"/>
          </p:nvPr>
        </p:nvSpPr>
        <p:spPr>
          <a:xfrm>
            <a:off x="2942727" y="1696141"/>
            <a:ext cx="1934252" cy="1960262"/>
          </a:xfrm>
        </p:spPr>
        <p:txBody>
          <a:bodyPr/>
          <a:lstStyle/>
          <a:p>
            <a:r>
              <a:rPr lang="en-US" smtClean="0"/>
              <a:t>Click icon to add picture</a:t>
            </a:r>
            <a:endParaRPr lang="en-GB"/>
          </a:p>
        </p:txBody>
      </p:sp>
      <p:sp>
        <p:nvSpPr>
          <p:cNvPr id="12" name="Picture Placeholder 9"/>
          <p:cNvSpPr>
            <a:spLocks noGrp="1" noChangeAspect="1"/>
          </p:cNvSpPr>
          <p:nvPr>
            <p:ph type="pic" sz="quarter" idx="15"/>
          </p:nvPr>
        </p:nvSpPr>
        <p:spPr>
          <a:xfrm>
            <a:off x="5197020" y="1696141"/>
            <a:ext cx="1934252" cy="1960262"/>
          </a:xfrm>
        </p:spPr>
        <p:txBody>
          <a:bodyPr/>
          <a:lstStyle/>
          <a:p>
            <a:r>
              <a:rPr lang="en-US" smtClean="0"/>
              <a:t>Click icon to add picture</a:t>
            </a:r>
            <a:endParaRPr lang="en-GB"/>
          </a:p>
        </p:txBody>
      </p:sp>
      <p:sp>
        <p:nvSpPr>
          <p:cNvPr id="13" name="Picture Placeholder 9"/>
          <p:cNvSpPr>
            <a:spLocks noGrp="1" noChangeAspect="1"/>
          </p:cNvSpPr>
          <p:nvPr>
            <p:ph type="pic" sz="quarter" idx="16"/>
          </p:nvPr>
        </p:nvSpPr>
        <p:spPr>
          <a:xfrm>
            <a:off x="7451311" y="1696141"/>
            <a:ext cx="1934252" cy="1960262"/>
          </a:xfrm>
        </p:spPr>
        <p:txBody>
          <a:bodyPr/>
          <a:lstStyle/>
          <a:p>
            <a:r>
              <a:rPr lang="en-US" smtClean="0"/>
              <a:t>Click icon to add picture</a:t>
            </a:r>
            <a:endParaRPr lang="en-GB"/>
          </a:p>
        </p:txBody>
      </p:sp>
      <p:cxnSp>
        <p:nvCxnSpPr>
          <p:cNvPr id="14" name="Straight Connector 13"/>
          <p:cNvCxnSpPr/>
          <p:nvPr userDrawn="1"/>
        </p:nvCxnSpPr>
        <p:spPr>
          <a:xfrm>
            <a:off x="688434" y="3745429"/>
            <a:ext cx="1934252"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2942727" y="3745429"/>
            <a:ext cx="1934252"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a:xfrm>
            <a:off x="5197020" y="3745429"/>
            <a:ext cx="1934252"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a:off x="7451311" y="3745429"/>
            <a:ext cx="1934252"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ext Placeholder 11"/>
          <p:cNvSpPr>
            <a:spLocks noGrp="1"/>
          </p:cNvSpPr>
          <p:nvPr>
            <p:ph type="body" sz="quarter" idx="17"/>
          </p:nvPr>
        </p:nvSpPr>
        <p:spPr>
          <a:xfrm>
            <a:off x="688434" y="3795344"/>
            <a:ext cx="1934252" cy="2477626"/>
          </a:xfrm>
        </p:spPr>
        <p:txBody>
          <a:bodyPr lIns="0" rIns="0">
            <a:normAutofit/>
          </a:bodyPr>
          <a:lstStyle>
            <a:lvl1pPr>
              <a:buClr>
                <a:schemeClr val="tx1"/>
              </a:buClr>
              <a:defRPr sz="1500"/>
            </a:lvl1pPr>
            <a:lvl2pPr>
              <a:defRPr sz="1500"/>
            </a:lvl2pPr>
            <a:lvl3pPr>
              <a:defRPr sz="1500"/>
            </a:lvl3pPr>
            <a:lvl4pPr>
              <a:buClr>
                <a:srgbClr val="606B8D"/>
              </a:buClr>
              <a:defRPr sz="1500"/>
            </a:lvl4pPr>
            <a:lvl5pPr>
              <a:buClr>
                <a:srgbClr val="606B8D"/>
              </a:buClr>
              <a:defRPr sz="15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20" name="Text Placeholder 11"/>
          <p:cNvSpPr>
            <a:spLocks noGrp="1"/>
          </p:cNvSpPr>
          <p:nvPr>
            <p:ph type="body" sz="quarter" idx="18"/>
          </p:nvPr>
        </p:nvSpPr>
        <p:spPr>
          <a:xfrm>
            <a:off x="2942727" y="3795344"/>
            <a:ext cx="1934252" cy="2477626"/>
          </a:xfrm>
        </p:spPr>
        <p:txBody>
          <a:bodyPr lIns="0" rIns="0">
            <a:normAutofit/>
          </a:bodyPr>
          <a:lstStyle>
            <a:lvl1pPr>
              <a:buClr>
                <a:schemeClr val="tx1"/>
              </a:buClr>
              <a:defRPr sz="1500"/>
            </a:lvl1pPr>
            <a:lvl2pPr>
              <a:defRPr sz="1500"/>
            </a:lvl2pPr>
            <a:lvl3pPr>
              <a:defRPr sz="1500"/>
            </a:lvl3pPr>
            <a:lvl4pPr>
              <a:buClr>
                <a:srgbClr val="606B8D"/>
              </a:buClr>
              <a:defRPr sz="1500"/>
            </a:lvl4pPr>
            <a:lvl5pPr>
              <a:buClr>
                <a:srgbClr val="606B8D"/>
              </a:buClr>
              <a:defRPr sz="15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21" name="Text Placeholder 11"/>
          <p:cNvSpPr>
            <a:spLocks noGrp="1"/>
          </p:cNvSpPr>
          <p:nvPr>
            <p:ph type="body" sz="quarter" idx="19"/>
          </p:nvPr>
        </p:nvSpPr>
        <p:spPr>
          <a:xfrm>
            <a:off x="5197020" y="3795344"/>
            <a:ext cx="1934252" cy="2477626"/>
          </a:xfrm>
        </p:spPr>
        <p:txBody>
          <a:bodyPr lIns="0" rIns="0">
            <a:normAutofit/>
          </a:bodyPr>
          <a:lstStyle>
            <a:lvl1pPr>
              <a:buClr>
                <a:schemeClr val="tx1"/>
              </a:buClr>
              <a:defRPr sz="1500"/>
            </a:lvl1pPr>
            <a:lvl2pPr>
              <a:defRPr sz="1500"/>
            </a:lvl2pPr>
            <a:lvl3pPr>
              <a:defRPr sz="1500"/>
            </a:lvl3pPr>
            <a:lvl4pPr>
              <a:buClr>
                <a:srgbClr val="606B8D"/>
              </a:buClr>
              <a:defRPr sz="1500"/>
            </a:lvl4pPr>
            <a:lvl5pPr>
              <a:buClr>
                <a:srgbClr val="606B8D"/>
              </a:buClr>
              <a:defRPr sz="15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22" name="Text Placeholder 11"/>
          <p:cNvSpPr>
            <a:spLocks noGrp="1"/>
          </p:cNvSpPr>
          <p:nvPr>
            <p:ph type="body" sz="quarter" idx="20"/>
          </p:nvPr>
        </p:nvSpPr>
        <p:spPr>
          <a:xfrm>
            <a:off x="7451311" y="3795344"/>
            <a:ext cx="1934252" cy="2477626"/>
          </a:xfrm>
        </p:spPr>
        <p:txBody>
          <a:bodyPr lIns="0" rIns="0">
            <a:normAutofit/>
          </a:bodyPr>
          <a:lstStyle>
            <a:lvl1pPr>
              <a:buClr>
                <a:schemeClr val="tx1"/>
              </a:buClr>
              <a:defRPr sz="1500"/>
            </a:lvl1pPr>
            <a:lvl2pPr>
              <a:defRPr sz="1500"/>
            </a:lvl2pPr>
            <a:lvl3pPr>
              <a:defRPr sz="1500"/>
            </a:lvl3pPr>
            <a:lvl4pPr>
              <a:buClr>
                <a:srgbClr val="606B8D"/>
              </a:buClr>
              <a:defRPr sz="1500"/>
            </a:lvl4pPr>
            <a:lvl5pPr>
              <a:buClr>
                <a:srgbClr val="606B8D"/>
              </a:buClr>
              <a:defRPr sz="15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23" name="Text Placeholder 8"/>
          <p:cNvSpPr>
            <a:spLocks noGrp="1"/>
          </p:cNvSpPr>
          <p:nvPr>
            <p:ph type="body" sz="quarter" idx="21" hasCustomPrompt="1"/>
          </p:nvPr>
        </p:nvSpPr>
        <p:spPr>
          <a:xfrm>
            <a:off x="498540" y="6254742"/>
            <a:ext cx="3980880" cy="388759"/>
          </a:xfrm>
        </p:spPr>
        <p:txBody>
          <a:bodyPr anchor="b"/>
          <a:lstStyle>
            <a:lvl1pPr marL="0" indent="0">
              <a:buFontTx/>
              <a:buNone/>
              <a:defRPr sz="900"/>
            </a:lvl1pPr>
          </a:lstStyle>
          <a:p>
            <a:pPr lvl="0"/>
            <a:r>
              <a:rPr lang="en-US" dirty="0" smtClean="0"/>
              <a:t>Source: Enter source here</a:t>
            </a:r>
            <a:endParaRPr lang="en-GB" dirty="0"/>
          </a:p>
        </p:txBody>
      </p:sp>
      <p:cxnSp>
        <p:nvCxnSpPr>
          <p:cNvPr id="24" name="Straight Connector 23"/>
          <p:cNvCxnSpPr/>
          <p:nvPr userDrawn="1"/>
        </p:nvCxnSpPr>
        <p:spPr>
          <a:xfrm flipV="1">
            <a:off x="579810" y="1491683"/>
            <a:ext cx="8904228" cy="0"/>
          </a:xfrm>
          <a:prstGeom prst="line">
            <a:avLst/>
          </a:prstGeom>
          <a:ln>
            <a:solidFill>
              <a:srgbClr val="606B8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71065587"/>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preserve="1" userDrawn="1">
  <p:cSld name="21. CONTENT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00B6CA34-6738-40AF-91D1-D098062861F9}" type="datetimeFigureOut">
              <a:rPr lang="en-GB" smtClean="0">
                <a:solidFill>
                  <a:srgbClr val="002244"/>
                </a:solidFill>
              </a:rPr>
              <a:pPr/>
              <a:t>07/03/2016</a:t>
            </a:fld>
            <a:endParaRPr lang="en-GB" dirty="0">
              <a:solidFill>
                <a:srgbClr val="002244"/>
              </a:solidFill>
            </a:endParaRPr>
          </a:p>
        </p:txBody>
      </p:sp>
      <p:sp>
        <p:nvSpPr>
          <p:cNvPr id="4" name="Footer Placeholder 3"/>
          <p:cNvSpPr>
            <a:spLocks noGrp="1"/>
          </p:cNvSpPr>
          <p:nvPr>
            <p:ph type="ftr" sz="quarter" idx="11"/>
          </p:nvPr>
        </p:nvSpPr>
        <p:spPr/>
        <p:txBody>
          <a:bodyPr/>
          <a:lstStyle/>
          <a:p>
            <a:endParaRPr lang="en-GB" dirty="0">
              <a:solidFill>
                <a:srgbClr val="002244"/>
              </a:solidFill>
            </a:endParaRPr>
          </a:p>
        </p:txBody>
      </p:sp>
      <p:sp>
        <p:nvSpPr>
          <p:cNvPr id="5" name="Slide Number Placeholder 4"/>
          <p:cNvSpPr>
            <a:spLocks noGrp="1"/>
          </p:cNvSpPr>
          <p:nvPr>
            <p:ph type="sldNum" sz="quarter" idx="12"/>
          </p:nvPr>
        </p:nvSpPr>
        <p:spPr/>
        <p:txBody>
          <a:bodyPr/>
          <a:lstStyle/>
          <a:p>
            <a:fld id="{B3D0B232-8F1E-405E-9C98-A855FD5493C3}" type="slidenum">
              <a:rPr lang="en-GB" smtClean="0">
                <a:solidFill>
                  <a:srgbClr val="002244"/>
                </a:solidFill>
              </a:rPr>
              <a:pPr/>
              <a:t>‹#›</a:t>
            </a:fld>
            <a:endParaRPr lang="en-GB">
              <a:solidFill>
                <a:srgbClr val="002244"/>
              </a:solidFill>
            </a:endParaRPr>
          </a:p>
        </p:txBody>
      </p:sp>
      <p:sp>
        <p:nvSpPr>
          <p:cNvPr id="7" name="Text Placeholder 6"/>
          <p:cNvSpPr>
            <a:spLocks noGrp="1"/>
          </p:cNvSpPr>
          <p:nvPr>
            <p:ph type="body" sz="quarter" idx="13"/>
          </p:nvPr>
        </p:nvSpPr>
        <p:spPr>
          <a:xfrm>
            <a:off x="620596" y="1616951"/>
            <a:ext cx="2639738" cy="4640632"/>
          </a:xfrm>
          <a:solidFill>
            <a:srgbClr val="A1A7C0"/>
          </a:solidFill>
        </p:spPr>
        <p:txBody>
          <a:bodyPr tIns="99176"/>
          <a:lstStyle>
            <a:lvl1pPr>
              <a:buClr>
                <a:schemeClr val="tx1"/>
              </a:buClr>
              <a:defRPr/>
            </a:lvl1pPr>
            <a:lvl4pPr>
              <a:buClr>
                <a:srgbClr val="606B8D"/>
              </a:buClr>
              <a:defRPr/>
            </a:lvl4pPr>
            <a:lvl5pPr>
              <a:buClr>
                <a:srgbClr val="606B8D"/>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9" name="Text Placeholder 8"/>
          <p:cNvSpPr>
            <a:spLocks noGrp="1"/>
          </p:cNvSpPr>
          <p:nvPr>
            <p:ph type="body" sz="quarter" idx="15" hasCustomPrompt="1"/>
          </p:nvPr>
        </p:nvSpPr>
        <p:spPr>
          <a:xfrm>
            <a:off x="498537" y="6254703"/>
            <a:ext cx="3995236" cy="388759"/>
          </a:xfrm>
        </p:spPr>
        <p:txBody>
          <a:bodyPr anchor="b"/>
          <a:lstStyle>
            <a:lvl1pPr marL="0" indent="0">
              <a:buFontTx/>
              <a:buNone/>
              <a:defRPr sz="900"/>
            </a:lvl1pPr>
          </a:lstStyle>
          <a:p>
            <a:pPr lvl="0"/>
            <a:r>
              <a:rPr lang="en-US" dirty="0" smtClean="0"/>
              <a:t>Source: Enter source here</a:t>
            </a:r>
            <a:endParaRPr lang="en-GB" dirty="0"/>
          </a:p>
        </p:txBody>
      </p:sp>
      <p:cxnSp>
        <p:nvCxnSpPr>
          <p:cNvPr id="10" name="Straight Connector 9"/>
          <p:cNvCxnSpPr/>
          <p:nvPr userDrawn="1"/>
        </p:nvCxnSpPr>
        <p:spPr>
          <a:xfrm flipV="1">
            <a:off x="579807" y="1491683"/>
            <a:ext cx="8904228" cy="0"/>
          </a:xfrm>
          <a:prstGeom prst="line">
            <a:avLst/>
          </a:prstGeom>
          <a:ln>
            <a:solidFill>
              <a:srgbClr val="606B8D"/>
            </a:solidFill>
          </a:ln>
        </p:spPr>
        <p:style>
          <a:lnRef idx="1">
            <a:schemeClr val="accent1"/>
          </a:lnRef>
          <a:fillRef idx="0">
            <a:schemeClr val="accent1"/>
          </a:fillRef>
          <a:effectRef idx="0">
            <a:schemeClr val="accent1"/>
          </a:effectRef>
          <a:fontRef idx="minor">
            <a:schemeClr val="tx1"/>
          </a:fontRef>
        </p:style>
      </p:cxnSp>
      <p:sp>
        <p:nvSpPr>
          <p:cNvPr id="14" name="Content Placeholder 13"/>
          <p:cNvSpPr>
            <a:spLocks noGrp="1"/>
          </p:cNvSpPr>
          <p:nvPr>
            <p:ph sz="quarter" idx="16"/>
          </p:nvPr>
        </p:nvSpPr>
        <p:spPr>
          <a:xfrm>
            <a:off x="3244937" y="1616951"/>
            <a:ext cx="6172931" cy="4610418"/>
          </a:xfrm>
        </p:spPr>
        <p:txBody>
          <a:bodyPr tIns="99176"/>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2875133684"/>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preserve="1" userDrawn="1">
  <p:cSld name="22. TWO GRAPH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00B6CA34-6738-40AF-91D1-D098062861F9}" type="datetimeFigureOut">
              <a:rPr lang="en-GB" smtClean="0">
                <a:solidFill>
                  <a:srgbClr val="002244"/>
                </a:solidFill>
              </a:rPr>
              <a:pPr/>
              <a:t>07/03/2016</a:t>
            </a:fld>
            <a:endParaRPr lang="en-GB" dirty="0">
              <a:solidFill>
                <a:srgbClr val="002244"/>
              </a:solidFill>
            </a:endParaRPr>
          </a:p>
        </p:txBody>
      </p:sp>
      <p:sp>
        <p:nvSpPr>
          <p:cNvPr id="4" name="Footer Placeholder 3"/>
          <p:cNvSpPr>
            <a:spLocks noGrp="1"/>
          </p:cNvSpPr>
          <p:nvPr>
            <p:ph type="ftr" sz="quarter" idx="11"/>
          </p:nvPr>
        </p:nvSpPr>
        <p:spPr/>
        <p:txBody>
          <a:bodyPr/>
          <a:lstStyle/>
          <a:p>
            <a:endParaRPr lang="en-GB" dirty="0">
              <a:solidFill>
                <a:srgbClr val="002244"/>
              </a:solidFill>
            </a:endParaRPr>
          </a:p>
        </p:txBody>
      </p:sp>
      <p:sp>
        <p:nvSpPr>
          <p:cNvPr id="5" name="Slide Number Placeholder 4"/>
          <p:cNvSpPr>
            <a:spLocks noGrp="1"/>
          </p:cNvSpPr>
          <p:nvPr>
            <p:ph type="sldNum" sz="quarter" idx="12"/>
          </p:nvPr>
        </p:nvSpPr>
        <p:spPr/>
        <p:txBody>
          <a:bodyPr/>
          <a:lstStyle/>
          <a:p>
            <a:fld id="{B3D0B232-8F1E-405E-9C98-A855FD5493C3}" type="slidenum">
              <a:rPr lang="en-GB" smtClean="0">
                <a:solidFill>
                  <a:srgbClr val="002244"/>
                </a:solidFill>
              </a:rPr>
              <a:pPr/>
              <a:t>‹#›</a:t>
            </a:fld>
            <a:endParaRPr lang="en-GB">
              <a:solidFill>
                <a:srgbClr val="002244"/>
              </a:solidFill>
            </a:endParaRPr>
          </a:p>
        </p:txBody>
      </p:sp>
      <p:sp>
        <p:nvSpPr>
          <p:cNvPr id="6" name="Chart Placeholder 18"/>
          <p:cNvSpPr>
            <a:spLocks noGrp="1"/>
          </p:cNvSpPr>
          <p:nvPr>
            <p:ph type="chart" sz="quarter" idx="13"/>
          </p:nvPr>
        </p:nvSpPr>
        <p:spPr>
          <a:xfrm>
            <a:off x="604420" y="1686064"/>
            <a:ext cx="4361816" cy="4541283"/>
          </a:xfrm>
        </p:spPr>
        <p:txBody>
          <a:bodyPr/>
          <a:lstStyle/>
          <a:p>
            <a:r>
              <a:rPr lang="en-US" smtClean="0"/>
              <a:t>Click icon to add chart</a:t>
            </a:r>
            <a:endParaRPr lang="en-GB"/>
          </a:p>
        </p:txBody>
      </p:sp>
      <p:sp>
        <p:nvSpPr>
          <p:cNvPr id="7" name="Chart Placeholder 18"/>
          <p:cNvSpPr>
            <a:spLocks noGrp="1"/>
          </p:cNvSpPr>
          <p:nvPr>
            <p:ph type="chart" sz="quarter" idx="14"/>
          </p:nvPr>
        </p:nvSpPr>
        <p:spPr>
          <a:xfrm>
            <a:off x="5042707" y="1686064"/>
            <a:ext cx="4319168" cy="4541283"/>
          </a:xfrm>
        </p:spPr>
        <p:txBody>
          <a:bodyPr/>
          <a:lstStyle/>
          <a:p>
            <a:r>
              <a:rPr lang="en-US" smtClean="0"/>
              <a:t>Click icon to add chart</a:t>
            </a:r>
            <a:endParaRPr lang="en-GB"/>
          </a:p>
        </p:txBody>
      </p:sp>
      <p:sp>
        <p:nvSpPr>
          <p:cNvPr id="8" name="Text Placeholder 8"/>
          <p:cNvSpPr>
            <a:spLocks noGrp="1"/>
          </p:cNvSpPr>
          <p:nvPr>
            <p:ph type="body" sz="quarter" idx="15" hasCustomPrompt="1"/>
          </p:nvPr>
        </p:nvSpPr>
        <p:spPr>
          <a:xfrm>
            <a:off x="498537" y="6254703"/>
            <a:ext cx="3995236" cy="388759"/>
          </a:xfrm>
        </p:spPr>
        <p:txBody>
          <a:bodyPr anchor="b"/>
          <a:lstStyle>
            <a:lvl1pPr marL="0" indent="0">
              <a:buFontTx/>
              <a:buNone/>
              <a:defRPr sz="900"/>
            </a:lvl1pPr>
          </a:lstStyle>
          <a:p>
            <a:pPr lvl="0"/>
            <a:r>
              <a:rPr lang="en-US" dirty="0" smtClean="0"/>
              <a:t>Source: Enter source here</a:t>
            </a:r>
            <a:endParaRPr lang="en-GB" dirty="0"/>
          </a:p>
        </p:txBody>
      </p:sp>
      <p:cxnSp>
        <p:nvCxnSpPr>
          <p:cNvPr id="9" name="Straight Connector 8"/>
          <p:cNvCxnSpPr/>
          <p:nvPr userDrawn="1"/>
        </p:nvCxnSpPr>
        <p:spPr>
          <a:xfrm flipV="1">
            <a:off x="579807" y="1491683"/>
            <a:ext cx="8904228" cy="0"/>
          </a:xfrm>
          <a:prstGeom prst="line">
            <a:avLst/>
          </a:prstGeom>
          <a:ln>
            <a:solidFill>
              <a:srgbClr val="606B8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55887731"/>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preserve="1" userDrawn="1">
  <p:cSld name="23. CHART AND TAB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00B6CA34-6738-40AF-91D1-D098062861F9}" type="datetimeFigureOut">
              <a:rPr lang="en-GB" smtClean="0">
                <a:solidFill>
                  <a:srgbClr val="002244"/>
                </a:solidFill>
              </a:rPr>
              <a:pPr/>
              <a:t>07/03/2016</a:t>
            </a:fld>
            <a:endParaRPr lang="en-GB" dirty="0">
              <a:solidFill>
                <a:srgbClr val="002244"/>
              </a:solidFill>
            </a:endParaRPr>
          </a:p>
        </p:txBody>
      </p:sp>
      <p:sp>
        <p:nvSpPr>
          <p:cNvPr id="4" name="Footer Placeholder 3"/>
          <p:cNvSpPr>
            <a:spLocks noGrp="1"/>
          </p:cNvSpPr>
          <p:nvPr>
            <p:ph type="ftr" sz="quarter" idx="11"/>
          </p:nvPr>
        </p:nvSpPr>
        <p:spPr/>
        <p:txBody>
          <a:bodyPr/>
          <a:lstStyle/>
          <a:p>
            <a:endParaRPr lang="en-GB" dirty="0">
              <a:solidFill>
                <a:srgbClr val="002244"/>
              </a:solidFill>
            </a:endParaRPr>
          </a:p>
        </p:txBody>
      </p:sp>
      <p:sp>
        <p:nvSpPr>
          <p:cNvPr id="5" name="Slide Number Placeholder 4"/>
          <p:cNvSpPr>
            <a:spLocks noGrp="1"/>
          </p:cNvSpPr>
          <p:nvPr>
            <p:ph type="sldNum" sz="quarter" idx="12"/>
          </p:nvPr>
        </p:nvSpPr>
        <p:spPr/>
        <p:txBody>
          <a:bodyPr/>
          <a:lstStyle/>
          <a:p>
            <a:fld id="{B3D0B232-8F1E-405E-9C98-A855FD5493C3}" type="slidenum">
              <a:rPr lang="en-GB" smtClean="0">
                <a:solidFill>
                  <a:srgbClr val="002244"/>
                </a:solidFill>
              </a:rPr>
              <a:pPr/>
              <a:t>‹#›</a:t>
            </a:fld>
            <a:endParaRPr lang="en-GB">
              <a:solidFill>
                <a:srgbClr val="002244"/>
              </a:solidFill>
            </a:endParaRPr>
          </a:p>
        </p:txBody>
      </p:sp>
      <p:sp>
        <p:nvSpPr>
          <p:cNvPr id="6" name="Chart Placeholder 18"/>
          <p:cNvSpPr>
            <a:spLocks noGrp="1"/>
          </p:cNvSpPr>
          <p:nvPr>
            <p:ph type="chart" sz="quarter" idx="13"/>
          </p:nvPr>
        </p:nvSpPr>
        <p:spPr>
          <a:xfrm>
            <a:off x="604420" y="1686066"/>
            <a:ext cx="4361816" cy="4541281"/>
          </a:xfrm>
        </p:spPr>
        <p:txBody>
          <a:bodyPr/>
          <a:lstStyle/>
          <a:p>
            <a:r>
              <a:rPr lang="en-US" smtClean="0"/>
              <a:t>Click icon to add chart</a:t>
            </a:r>
            <a:endParaRPr lang="en-GB"/>
          </a:p>
        </p:txBody>
      </p:sp>
      <p:sp>
        <p:nvSpPr>
          <p:cNvPr id="7" name="Text Placeholder 8"/>
          <p:cNvSpPr>
            <a:spLocks noGrp="1"/>
          </p:cNvSpPr>
          <p:nvPr>
            <p:ph type="body" sz="quarter" idx="14" hasCustomPrompt="1"/>
          </p:nvPr>
        </p:nvSpPr>
        <p:spPr>
          <a:xfrm>
            <a:off x="498536" y="6254703"/>
            <a:ext cx="3923451" cy="388759"/>
          </a:xfrm>
        </p:spPr>
        <p:txBody>
          <a:bodyPr anchor="b"/>
          <a:lstStyle>
            <a:lvl1pPr marL="0" indent="0">
              <a:buFontTx/>
              <a:buNone/>
              <a:defRPr sz="900"/>
            </a:lvl1pPr>
          </a:lstStyle>
          <a:p>
            <a:pPr lvl="0"/>
            <a:r>
              <a:rPr lang="en-US" dirty="0" smtClean="0"/>
              <a:t>Source: Enter source here</a:t>
            </a:r>
            <a:endParaRPr lang="en-GB" dirty="0"/>
          </a:p>
        </p:txBody>
      </p:sp>
      <p:sp>
        <p:nvSpPr>
          <p:cNvPr id="8" name="Table Placeholder 10"/>
          <p:cNvSpPr>
            <a:spLocks noGrp="1"/>
          </p:cNvSpPr>
          <p:nvPr>
            <p:ph type="tbl" sz="quarter" idx="15"/>
          </p:nvPr>
        </p:nvSpPr>
        <p:spPr>
          <a:xfrm>
            <a:off x="5042707" y="1686064"/>
            <a:ext cx="4461818" cy="4541646"/>
          </a:xfrm>
        </p:spPr>
        <p:txBody>
          <a:bodyPr/>
          <a:lstStyle/>
          <a:p>
            <a:r>
              <a:rPr lang="en-US" smtClean="0"/>
              <a:t>Click icon to add table</a:t>
            </a:r>
            <a:endParaRPr lang="en-GB"/>
          </a:p>
        </p:txBody>
      </p:sp>
      <p:cxnSp>
        <p:nvCxnSpPr>
          <p:cNvPr id="10" name="Straight Connector 9"/>
          <p:cNvCxnSpPr/>
          <p:nvPr userDrawn="1"/>
        </p:nvCxnSpPr>
        <p:spPr>
          <a:xfrm flipV="1">
            <a:off x="579807" y="1491683"/>
            <a:ext cx="8904228" cy="0"/>
          </a:xfrm>
          <a:prstGeom prst="line">
            <a:avLst/>
          </a:prstGeom>
          <a:ln>
            <a:solidFill>
              <a:srgbClr val="606B8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1278519"/>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preserve="1" userDrawn="1">
  <p:cSld name="24. THREE CHAR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00B6CA34-6738-40AF-91D1-D098062861F9}" type="datetimeFigureOut">
              <a:rPr lang="en-GB" smtClean="0">
                <a:solidFill>
                  <a:srgbClr val="002244"/>
                </a:solidFill>
              </a:rPr>
              <a:pPr/>
              <a:t>07/03/2016</a:t>
            </a:fld>
            <a:endParaRPr lang="en-GB" dirty="0">
              <a:solidFill>
                <a:srgbClr val="002244"/>
              </a:solidFill>
            </a:endParaRPr>
          </a:p>
        </p:txBody>
      </p:sp>
      <p:sp>
        <p:nvSpPr>
          <p:cNvPr id="4" name="Footer Placeholder 3"/>
          <p:cNvSpPr>
            <a:spLocks noGrp="1"/>
          </p:cNvSpPr>
          <p:nvPr>
            <p:ph type="ftr" sz="quarter" idx="11"/>
          </p:nvPr>
        </p:nvSpPr>
        <p:spPr/>
        <p:txBody>
          <a:bodyPr/>
          <a:lstStyle/>
          <a:p>
            <a:endParaRPr lang="en-GB" dirty="0">
              <a:solidFill>
                <a:srgbClr val="002244"/>
              </a:solidFill>
            </a:endParaRPr>
          </a:p>
        </p:txBody>
      </p:sp>
      <p:sp>
        <p:nvSpPr>
          <p:cNvPr id="5" name="Slide Number Placeholder 4"/>
          <p:cNvSpPr>
            <a:spLocks noGrp="1"/>
          </p:cNvSpPr>
          <p:nvPr>
            <p:ph type="sldNum" sz="quarter" idx="12"/>
          </p:nvPr>
        </p:nvSpPr>
        <p:spPr/>
        <p:txBody>
          <a:bodyPr/>
          <a:lstStyle/>
          <a:p>
            <a:fld id="{B3D0B232-8F1E-405E-9C98-A855FD5493C3}" type="slidenum">
              <a:rPr lang="en-GB" smtClean="0">
                <a:solidFill>
                  <a:srgbClr val="002244"/>
                </a:solidFill>
              </a:rPr>
              <a:pPr/>
              <a:t>‹#›</a:t>
            </a:fld>
            <a:endParaRPr lang="en-GB">
              <a:solidFill>
                <a:srgbClr val="002244"/>
              </a:solidFill>
            </a:endParaRPr>
          </a:p>
        </p:txBody>
      </p:sp>
      <p:sp>
        <p:nvSpPr>
          <p:cNvPr id="6" name="Chart Placeholder 18"/>
          <p:cNvSpPr>
            <a:spLocks noGrp="1"/>
          </p:cNvSpPr>
          <p:nvPr>
            <p:ph type="chart" sz="quarter" idx="13"/>
          </p:nvPr>
        </p:nvSpPr>
        <p:spPr>
          <a:xfrm>
            <a:off x="604421" y="1686064"/>
            <a:ext cx="2834679" cy="4541283"/>
          </a:xfrm>
        </p:spPr>
        <p:txBody>
          <a:bodyPr/>
          <a:lstStyle/>
          <a:p>
            <a:r>
              <a:rPr lang="en-US" smtClean="0"/>
              <a:t>Click icon to add chart</a:t>
            </a:r>
            <a:endParaRPr lang="en-GB"/>
          </a:p>
        </p:txBody>
      </p:sp>
      <p:sp>
        <p:nvSpPr>
          <p:cNvPr id="7" name="Text Placeholder 8"/>
          <p:cNvSpPr>
            <a:spLocks noGrp="1"/>
          </p:cNvSpPr>
          <p:nvPr>
            <p:ph type="body" sz="quarter" idx="14" hasCustomPrompt="1"/>
          </p:nvPr>
        </p:nvSpPr>
        <p:spPr>
          <a:xfrm>
            <a:off x="498536" y="6254703"/>
            <a:ext cx="3952165" cy="388759"/>
          </a:xfrm>
        </p:spPr>
        <p:txBody>
          <a:bodyPr anchor="b"/>
          <a:lstStyle>
            <a:lvl1pPr marL="0" indent="0">
              <a:buFontTx/>
              <a:buNone/>
              <a:defRPr sz="900"/>
            </a:lvl1pPr>
          </a:lstStyle>
          <a:p>
            <a:pPr lvl="0"/>
            <a:r>
              <a:rPr lang="en-US" dirty="0" smtClean="0"/>
              <a:t>Source: Enter source here</a:t>
            </a:r>
            <a:endParaRPr lang="en-GB" dirty="0"/>
          </a:p>
        </p:txBody>
      </p:sp>
      <p:sp>
        <p:nvSpPr>
          <p:cNvPr id="8" name="Chart Placeholder 18"/>
          <p:cNvSpPr>
            <a:spLocks noGrp="1"/>
          </p:cNvSpPr>
          <p:nvPr>
            <p:ph type="chart" sz="quarter" idx="15"/>
          </p:nvPr>
        </p:nvSpPr>
        <p:spPr>
          <a:xfrm>
            <a:off x="3560337" y="1686064"/>
            <a:ext cx="2834679" cy="4541283"/>
          </a:xfrm>
        </p:spPr>
        <p:txBody>
          <a:bodyPr/>
          <a:lstStyle/>
          <a:p>
            <a:r>
              <a:rPr lang="en-US" smtClean="0"/>
              <a:t>Click icon to add chart</a:t>
            </a:r>
            <a:endParaRPr lang="en-GB"/>
          </a:p>
        </p:txBody>
      </p:sp>
      <p:sp>
        <p:nvSpPr>
          <p:cNvPr id="9" name="Chart Placeholder 18"/>
          <p:cNvSpPr>
            <a:spLocks noGrp="1"/>
          </p:cNvSpPr>
          <p:nvPr>
            <p:ph type="chart" sz="quarter" idx="16"/>
          </p:nvPr>
        </p:nvSpPr>
        <p:spPr>
          <a:xfrm>
            <a:off x="6516254" y="1686064"/>
            <a:ext cx="2834679" cy="4541283"/>
          </a:xfrm>
        </p:spPr>
        <p:txBody>
          <a:bodyPr/>
          <a:lstStyle/>
          <a:p>
            <a:r>
              <a:rPr lang="en-US" smtClean="0"/>
              <a:t>Click icon to add chart</a:t>
            </a:r>
            <a:endParaRPr lang="en-GB"/>
          </a:p>
        </p:txBody>
      </p:sp>
      <p:cxnSp>
        <p:nvCxnSpPr>
          <p:cNvPr id="10" name="Straight Connector 9"/>
          <p:cNvCxnSpPr/>
          <p:nvPr userDrawn="1"/>
        </p:nvCxnSpPr>
        <p:spPr>
          <a:xfrm flipV="1">
            <a:off x="579807" y="1491683"/>
            <a:ext cx="8904228" cy="0"/>
          </a:xfrm>
          <a:prstGeom prst="line">
            <a:avLst/>
          </a:prstGeom>
          <a:ln>
            <a:solidFill>
              <a:srgbClr val="606B8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34448850"/>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preserve="1" userDrawn="1">
  <p:cSld name="25. FOUR CHAR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00B6CA34-6738-40AF-91D1-D098062861F9}" type="datetimeFigureOut">
              <a:rPr lang="en-GB" smtClean="0">
                <a:solidFill>
                  <a:srgbClr val="002244"/>
                </a:solidFill>
              </a:rPr>
              <a:pPr/>
              <a:t>07/03/2016</a:t>
            </a:fld>
            <a:endParaRPr lang="en-GB" dirty="0">
              <a:solidFill>
                <a:srgbClr val="002244"/>
              </a:solidFill>
            </a:endParaRPr>
          </a:p>
        </p:txBody>
      </p:sp>
      <p:sp>
        <p:nvSpPr>
          <p:cNvPr id="4" name="Footer Placeholder 3"/>
          <p:cNvSpPr>
            <a:spLocks noGrp="1"/>
          </p:cNvSpPr>
          <p:nvPr>
            <p:ph type="ftr" sz="quarter" idx="11"/>
          </p:nvPr>
        </p:nvSpPr>
        <p:spPr/>
        <p:txBody>
          <a:bodyPr/>
          <a:lstStyle/>
          <a:p>
            <a:endParaRPr lang="en-GB" dirty="0">
              <a:solidFill>
                <a:srgbClr val="002244"/>
              </a:solidFill>
            </a:endParaRPr>
          </a:p>
        </p:txBody>
      </p:sp>
      <p:sp>
        <p:nvSpPr>
          <p:cNvPr id="5" name="Slide Number Placeholder 4"/>
          <p:cNvSpPr>
            <a:spLocks noGrp="1"/>
          </p:cNvSpPr>
          <p:nvPr>
            <p:ph type="sldNum" sz="quarter" idx="12"/>
          </p:nvPr>
        </p:nvSpPr>
        <p:spPr/>
        <p:txBody>
          <a:bodyPr/>
          <a:lstStyle/>
          <a:p>
            <a:fld id="{B3D0B232-8F1E-405E-9C98-A855FD5493C3}" type="slidenum">
              <a:rPr lang="en-GB" smtClean="0">
                <a:solidFill>
                  <a:srgbClr val="002244"/>
                </a:solidFill>
              </a:rPr>
              <a:pPr/>
              <a:t>‹#›</a:t>
            </a:fld>
            <a:endParaRPr lang="en-GB">
              <a:solidFill>
                <a:srgbClr val="002244"/>
              </a:solidFill>
            </a:endParaRPr>
          </a:p>
        </p:txBody>
      </p:sp>
      <p:sp>
        <p:nvSpPr>
          <p:cNvPr id="6" name="Chart Placeholder 18"/>
          <p:cNvSpPr>
            <a:spLocks noGrp="1"/>
          </p:cNvSpPr>
          <p:nvPr>
            <p:ph type="chart" sz="quarter" idx="13"/>
          </p:nvPr>
        </p:nvSpPr>
        <p:spPr>
          <a:xfrm>
            <a:off x="604420" y="1669811"/>
            <a:ext cx="4268694" cy="2184250"/>
          </a:xfrm>
        </p:spPr>
        <p:txBody>
          <a:bodyPr/>
          <a:lstStyle/>
          <a:p>
            <a:r>
              <a:rPr lang="en-US" smtClean="0"/>
              <a:t>Click icon to add chart</a:t>
            </a:r>
            <a:endParaRPr lang="en-GB"/>
          </a:p>
        </p:txBody>
      </p:sp>
      <p:sp>
        <p:nvSpPr>
          <p:cNvPr id="7" name="Text Placeholder 8"/>
          <p:cNvSpPr>
            <a:spLocks noGrp="1"/>
          </p:cNvSpPr>
          <p:nvPr>
            <p:ph type="body" sz="quarter" idx="14" hasCustomPrompt="1"/>
          </p:nvPr>
        </p:nvSpPr>
        <p:spPr>
          <a:xfrm>
            <a:off x="498536" y="3828144"/>
            <a:ext cx="4177990" cy="388759"/>
          </a:xfrm>
        </p:spPr>
        <p:txBody>
          <a:bodyPr anchor="t"/>
          <a:lstStyle>
            <a:lvl1pPr marL="0" indent="0">
              <a:buFontTx/>
              <a:buNone/>
              <a:defRPr sz="900"/>
            </a:lvl1pPr>
          </a:lstStyle>
          <a:p>
            <a:pPr lvl="0"/>
            <a:r>
              <a:rPr lang="en-US" dirty="0" smtClean="0"/>
              <a:t>Source: Enter source here</a:t>
            </a:r>
            <a:endParaRPr lang="en-GB" dirty="0"/>
          </a:p>
        </p:txBody>
      </p:sp>
      <p:sp>
        <p:nvSpPr>
          <p:cNvPr id="8" name="Chart Placeholder 18"/>
          <p:cNvSpPr>
            <a:spLocks noGrp="1"/>
          </p:cNvSpPr>
          <p:nvPr>
            <p:ph type="chart" sz="quarter" idx="15"/>
          </p:nvPr>
        </p:nvSpPr>
        <p:spPr>
          <a:xfrm>
            <a:off x="5088296" y="1669811"/>
            <a:ext cx="4268694" cy="2184250"/>
          </a:xfrm>
        </p:spPr>
        <p:txBody>
          <a:bodyPr/>
          <a:lstStyle/>
          <a:p>
            <a:r>
              <a:rPr lang="en-US" smtClean="0"/>
              <a:t>Click icon to add chart</a:t>
            </a:r>
            <a:endParaRPr lang="en-GB"/>
          </a:p>
        </p:txBody>
      </p:sp>
      <p:sp>
        <p:nvSpPr>
          <p:cNvPr id="9" name="Text Placeholder 8"/>
          <p:cNvSpPr>
            <a:spLocks noGrp="1"/>
          </p:cNvSpPr>
          <p:nvPr>
            <p:ph type="body" sz="quarter" idx="16" hasCustomPrompt="1"/>
          </p:nvPr>
        </p:nvSpPr>
        <p:spPr>
          <a:xfrm>
            <a:off x="5007414" y="3828144"/>
            <a:ext cx="4177990" cy="388759"/>
          </a:xfrm>
        </p:spPr>
        <p:txBody>
          <a:bodyPr anchor="t"/>
          <a:lstStyle>
            <a:lvl1pPr marL="0" indent="0">
              <a:buFontTx/>
              <a:buNone/>
              <a:defRPr sz="900"/>
            </a:lvl1pPr>
          </a:lstStyle>
          <a:p>
            <a:pPr lvl="0"/>
            <a:r>
              <a:rPr lang="en-US" dirty="0" smtClean="0"/>
              <a:t>Source: Enter source here</a:t>
            </a:r>
            <a:endParaRPr lang="en-GB" dirty="0"/>
          </a:p>
        </p:txBody>
      </p:sp>
      <p:sp>
        <p:nvSpPr>
          <p:cNvPr id="10" name="Chart Placeholder 18"/>
          <p:cNvSpPr>
            <a:spLocks noGrp="1"/>
          </p:cNvSpPr>
          <p:nvPr>
            <p:ph type="chart" sz="quarter" idx="17"/>
          </p:nvPr>
        </p:nvSpPr>
        <p:spPr>
          <a:xfrm>
            <a:off x="604420" y="4225957"/>
            <a:ext cx="4268694" cy="2184250"/>
          </a:xfrm>
        </p:spPr>
        <p:txBody>
          <a:bodyPr/>
          <a:lstStyle/>
          <a:p>
            <a:r>
              <a:rPr lang="en-US" smtClean="0"/>
              <a:t>Click icon to add chart</a:t>
            </a:r>
            <a:endParaRPr lang="en-GB"/>
          </a:p>
        </p:txBody>
      </p:sp>
      <p:sp>
        <p:nvSpPr>
          <p:cNvPr id="12" name="Chart Placeholder 18"/>
          <p:cNvSpPr>
            <a:spLocks noGrp="1"/>
          </p:cNvSpPr>
          <p:nvPr>
            <p:ph type="chart" sz="quarter" idx="19"/>
          </p:nvPr>
        </p:nvSpPr>
        <p:spPr>
          <a:xfrm>
            <a:off x="5088296" y="4225957"/>
            <a:ext cx="4268694" cy="2184250"/>
          </a:xfrm>
        </p:spPr>
        <p:txBody>
          <a:bodyPr/>
          <a:lstStyle/>
          <a:p>
            <a:r>
              <a:rPr lang="en-US" smtClean="0"/>
              <a:t>Click icon to add chart</a:t>
            </a:r>
            <a:endParaRPr lang="en-GB"/>
          </a:p>
        </p:txBody>
      </p:sp>
      <p:sp>
        <p:nvSpPr>
          <p:cNvPr id="13" name="Text Placeholder 8"/>
          <p:cNvSpPr>
            <a:spLocks noGrp="1"/>
          </p:cNvSpPr>
          <p:nvPr>
            <p:ph type="body" sz="quarter" idx="20" hasCustomPrompt="1"/>
          </p:nvPr>
        </p:nvSpPr>
        <p:spPr>
          <a:xfrm>
            <a:off x="498536" y="6254703"/>
            <a:ext cx="3952165" cy="388759"/>
          </a:xfrm>
        </p:spPr>
        <p:txBody>
          <a:bodyPr anchor="b"/>
          <a:lstStyle>
            <a:lvl1pPr marL="0" indent="0">
              <a:buFontTx/>
              <a:buNone/>
              <a:defRPr sz="900"/>
            </a:lvl1pPr>
          </a:lstStyle>
          <a:p>
            <a:pPr lvl="0"/>
            <a:r>
              <a:rPr lang="en-US" dirty="0" smtClean="0"/>
              <a:t>Source: Enter source here</a:t>
            </a:r>
            <a:endParaRPr lang="en-GB" dirty="0"/>
          </a:p>
        </p:txBody>
      </p:sp>
      <p:cxnSp>
        <p:nvCxnSpPr>
          <p:cNvPr id="14" name="Straight Connector 13"/>
          <p:cNvCxnSpPr/>
          <p:nvPr userDrawn="1"/>
        </p:nvCxnSpPr>
        <p:spPr>
          <a:xfrm flipV="1">
            <a:off x="579807" y="1491683"/>
            <a:ext cx="8904228" cy="0"/>
          </a:xfrm>
          <a:prstGeom prst="line">
            <a:avLst/>
          </a:prstGeom>
          <a:ln>
            <a:solidFill>
              <a:srgbClr val="606B8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32653151"/>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06B64096-513A-4056-AD1A-8089F6AFE02D}" type="datetimeFigureOut">
              <a:rPr lang="en-GB" smtClean="0">
                <a:solidFill>
                  <a:srgbClr val="002244"/>
                </a:solidFill>
              </a:rPr>
              <a:pPr/>
              <a:t>07/03/2016</a:t>
            </a:fld>
            <a:endParaRPr lang="en-GB">
              <a:solidFill>
                <a:srgbClr val="002244"/>
              </a:solidFill>
            </a:endParaRPr>
          </a:p>
        </p:txBody>
      </p:sp>
      <p:sp>
        <p:nvSpPr>
          <p:cNvPr id="4" name="Footer Placeholder 3"/>
          <p:cNvSpPr>
            <a:spLocks noGrp="1"/>
          </p:cNvSpPr>
          <p:nvPr>
            <p:ph type="ftr" sz="quarter" idx="11"/>
          </p:nvPr>
        </p:nvSpPr>
        <p:spPr/>
        <p:txBody>
          <a:bodyPr/>
          <a:lstStyle/>
          <a:p>
            <a:endParaRPr lang="en-GB">
              <a:solidFill>
                <a:srgbClr val="002244"/>
              </a:solidFill>
            </a:endParaRPr>
          </a:p>
        </p:txBody>
      </p:sp>
      <p:sp>
        <p:nvSpPr>
          <p:cNvPr id="5" name="Slide Number Placeholder 4"/>
          <p:cNvSpPr>
            <a:spLocks noGrp="1"/>
          </p:cNvSpPr>
          <p:nvPr>
            <p:ph type="sldNum" sz="quarter" idx="12"/>
          </p:nvPr>
        </p:nvSpPr>
        <p:spPr/>
        <p:txBody>
          <a:bodyPr/>
          <a:lstStyle/>
          <a:p>
            <a:fld id="{AC5418B0-CB07-44CE-97FE-8A2F735695C7}" type="slidenum">
              <a:rPr lang="en-GB" smtClean="0">
                <a:solidFill>
                  <a:srgbClr val="002244"/>
                </a:solidFill>
              </a:rPr>
              <a:pPr/>
              <a:t>‹#›</a:t>
            </a:fld>
            <a:endParaRPr lang="en-GB">
              <a:solidFill>
                <a:srgbClr val="002244"/>
              </a:solidFill>
            </a:endParaRPr>
          </a:p>
        </p:txBody>
      </p:sp>
      <p:sp>
        <p:nvSpPr>
          <p:cNvPr id="6" name="Text Placeholder 7"/>
          <p:cNvSpPr>
            <a:spLocks noGrp="1"/>
          </p:cNvSpPr>
          <p:nvPr>
            <p:ph type="body" sz="quarter" idx="13" hasCustomPrompt="1"/>
          </p:nvPr>
        </p:nvSpPr>
        <p:spPr>
          <a:xfrm>
            <a:off x="488443" y="6128777"/>
            <a:ext cx="4105829" cy="533570"/>
          </a:xfrm>
        </p:spPr>
        <p:txBody>
          <a:bodyPr anchor="b">
            <a:noAutofit/>
          </a:bodyPr>
          <a:lstStyle>
            <a:lvl1pPr marL="0" indent="0">
              <a:buFontTx/>
              <a:buNone/>
              <a:defRPr sz="1000" baseline="0"/>
            </a:lvl1pPr>
          </a:lstStyle>
          <a:p>
            <a:pPr lvl="0"/>
            <a:r>
              <a:rPr lang="en-US" dirty="0" smtClean="0"/>
              <a:t>Insert source:</a:t>
            </a:r>
            <a:endParaRPr lang="en-GB" dirty="0"/>
          </a:p>
        </p:txBody>
      </p:sp>
      <p:cxnSp>
        <p:nvCxnSpPr>
          <p:cNvPr id="7" name="Straight Connector 6"/>
          <p:cNvCxnSpPr/>
          <p:nvPr userDrawn="1"/>
        </p:nvCxnSpPr>
        <p:spPr>
          <a:xfrm flipV="1">
            <a:off x="579807" y="1491683"/>
            <a:ext cx="8904228" cy="0"/>
          </a:xfrm>
          <a:prstGeom prst="line">
            <a:avLst/>
          </a:prstGeom>
          <a:ln>
            <a:solidFill>
              <a:srgbClr val="606B8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1278333"/>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B64096-513A-4056-AD1A-8089F6AFE02D}" type="datetimeFigureOut">
              <a:rPr lang="en-GB" smtClean="0">
                <a:solidFill>
                  <a:srgbClr val="002244"/>
                </a:solidFill>
              </a:rPr>
              <a:pPr/>
              <a:t>07/03/2016</a:t>
            </a:fld>
            <a:endParaRPr lang="en-GB">
              <a:solidFill>
                <a:srgbClr val="002244"/>
              </a:solidFill>
            </a:endParaRPr>
          </a:p>
        </p:txBody>
      </p:sp>
      <p:sp>
        <p:nvSpPr>
          <p:cNvPr id="3" name="Footer Placeholder 2"/>
          <p:cNvSpPr>
            <a:spLocks noGrp="1"/>
          </p:cNvSpPr>
          <p:nvPr>
            <p:ph type="ftr" sz="quarter" idx="11"/>
          </p:nvPr>
        </p:nvSpPr>
        <p:spPr/>
        <p:txBody>
          <a:bodyPr/>
          <a:lstStyle/>
          <a:p>
            <a:endParaRPr lang="en-GB">
              <a:solidFill>
                <a:srgbClr val="002244"/>
              </a:solidFill>
            </a:endParaRPr>
          </a:p>
        </p:txBody>
      </p:sp>
      <p:sp>
        <p:nvSpPr>
          <p:cNvPr id="4" name="Slide Number Placeholder 3"/>
          <p:cNvSpPr>
            <a:spLocks noGrp="1"/>
          </p:cNvSpPr>
          <p:nvPr>
            <p:ph type="sldNum" sz="quarter" idx="12"/>
          </p:nvPr>
        </p:nvSpPr>
        <p:spPr/>
        <p:txBody>
          <a:bodyPr/>
          <a:lstStyle/>
          <a:p>
            <a:fld id="{AC5418B0-CB07-44CE-97FE-8A2F735695C7}" type="slidenum">
              <a:rPr lang="en-GB" smtClean="0">
                <a:solidFill>
                  <a:srgbClr val="002244"/>
                </a:solidFill>
              </a:rPr>
              <a:pPr/>
              <a:t>‹#›</a:t>
            </a:fld>
            <a:endParaRPr lang="en-GB">
              <a:solidFill>
                <a:srgbClr val="002244"/>
              </a:solidFill>
            </a:endParaRPr>
          </a:p>
        </p:txBody>
      </p:sp>
      <p:sp>
        <p:nvSpPr>
          <p:cNvPr id="5" name="Text Placeholder 7"/>
          <p:cNvSpPr>
            <a:spLocks noGrp="1"/>
          </p:cNvSpPr>
          <p:nvPr>
            <p:ph type="body" sz="quarter" idx="13" hasCustomPrompt="1"/>
          </p:nvPr>
        </p:nvSpPr>
        <p:spPr>
          <a:xfrm>
            <a:off x="488443" y="6128777"/>
            <a:ext cx="4105829" cy="533570"/>
          </a:xfrm>
        </p:spPr>
        <p:txBody>
          <a:bodyPr anchor="b">
            <a:noAutofit/>
          </a:bodyPr>
          <a:lstStyle>
            <a:lvl1pPr marL="0" indent="0">
              <a:buFontTx/>
              <a:buNone/>
              <a:defRPr sz="1000" baseline="0"/>
            </a:lvl1pPr>
          </a:lstStyle>
          <a:p>
            <a:pPr lvl="0"/>
            <a:r>
              <a:rPr lang="en-US" dirty="0" smtClean="0"/>
              <a:t>Insert source:</a:t>
            </a:r>
            <a:endParaRPr lang="en-GB" dirty="0"/>
          </a:p>
        </p:txBody>
      </p:sp>
    </p:spTree>
    <p:extLst>
      <p:ext uri="{BB962C8B-B14F-4D97-AF65-F5344CB8AC3E}">
        <p14:creationId xmlns:p14="http://schemas.microsoft.com/office/powerpoint/2010/main" val="3586474941"/>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B64096-513A-4056-AD1A-8089F6AFE02D}" type="datetimeFigureOut">
              <a:rPr lang="en-GB" smtClean="0">
                <a:solidFill>
                  <a:srgbClr val="002244"/>
                </a:solidFill>
              </a:rPr>
              <a:pPr/>
              <a:t>07/03/2016</a:t>
            </a:fld>
            <a:endParaRPr lang="en-GB">
              <a:solidFill>
                <a:srgbClr val="002244"/>
              </a:solidFill>
            </a:endParaRPr>
          </a:p>
        </p:txBody>
      </p:sp>
      <p:sp>
        <p:nvSpPr>
          <p:cNvPr id="3" name="Footer Placeholder 2"/>
          <p:cNvSpPr>
            <a:spLocks noGrp="1"/>
          </p:cNvSpPr>
          <p:nvPr>
            <p:ph type="ftr" sz="quarter" idx="11"/>
          </p:nvPr>
        </p:nvSpPr>
        <p:spPr/>
        <p:txBody>
          <a:bodyPr/>
          <a:lstStyle/>
          <a:p>
            <a:endParaRPr lang="en-GB">
              <a:solidFill>
                <a:srgbClr val="002244"/>
              </a:solidFill>
            </a:endParaRPr>
          </a:p>
        </p:txBody>
      </p:sp>
      <p:sp>
        <p:nvSpPr>
          <p:cNvPr id="4" name="Slide Number Placeholder 3"/>
          <p:cNvSpPr>
            <a:spLocks noGrp="1"/>
          </p:cNvSpPr>
          <p:nvPr>
            <p:ph type="sldNum" sz="quarter" idx="12"/>
          </p:nvPr>
        </p:nvSpPr>
        <p:spPr/>
        <p:txBody>
          <a:bodyPr/>
          <a:lstStyle/>
          <a:p>
            <a:fld id="{AC5418B0-CB07-44CE-97FE-8A2F735695C7}" type="slidenum">
              <a:rPr lang="en-GB" smtClean="0">
                <a:solidFill>
                  <a:srgbClr val="002244"/>
                </a:solidFill>
              </a:rPr>
              <a:pPr/>
              <a:t>‹#›</a:t>
            </a:fld>
            <a:endParaRPr lang="en-GB">
              <a:solidFill>
                <a:srgbClr val="002244"/>
              </a:solidFill>
            </a:endParaRPr>
          </a:p>
        </p:txBody>
      </p:sp>
      <p:sp>
        <p:nvSpPr>
          <p:cNvPr id="5" name="Text Placeholder 7"/>
          <p:cNvSpPr>
            <a:spLocks noGrp="1"/>
          </p:cNvSpPr>
          <p:nvPr>
            <p:ph type="body" sz="quarter" idx="13" hasCustomPrompt="1"/>
          </p:nvPr>
        </p:nvSpPr>
        <p:spPr>
          <a:xfrm>
            <a:off x="488443" y="6128777"/>
            <a:ext cx="4105829" cy="533570"/>
          </a:xfrm>
        </p:spPr>
        <p:txBody>
          <a:bodyPr anchor="b">
            <a:noAutofit/>
          </a:bodyPr>
          <a:lstStyle>
            <a:lvl1pPr marL="0" indent="0">
              <a:buFontTx/>
              <a:buNone/>
              <a:defRPr sz="1000" baseline="0"/>
            </a:lvl1pPr>
          </a:lstStyle>
          <a:p>
            <a:pPr lvl="0"/>
            <a:r>
              <a:rPr lang="en-US" dirty="0" smtClean="0"/>
              <a:t>Insert source:</a:t>
            </a:r>
            <a:endParaRPr lang="en-GB" dirty="0"/>
          </a:p>
        </p:txBody>
      </p:sp>
    </p:spTree>
    <p:extLst>
      <p:ext uri="{BB962C8B-B14F-4D97-AF65-F5344CB8AC3E}">
        <p14:creationId xmlns:p14="http://schemas.microsoft.com/office/powerpoint/2010/main" val="101013891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8. 6 CASE STUDIES (PRINT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00B6CA34-6738-40AF-91D1-D098062861F9}" type="datetimeFigureOut">
              <a:rPr lang="en-GB" smtClean="0">
                <a:solidFill>
                  <a:srgbClr val="002244"/>
                </a:solidFill>
              </a:rPr>
              <a:pPr/>
              <a:t>07/03/2016</a:t>
            </a:fld>
            <a:endParaRPr lang="en-GB" dirty="0">
              <a:solidFill>
                <a:srgbClr val="002244"/>
              </a:solidFill>
            </a:endParaRPr>
          </a:p>
        </p:txBody>
      </p:sp>
      <p:sp>
        <p:nvSpPr>
          <p:cNvPr id="4" name="Footer Placeholder 3"/>
          <p:cNvSpPr>
            <a:spLocks noGrp="1"/>
          </p:cNvSpPr>
          <p:nvPr>
            <p:ph type="ftr" sz="quarter" idx="11"/>
          </p:nvPr>
        </p:nvSpPr>
        <p:spPr/>
        <p:txBody>
          <a:bodyPr/>
          <a:lstStyle/>
          <a:p>
            <a:endParaRPr lang="en-GB" dirty="0">
              <a:solidFill>
                <a:srgbClr val="002244"/>
              </a:solidFill>
            </a:endParaRPr>
          </a:p>
        </p:txBody>
      </p:sp>
      <p:sp>
        <p:nvSpPr>
          <p:cNvPr id="5" name="Slide Number Placeholder 4"/>
          <p:cNvSpPr>
            <a:spLocks noGrp="1"/>
          </p:cNvSpPr>
          <p:nvPr>
            <p:ph type="sldNum" sz="quarter" idx="12"/>
          </p:nvPr>
        </p:nvSpPr>
        <p:spPr/>
        <p:txBody>
          <a:bodyPr/>
          <a:lstStyle/>
          <a:p>
            <a:fld id="{B3D0B232-8F1E-405E-9C98-A855FD5493C3}" type="slidenum">
              <a:rPr lang="en-GB" smtClean="0">
                <a:solidFill>
                  <a:srgbClr val="002244"/>
                </a:solidFill>
              </a:rPr>
              <a:pPr/>
              <a:t>‹#›</a:t>
            </a:fld>
            <a:endParaRPr lang="en-GB">
              <a:solidFill>
                <a:srgbClr val="002244"/>
              </a:solidFill>
            </a:endParaRPr>
          </a:p>
        </p:txBody>
      </p:sp>
      <p:sp>
        <p:nvSpPr>
          <p:cNvPr id="6" name="Rectangle 5"/>
          <p:cNvSpPr/>
          <p:nvPr userDrawn="1"/>
        </p:nvSpPr>
        <p:spPr>
          <a:xfrm>
            <a:off x="605199" y="1617177"/>
            <a:ext cx="1434014" cy="4704719"/>
          </a:xfrm>
          <a:prstGeom prst="rect">
            <a:avLst/>
          </a:prstGeom>
          <a:solidFill>
            <a:srgbClr val="A1A7C0"/>
          </a:solidFill>
          <a:ln>
            <a:noFill/>
          </a:ln>
        </p:spPr>
        <p:style>
          <a:lnRef idx="2">
            <a:schemeClr val="accent1">
              <a:shade val="50000"/>
            </a:schemeClr>
          </a:lnRef>
          <a:fillRef idx="1">
            <a:schemeClr val="accent1"/>
          </a:fillRef>
          <a:effectRef idx="0">
            <a:schemeClr val="accent1"/>
          </a:effectRef>
          <a:fontRef idx="minor">
            <a:schemeClr val="lt1"/>
          </a:fontRef>
        </p:style>
        <p:txBody>
          <a:bodyPr lIns="83800" tIns="41900" rIns="83800" bIns="41900" rtlCol="0" anchor="ctr"/>
          <a:lstStyle/>
          <a:p>
            <a:pPr algn="ctr" defTabSz="955968" fontAlgn="auto">
              <a:spcBef>
                <a:spcPts val="0"/>
              </a:spcBef>
              <a:spcAft>
                <a:spcPts val="0"/>
              </a:spcAft>
            </a:pPr>
            <a:endParaRPr lang="en-GB" sz="1900">
              <a:solidFill>
                <a:srgbClr val="FFFFFF"/>
              </a:solidFill>
            </a:endParaRPr>
          </a:p>
        </p:txBody>
      </p:sp>
      <p:sp>
        <p:nvSpPr>
          <p:cNvPr id="7" name="Picture Placeholder 9"/>
          <p:cNvSpPr>
            <a:spLocks noGrp="1" noChangeAspect="1"/>
          </p:cNvSpPr>
          <p:nvPr>
            <p:ph type="pic" sz="quarter" idx="13"/>
          </p:nvPr>
        </p:nvSpPr>
        <p:spPr>
          <a:xfrm>
            <a:off x="688436" y="1696140"/>
            <a:ext cx="1260068" cy="1277012"/>
          </a:xfrm>
        </p:spPr>
        <p:txBody>
          <a:bodyPr/>
          <a:lstStyle/>
          <a:p>
            <a:r>
              <a:rPr lang="en-US" smtClean="0"/>
              <a:t>Click icon to add picture</a:t>
            </a:r>
            <a:endParaRPr lang="en-GB"/>
          </a:p>
        </p:txBody>
      </p:sp>
      <p:cxnSp>
        <p:nvCxnSpPr>
          <p:cNvPr id="8" name="Straight Connector 7"/>
          <p:cNvCxnSpPr/>
          <p:nvPr userDrawn="1"/>
        </p:nvCxnSpPr>
        <p:spPr>
          <a:xfrm>
            <a:off x="688430" y="3056903"/>
            <a:ext cx="1260599"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Rectangle 9"/>
          <p:cNvSpPr/>
          <p:nvPr userDrawn="1"/>
        </p:nvSpPr>
        <p:spPr>
          <a:xfrm>
            <a:off x="2095228" y="1617177"/>
            <a:ext cx="1434014" cy="4704719"/>
          </a:xfrm>
          <a:prstGeom prst="rect">
            <a:avLst/>
          </a:prstGeom>
          <a:solidFill>
            <a:srgbClr val="A1A7C0"/>
          </a:solidFill>
          <a:ln>
            <a:noFill/>
          </a:ln>
        </p:spPr>
        <p:style>
          <a:lnRef idx="2">
            <a:schemeClr val="accent1">
              <a:shade val="50000"/>
            </a:schemeClr>
          </a:lnRef>
          <a:fillRef idx="1">
            <a:schemeClr val="accent1"/>
          </a:fillRef>
          <a:effectRef idx="0">
            <a:schemeClr val="accent1"/>
          </a:effectRef>
          <a:fontRef idx="minor">
            <a:schemeClr val="lt1"/>
          </a:fontRef>
        </p:style>
        <p:txBody>
          <a:bodyPr lIns="83800" tIns="41900" rIns="83800" bIns="41900" rtlCol="0" anchor="ctr"/>
          <a:lstStyle/>
          <a:p>
            <a:pPr algn="ctr" defTabSz="955968" fontAlgn="auto">
              <a:spcBef>
                <a:spcPts val="0"/>
              </a:spcBef>
              <a:spcAft>
                <a:spcPts val="0"/>
              </a:spcAft>
            </a:pPr>
            <a:endParaRPr lang="en-GB" sz="1900">
              <a:solidFill>
                <a:srgbClr val="FFFFFF"/>
              </a:solidFill>
            </a:endParaRPr>
          </a:p>
        </p:txBody>
      </p:sp>
      <p:sp>
        <p:nvSpPr>
          <p:cNvPr id="11" name="Rectangle 10"/>
          <p:cNvSpPr/>
          <p:nvPr userDrawn="1"/>
        </p:nvSpPr>
        <p:spPr>
          <a:xfrm>
            <a:off x="3585254" y="1617177"/>
            <a:ext cx="1434014" cy="4704719"/>
          </a:xfrm>
          <a:prstGeom prst="rect">
            <a:avLst/>
          </a:prstGeom>
          <a:solidFill>
            <a:srgbClr val="A1A7C0"/>
          </a:solidFill>
          <a:ln>
            <a:noFill/>
          </a:ln>
        </p:spPr>
        <p:style>
          <a:lnRef idx="2">
            <a:schemeClr val="accent1">
              <a:shade val="50000"/>
            </a:schemeClr>
          </a:lnRef>
          <a:fillRef idx="1">
            <a:schemeClr val="accent1"/>
          </a:fillRef>
          <a:effectRef idx="0">
            <a:schemeClr val="accent1"/>
          </a:effectRef>
          <a:fontRef idx="minor">
            <a:schemeClr val="lt1"/>
          </a:fontRef>
        </p:style>
        <p:txBody>
          <a:bodyPr lIns="83800" tIns="41900" rIns="83800" bIns="41900" rtlCol="0" anchor="ctr"/>
          <a:lstStyle/>
          <a:p>
            <a:pPr algn="ctr" defTabSz="955968" fontAlgn="auto">
              <a:spcBef>
                <a:spcPts val="0"/>
              </a:spcBef>
              <a:spcAft>
                <a:spcPts val="0"/>
              </a:spcAft>
            </a:pPr>
            <a:endParaRPr lang="en-GB" sz="1900">
              <a:solidFill>
                <a:srgbClr val="FFFFFF"/>
              </a:solidFill>
            </a:endParaRPr>
          </a:p>
        </p:txBody>
      </p:sp>
      <p:sp>
        <p:nvSpPr>
          <p:cNvPr id="12" name="Rectangle 11"/>
          <p:cNvSpPr/>
          <p:nvPr userDrawn="1"/>
        </p:nvSpPr>
        <p:spPr>
          <a:xfrm>
            <a:off x="5075285" y="1617177"/>
            <a:ext cx="1434014" cy="4704719"/>
          </a:xfrm>
          <a:prstGeom prst="rect">
            <a:avLst/>
          </a:prstGeom>
          <a:solidFill>
            <a:srgbClr val="A1A7C0"/>
          </a:solidFill>
          <a:ln>
            <a:noFill/>
          </a:ln>
        </p:spPr>
        <p:style>
          <a:lnRef idx="2">
            <a:schemeClr val="accent1">
              <a:shade val="50000"/>
            </a:schemeClr>
          </a:lnRef>
          <a:fillRef idx="1">
            <a:schemeClr val="accent1"/>
          </a:fillRef>
          <a:effectRef idx="0">
            <a:schemeClr val="accent1"/>
          </a:effectRef>
          <a:fontRef idx="minor">
            <a:schemeClr val="lt1"/>
          </a:fontRef>
        </p:style>
        <p:txBody>
          <a:bodyPr lIns="83800" tIns="41900" rIns="83800" bIns="41900" rtlCol="0" anchor="ctr"/>
          <a:lstStyle/>
          <a:p>
            <a:pPr algn="ctr" defTabSz="955968" fontAlgn="auto">
              <a:spcBef>
                <a:spcPts val="0"/>
              </a:spcBef>
              <a:spcAft>
                <a:spcPts val="0"/>
              </a:spcAft>
            </a:pPr>
            <a:endParaRPr lang="en-GB" sz="1900">
              <a:solidFill>
                <a:srgbClr val="FFFFFF"/>
              </a:solidFill>
            </a:endParaRPr>
          </a:p>
        </p:txBody>
      </p:sp>
      <p:sp>
        <p:nvSpPr>
          <p:cNvPr id="13" name="Rectangle 12"/>
          <p:cNvSpPr/>
          <p:nvPr userDrawn="1"/>
        </p:nvSpPr>
        <p:spPr>
          <a:xfrm>
            <a:off x="6565311" y="1617177"/>
            <a:ext cx="1434014" cy="4704719"/>
          </a:xfrm>
          <a:prstGeom prst="rect">
            <a:avLst/>
          </a:prstGeom>
          <a:solidFill>
            <a:srgbClr val="A1A7C0"/>
          </a:solidFill>
          <a:ln>
            <a:noFill/>
          </a:ln>
        </p:spPr>
        <p:style>
          <a:lnRef idx="2">
            <a:schemeClr val="accent1">
              <a:shade val="50000"/>
            </a:schemeClr>
          </a:lnRef>
          <a:fillRef idx="1">
            <a:schemeClr val="accent1"/>
          </a:fillRef>
          <a:effectRef idx="0">
            <a:schemeClr val="accent1"/>
          </a:effectRef>
          <a:fontRef idx="minor">
            <a:schemeClr val="lt1"/>
          </a:fontRef>
        </p:style>
        <p:txBody>
          <a:bodyPr lIns="83800" tIns="41900" rIns="83800" bIns="41900" rtlCol="0" anchor="ctr"/>
          <a:lstStyle/>
          <a:p>
            <a:pPr algn="ctr" defTabSz="955968" fontAlgn="auto">
              <a:spcBef>
                <a:spcPts val="0"/>
              </a:spcBef>
              <a:spcAft>
                <a:spcPts val="0"/>
              </a:spcAft>
            </a:pPr>
            <a:endParaRPr lang="en-GB" sz="1900">
              <a:solidFill>
                <a:srgbClr val="FFFFFF"/>
              </a:solidFill>
            </a:endParaRPr>
          </a:p>
        </p:txBody>
      </p:sp>
      <p:sp>
        <p:nvSpPr>
          <p:cNvPr id="14" name="Rectangle 13"/>
          <p:cNvSpPr/>
          <p:nvPr userDrawn="1"/>
        </p:nvSpPr>
        <p:spPr>
          <a:xfrm>
            <a:off x="8055342" y="1617177"/>
            <a:ext cx="1434014" cy="4704719"/>
          </a:xfrm>
          <a:prstGeom prst="rect">
            <a:avLst/>
          </a:prstGeom>
          <a:solidFill>
            <a:srgbClr val="A1A7C0"/>
          </a:solidFill>
          <a:ln>
            <a:noFill/>
          </a:ln>
        </p:spPr>
        <p:style>
          <a:lnRef idx="2">
            <a:schemeClr val="accent1">
              <a:shade val="50000"/>
            </a:schemeClr>
          </a:lnRef>
          <a:fillRef idx="1">
            <a:schemeClr val="accent1"/>
          </a:fillRef>
          <a:effectRef idx="0">
            <a:schemeClr val="accent1"/>
          </a:effectRef>
          <a:fontRef idx="minor">
            <a:schemeClr val="lt1"/>
          </a:fontRef>
        </p:style>
        <p:txBody>
          <a:bodyPr lIns="83800" tIns="41900" rIns="83800" bIns="41900" rtlCol="0" anchor="ctr"/>
          <a:lstStyle/>
          <a:p>
            <a:pPr algn="ctr" defTabSz="955968" fontAlgn="auto">
              <a:spcBef>
                <a:spcPts val="0"/>
              </a:spcBef>
              <a:spcAft>
                <a:spcPts val="0"/>
              </a:spcAft>
            </a:pPr>
            <a:endParaRPr lang="en-GB" sz="1900">
              <a:solidFill>
                <a:srgbClr val="FFFFFF"/>
              </a:solidFill>
            </a:endParaRPr>
          </a:p>
        </p:txBody>
      </p:sp>
      <p:sp>
        <p:nvSpPr>
          <p:cNvPr id="15" name="Picture Placeholder 9"/>
          <p:cNvSpPr>
            <a:spLocks noGrp="1" noChangeAspect="1"/>
          </p:cNvSpPr>
          <p:nvPr>
            <p:ph type="pic" sz="quarter" idx="16"/>
          </p:nvPr>
        </p:nvSpPr>
        <p:spPr>
          <a:xfrm>
            <a:off x="2168354" y="1696140"/>
            <a:ext cx="1260068" cy="1277012"/>
          </a:xfrm>
        </p:spPr>
        <p:txBody>
          <a:bodyPr/>
          <a:lstStyle/>
          <a:p>
            <a:r>
              <a:rPr lang="en-US" smtClean="0"/>
              <a:t>Click icon to add picture</a:t>
            </a:r>
            <a:endParaRPr lang="en-GB"/>
          </a:p>
        </p:txBody>
      </p:sp>
      <p:cxnSp>
        <p:nvCxnSpPr>
          <p:cNvPr id="16" name="Straight Connector 15"/>
          <p:cNvCxnSpPr/>
          <p:nvPr userDrawn="1"/>
        </p:nvCxnSpPr>
        <p:spPr>
          <a:xfrm>
            <a:off x="2168366" y="3056903"/>
            <a:ext cx="1260599"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Picture Placeholder 9"/>
          <p:cNvSpPr>
            <a:spLocks noGrp="1" noChangeAspect="1"/>
          </p:cNvSpPr>
          <p:nvPr>
            <p:ph type="pic" sz="quarter" idx="18"/>
          </p:nvPr>
        </p:nvSpPr>
        <p:spPr>
          <a:xfrm>
            <a:off x="3668691" y="1696140"/>
            <a:ext cx="1260068" cy="1277012"/>
          </a:xfrm>
        </p:spPr>
        <p:txBody>
          <a:bodyPr/>
          <a:lstStyle/>
          <a:p>
            <a:r>
              <a:rPr lang="en-US" smtClean="0"/>
              <a:t>Click icon to add picture</a:t>
            </a:r>
            <a:endParaRPr lang="en-GB"/>
          </a:p>
        </p:txBody>
      </p:sp>
      <p:cxnSp>
        <p:nvCxnSpPr>
          <p:cNvPr id="18" name="Straight Connector 17"/>
          <p:cNvCxnSpPr/>
          <p:nvPr userDrawn="1"/>
        </p:nvCxnSpPr>
        <p:spPr>
          <a:xfrm>
            <a:off x="3668698" y="3056903"/>
            <a:ext cx="1260599"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Picture Placeholder 9"/>
          <p:cNvSpPr>
            <a:spLocks noGrp="1" noChangeAspect="1"/>
          </p:cNvSpPr>
          <p:nvPr>
            <p:ph type="pic" sz="quarter" idx="20"/>
          </p:nvPr>
        </p:nvSpPr>
        <p:spPr>
          <a:xfrm>
            <a:off x="5155208" y="1696140"/>
            <a:ext cx="1260068" cy="1277012"/>
          </a:xfrm>
        </p:spPr>
        <p:txBody>
          <a:bodyPr/>
          <a:lstStyle/>
          <a:p>
            <a:r>
              <a:rPr lang="en-US" smtClean="0"/>
              <a:t>Click icon to add picture</a:t>
            </a:r>
            <a:endParaRPr lang="en-GB"/>
          </a:p>
        </p:txBody>
      </p:sp>
      <p:cxnSp>
        <p:nvCxnSpPr>
          <p:cNvPr id="20" name="Straight Connector 19"/>
          <p:cNvCxnSpPr/>
          <p:nvPr userDrawn="1"/>
        </p:nvCxnSpPr>
        <p:spPr>
          <a:xfrm>
            <a:off x="5155215" y="3056903"/>
            <a:ext cx="1260599"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Picture Placeholder 9"/>
          <p:cNvSpPr>
            <a:spLocks noGrp="1" noChangeAspect="1"/>
          </p:cNvSpPr>
          <p:nvPr>
            <p:ph type="pic" sz="quarter" idx="22"/>
          </p:nvPr>
        </p:nvSpPr>
        <p:spPr>
          <a:xfrm>
            <a:off x="6652682" y="1696140"/>
            <a:ext cx="1260068" cy="1277012"/>
          </a:xfrm>
        </p:spPr>
        <p:txBody>
          <a:bodyPr/>
          <a:lstStyle/>
          <a:p>
            <a:r>
              <a:rPr lang="en-US" smtClean="0"/>
              <a:t>Click icon to add picture</a:t>
            </a:r>
            <a:endParaRPr lang="en-GB"/>
          </a:p>
        </p:txBody>
      </p:sp>
      <p:cxnSp>
        <p:nvCxnSpPr>
          <p:cNvPr id="22" name="Straight Connector 21"/>
          <p:cNvCxnSpPr/>
          <p:nvPr userDrawn="1"/>
        </p:nvCxnSpPr>
        <p:spPr>
          <a:xfrm>
            <a:off x="6652687" y="3056903"/>
            <a:ext cx="1260599"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Picture Placeholder 9"/>
          <p:cNvSpPr>
            <a:spLocks noGrp="1" noChangeAspect="1"/>
          </p:cNvSpPr>
          <p:nvPr>
            <p:ph type="pic" sz="quarter" idx="24"/>
          </p:nvPr>
        </p:nvSpPr>
        <p:spPr>
          <a:xfrm>
            <a:off x="8138737" y="1696140"/>
            <a:ext cx="1260068" cy="1277012"/>
          </a:xfrm>
        </p:spPr>
        <p:txBody>
          <a:bodyPr/>
          <a:lstStyle/>
          <a:p>
            <a:r>
              <a:rPr lang="en-US" smtClean="0"/>
              <a:t>Click icon to add picture</a:t>
            </a:r>
            <a:endParaRPr lang="en-GB"/>
          </a:p>
        </p:txBody>
      </p:sp>
      <p:cxnSp>
        <p:nvCxnSpPr>
          <p:cNvPr id="24" name="Straight Connector 23"/>
          <p:cNvCxnSpPr/>
          <p:nvPr userDrawn="1"/>
        </p:nvCxnSpPr>
        <p:spPr>
          <a:xfrm>
            <a:off x="8138741" y="3056903"/>
            <a:ext cx="1260599"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Text Placeholder 11"/>
          <p:cNvSpPr>
            <a:spLocks noGrp="1"/>
          </p:cNvSpPr>
          <p:nvPr>
            <p:ph type="body" sz="quarter" idx="17"/>
          </p:nvPr>
        </p:nvSpPr>
        <p:spPr>
          <a:xfrm>
            <a:off x="688430" y="3064417"/>
            <a:ext cx="1260599" cy="3276691"/>
          </a:xfrm>
        </p:spPr>
        <p:txBody>
          <a:bodyPr lIns="0" rIns="0">
            <a:noAutofit/>
          </a:bodyPr>
          <a:lstStyle>
            <a:lvl1pPr marL="170225" indent="-170225">
              <a:buClr>
                <a:schemeClr val="tx1"/>
              </a:buClr>
              <a:defRPr sz="1300"/>
            </a:lvl1pPr>
            <a:lvl2pPr marL="327362" indent="-171683">
              <a:defRPr sz="1300"/>
            </a:lvl2pPr>
            <a:lvl3pPr marL="539790" indent="-199333">
              <a:defRPr sz="1300"/>
            </a:lvl3pPr>
            <a:lvl4pPr marL="653277" indent="-142587">
              <a:buClr>
                <a:srgbClr val="606B8D"/>
              </a:buClr>
              <a:defRPr sz="1300"/>
            </a:lvl4pPr>
            <a:lvl5pPr>
              <a:buClr>
                <a:srgbClr val="606B8D"/>
              </a:buClr>
              <a:defRPr sz="13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26" name="Text Placeholder 11"/>
          <p:cNvSpPr>
            <a:spLocks noGrp="1"/>
          </p:cNvSpPr>
          <p:nvPr>
            <p:ph type="body" sz="quarter" idx="25"/>
          </p:nvPr>
        </p:nvSpPr>
        <p:spPr>
          <a:xfrm>
            <a:off x="2168366" y="3064417"/>
            <a:ext cx="1260599" cy="3276691"/>
          </a:xfrm>
        </p:spPr>
        <p:txBody>
          <a:bodyPr lIns="0" rIns="0">
            <a:noAutofit/>
          </a:bodyPr>
          <a:lstStyle>
            <a:lvl1pPr marL="170225" indent="-170225">
              <a:buClr>
                <a:schemeClr val="tx1"/>
              </a:buClr>
              <a:defRPr sz="1300"/>
            </a:lvl1pPr>
            <a:lvl2pPr marL="327362" indent="-171683">
              <a:defRPr sz="1300"/>
            </a:lvl2pPr>
            <a:lvl3pPr marL="539790" indent="-199333">
              <a:defRPr sz="1300"/>
            </a:lvl3pPr>
            <a:lvl4pPr marL="653277" indent="-142587">
              <a:buClr>
                <a:srgbClr val="606B8D"/>
              </a:buClr>
              <a:defRPr sz="1300"/>
            </a:lvl4pPr>
            <a:lvl5pPr>
              <a:buClr>
                <a:srgbClr val="606B8D"/>
              </a:buClr>
              <a:defRPr sz="13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27" name="Text Placeholder 11"/>
          <p:cNvSpPr>
            <a:spLocks noGrp="1"/>
          </p:cNvSpPr>
          <p:nvPr>
            <p:ph type="body" sz="quarter" idx="26"/>
          </p:nvPr>
        </p:nvSpPr>
        <p:spPr>
          <a:xfrm>
            <a:off x="3668698" y="3064417"/>
            <a:ext cx="1260599" cy="3276691"/>
          </a:xfrm>
        </p:spPr>
        <p:txBody>
          <a:bodyPr lIns="0" rIns="0">
            <a:noAutofit/>
          </a:bodyPr>
          <a:lstStyle>
            <a:lvl1pPr marL="170225" indent="-170225">
              <a:buClr>
                <a:schemeClr val="tx1"/>
              </a:buClr>
              <a:defRPr sz="1300"/>
            </a:lvl1pPr>
            <a:lvl2pPr marL="327362" indent="-171683">
              <a:defRPr sz="1300"/>
            </a:lvl2pPr>
            <a:lvl3pPr marL="539790" indent="-199333">
              <a:defRPr sz="1300"/>
            </a:lvl3pPr>
            <a:lvl4pPr marL="653277" indent="-142587">
              <a:buClr>
                <a:srgbClr val="606B8D"/>
              </a:buClr>
              <a:defRPr sz="1300"/>
            </a:lvl4pPr>
            <a:lvl5pPr>
              <a:buClr>
                <a:srgbClr val="606B8D"/>
              </a:buClr>
              <a:defRPr sz="13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28" name="Text Placeholder 11"/>
          <p:cNvSpPr>
            <a:spLocks noGrp="1"/>
          </p:cNvSpPr>
          <p:nvPr>
            <p:ph type="body" sz="quarter" idx="27"/>
          </p:nvPr>
        </p:nvSpPr>
        <p:spPr>
          <a:xfrm>
            <a:off x="5155215" y="3064417"/>
            <a:ext cx="1260599" cy="3276691"/>
          </a:xfrm>
        </p:spPr>
        <p:txBody>
          <a:bodyPr lIns="0" rIns="0">
            <a:noAutofit/>
          </a:bodyPr>
          <a:lstStyle>
            <a:lvl1pPr marL="170225" indent="-170225">
              <a:buClr>
                <a:schemeClr val="tx1"/>
              </a:buClr>
              <a:defRPr sz="1300"/>
            </a:lvl1pPr>
            <a:lvl2pPr marL="327362" indent="-171683">
              <a:defRPr sz="1300"/>
            </a:lvl2pPr>
            <a:lvl3pPr marL="539790" indent="-199333">
              <a:defRPr sz="1300"/>
            </a:lvl3pPr>
            <a:lvl4pPr marL="653277" indent="-142587">
              <a:buClr>
                <a:srgbClr val="606B8D"/>
              </a:buClr>
              <a:defRPr sz="1300"/>
            </a:lvl4pPr>
            <a:lvl5pPr>
              <a:buClr>
                <a:srgbClr val="606B8D"/>
              </a:buClr>
              <a:defRPr sz="13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29" name="Text Placeholder 11"/>
          <p:cNvSpPr>
            <a:spLocks noGrp="1"/>
          </p:cNvSpPr>
          <p:nvPr>
            <p:ph type="body" sz="quarter" idx="28"/>
          </p:nvPr>
        </p:nvSpPr>
        <p:spPr>
          <a:xfrm>
            <a:off x="6652687" y="3064417"/>
            <a:ext cx="1260599" cy="3276691"/>
          </a:xfrm>
        </p:spPr>
        <p:txBody>
          <a:bodyPr lIns="0" rIns="0">
            <a:noAutofit/>
          </a:bodyPr>
          <a:lstStyle>
            <a:lvl1pPr marL="170225" indent="-170225">
              <a:buClr>
                <a:schemeClr val="tx1"/>
              </a:buClr>
              <a:defRPr sz="1300"/>
            </a:lvl1pPr>
            <a:lvl2pPr marL="327362" indent="-171683">
              <a:defRPr sz="1300"/>
            </a:lvl2pPr>
            <a:lvl3pPr marL="539790" indent="-199333">
              <a:defRPr sz="1300"/>
            </a:lvl3pPr>
            <a:lvl4pPr marL="653277" indent="-142587">
              <a:buClr>
                <a:srgbClr val="606B8D"/>
              </a:buClr>
              <a:defRPr sz="1300"/>
            </a:lvl4pPr>
            <a:lvl5pPr>
              <a:buClr>
                <a:srgbClr val="606B8D"/>
              </a:buClr>
              <a:defRPr sz="13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30" name="Text Placeholder 11"/>
          <p:cNvSpPr>
            <a:spLocks noGrp="1"/>
          </p:cNvSpPr>
          <p:nvPr>
            <p:ph type="body" sz="quarter" idx="29"/>
          </p:nvPr>
        </p:nvSpPr>
        <p:spPr>
          <a:xfrm>
            <a:off x="8138741" y="3064417"/>
            <a:ext cx="1260599" cy="3276691"/>
          </a:xfrm>
        </p:spPr>
        <p:txBody>
          <a:bodyPr lIns="0" rIns="0">
            <a:noAutofit/>
          </a:bodyPr>
          <a:lstStyle>
            <a:lvl1pPr marL="170225" indent="-170225">
              <a:buClr>
                <a:schemeClr val="tx1"/>
              </a:buClr>
              <a:defRPr sz="1300"/>
            </a:lvl1pPr>
            <a:lvl2pPr marL="327362" indent="-171683">
              <a:defRPr sz="1300"/>
            </a:lvl2pPr>
            <a:lvl3pPr marL="539790" indent="-199333">
              <a:defRPr sz="1300"/>
            </a:lvl3pPr>
            <a:lvl4pPr marL="653277" indent="-142587">
              <a:buClr>
                <a:srgbClr val="606B8D"/>
              </a:buClr>
              <a:defRPr sz="1300"/>
            </a:lvl4pPr>
            <a:lvl5pPr>
              <a:buClr>
                <a:srgbClr val="606B8D"/>
              </a:buClr>
              <a:defRPr sz="13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31" name="Text Placeholder 8"/>
          <p:cNvSpPr>
            <a:spLocks noGrp="1"/>
          </p:cNvSpPr>
          <p:nvPr>
            <p:ph type="body" sz="quarter" idx="21" hasCustomPrompt="1"/>
          </p:nvPr>
        </p:nvSpPr>
        <p:spPr>
          <a:xfrm>
            <a:off x="498540" y="6254742"/>
            <a:ext cx="3980880" cy="388759"/>
          </a:xfrm>
        </p:spPr>
        <p:txBody>
          <a:bodyPr anchor="b"/>
          <a:lstStyle>
            <a:lvl1pPr marL="0" indent="0">
              <a:buFontTx/>
              <a:buNone/>
              <a:defRPr sz="900"/>
            </a:lvl1pPr>
          </a:lstStyle>
          <a:p>
            <a:pPr lvl="0"/>
            <a:r>
              <a:rPr lang="en-US" dirty="0" smtClean="0"/>
              <a:t>Source: Enter source here</a:t>
            </a:r>
            <a:endParaRPr lang="en-GB" dirty="0"/>
          </a:p>
        </p:txBody>
      </p:sp>
      <p:cxnSp>
        <p:nvCxnSpPr>
          <p:cNvPr id="33" name="Straight Connector 32"/>
          <p:cNvCxnSpPr/>
          <p:nvPr userDrawn="1"/>
        </p:nvCxnSpPr>
        <p:spPr>
          <a:xfrm flipV="1">
            <a:off x="579810" y="1491683"/>
            <a:ext cx="8904228" cy="0"/>
          </a:xfrm>
          <a:prstGeom prst="line">
            <a:avLst/>
          </a:prstGeom>
          <a:ln>
            <a:solidFill>
              <a:srgbClr val="606B8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9898684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9. HALF SCREEN PICTURE">
    <p:spTree>
      <p:nvGrpSpPr>
        <p:cNvPr id="1" name=""/>
        <p:cNvGrpSpPr/>
        <p:nvPr/>
      </p:nvGrpSpPr>
      <p:grpSpPr>
        <a:xfrm>
          <a:off x="0" y="0"/>
          <a:ext cx="0" cy="0"/>
          <a:chOff x="0" y="0"/>
          <a:chExt cx="0" cy="0"/>
        </a:xfrm>
      </p:grpSpPr>
      <p:sp>
        <p:nvSpPr>
          <p:cNvPr id="2" name="Title 1"/>
          <p:cNvSpPr>
            <a:spLocks noGrp="1"/>
          </p:cNvSpPr>
          <p:nvPr>
            <p:ph type="title"/>
          </p:nvPr>
        </p:nvSpPr>
        <p:spPr>
          <a:xfrm>
            <a:off x="495300" y="274640"/>
            <a:ext cx="2735048" cy="1143000"/>
          </a:xfrm>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00B6CA34-6738-40AF-91D1-D098062861F9}" type="datetimeFigureOut">
              <a:rPr lang="en-GB" smtClean="0">
                <a:solidFill>
                  <a:srgbClr val="002244"/>
                </a:solidFill>
              </a:rPr>
              <a:pPr/>
              <a:t>07/03/2016</a:t>
            </a:fld>
            <a:endParaRPr lang="en-GB" dirty="0">
              <a:solidFill>
                <a:srgbClr val="002244"/>
              </a:solidFill>
            </a:endParaRPr>
          </a:p>
        </p:txBody>
      </p:sp>
      <p:sp>
        <p:nvSpPr>
          <p:cNvPr id="4" name="Footer Placeholder 3"/>
          <p:cNvSpPr>
            <a:spLocks noGrp="1"/>
          </p:cNvSpPr>
          <p:nvPr>
            <p:ph type="ftr" sz="quarter" idx="11"/>
          </p:nvPr>
        </p:nvSpPr>
        <p:spPr/>
        <p:txBody>
          <a:bodyPr/>
          <a:lstStyle/>
          <a:p>
            <a:endParaRPr lang="en-GB" dirty="0">
              <a:solidFill>
                <a:srgbClr val="002244"/>
              </a:solidFill>
            </a:endParaRPr>
          </a:p>
        </p:txBody>
      </p:sp>
      <p:sp>
        <p:nvSpPr>
          <p:cNvPr id="5" name="Slide Number Placeholder 4"/>
          <p:cNvSpPr>
            <a:spLocks noGrp="1"/>
          </p:cNvSpPr>
          <p:nvPr>
            <p:ph type="sldNum" sz="quarter" idx="12"/>
          </p:nvPr>
        </p:nvSpPr>
        <p:spPr/>
        <p:txBody>
          <a:bodyPr/>
          <a:lstStyle/>
          <a:p>
            <a:fld id="{B3D0B232-8F1E-405E-9C98-A855FD5493C3}" type="slidenum">
              <a:rPr lang="en-GB" smtClean="0">
                <a:solidFill>
                  <a:srgbClr val="002244"/>
                </a:solidFill>
              </a:rPr>
              <a:pPr/>
              <a:t>‹#›</a:t>
            </a:fld>
            <a:endParaRPr lang="en-GB">
              <a:solidFill>
                <a:srgbClr val="002244"/>
              </a:solidFill>
            </a:endParaRPr>
          </a:p>
        </p:txBody>
      </p:sp>
      <p:sp>
        <p:nvSpPr>
          <p:cNvPr id="6" name="Picture Placeholder 4"/>
          <p:cNvSpPr>
            <a:spLocks noGrp="1"/>
          </p:cNvSpPr>
          <p:nvPr>
            <p:ph type="pic" sz="quarter" idx="13"/>
          </p:nvPr>
        </p:nvSpPr>
        <p:spPr>
          <a:xfrm>
            <a:off x="3220626" y="120960"/>
            <a:ext cx="6564784" cy="6620425"/>
          </a:xfrm>
        </p:spPr>
        <p:txBody>
          <a:bodyPr/>
          <a:lstStyle/>
          <a:p>
            <a:r>
              <a:rPr lang="en-US" smtClean="0"/>
              <a:t>Click icon to add picture</a:t>
            </a:r>
            <a:endParaRPr lang="en-GB"/>
          </a:p>
        </p:txBody>
      </p:sp>
      <p:cxnSp>
        <p:nvCxnSpPr>
          <p:cNvPr id="7" name="Straight Connector 6"/>
          <p:cNvCxnSpPr/>
          <p:nvPr userDrawn="1"/>
        </p:nvCxnSpPr>
        <p:spPr>
          <a:xfrm flipV="1">
            <a:off x="579815" y="1491683"/>
            <a:ext cx="2534537" cy="0"/>
          </a:xfrm>
          <a:prstGeom prst="line">
            <a:avLst/>
          </a:prstGeom>
          <a:ln>
            <a:solidFill>
              <a:srgbClr val="606B8D"/>
            </a:solidFill>
          </a:ln>
        </p:spPr>
        <p:style>
          <a:lnRef idx="1">
            <a:schemeClr val="accent1"/>
          </a:lnRef>
          <a:fillRef idx="0">
            <a:schemeClr val="accent1"/>
          </a:fillRef>
          <a:effectRef idx="0">
            <a:schemeClr val="accent1"/>
          </a:effectRef>
          <a:fontRef idx="minor">
            <a:schemeClr val="tx1"/>
          </a:fontRef>
        </p:style>
      </p:cxnSp>
      <p:sp>
        <p:nvSpPr>
          <p:cNvPr id="9" name="Text Placeholder 8"/>
          <p:cNvSpPr>
            <a:spLocks noGrp="1"/>
          </p:cNvSpPr>
          <p:nvPr>
            <p:ph type="body" sz="quarter" idx="14"/>
          </p:nvPr>
        </p:nvSpPr>
        <p:spPr>
          <a:xfrm>
            <a:off x="477061" y="1603238"/>
            <a:ext cx="2710249" cy="473785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10" name="Text Placeholder 8"/>
          <p:cNvSpPr>
            <a:spLocks noGrp="1"/>
          </p:cNvSpPr>
          <p:nvPr>
            <p:ph type="body" sz="quarter" idx="21" hasCustomPrompt="1"/>
          </p:nvPr>
        </p:nvSpPr>
        <p:spPr>
          <a:xfrm>
            <a:off x="498538" y="6254742"/>
            <a:ext cx="2674382" cy="388759"/>
          </a:xfrm>
        </p:spPr>
        <p:txBody>
          <a:bodyPr anchor="b"/>
          <a:lstStyle>
            <a:lvl1pPr marL="0" indent="0">
              <a:buFontTx/>
              <a:buNone/>
              <a:defRPr sz="900"/>
            </a:lvl1pPr>
          </a:lstStyle>
          <a:p>
            <a:pPr lvl="0"/>
            <a:r>
              <a:rPr lang="en-US" dirty="0" smtClean="0"/>
              <a:t>Source: Enter source here</a:t>
            </a:r>
            <a:endParaRPr lang="en-GB" dirty="0"/>
          </a:p>
        </p:txBody>
      </p:sp>
    </p:spTree>
    <p:extLst>
      <p:ext uri="{BB962C8B-B14F-4D97-AF65-F5344CB8AC3E}">
        <p14:creationId xmlns:p14="http://schemas.microsoft.com/office/powerpoint/2010/main" val="102611391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0. FULL SCREEN PICTURE">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00B6CA34-6738-40AF-91D1-D098062861F9}" type="datetimeFigureOut">
              <a:rPr lang="en-GB" smtClean="0">
                <a:solidFill>
                  <a:srgbClr val="002244"/>
                </a:solidFill>
              </a:rPr>
              <a:pPr/>
              <a:t>07/03/2016</a:t>
            </a:fld>
            <a:endParaRPr lang="en-GB" dirty="0">
              <a:solidFill>
                <a:srgbClr val="002244"/>
              </a:solidFill>
            </a:endParaRPr>
          </a:p>
        </p:txBody>
      </p:sp>
      <p:sp>
        <p:nvSpPr>
          <p:cNvPr id="4" name="Footer Placeholder 3"/>
          <p:cNvSpPr>
            <a:spLocks noGrp="1"/>
          </p:cNvSpPr>
          <p:nvPr>
            <p:ph type="ftr" sz="quarter" idx="11"/>
          </p:nvPr>
        </p:nvSpPr>
        <p:spPr/>
        <p:txBody>
          <a:bodyPr/>
          <a:lstStyle/>
          <a:p>
            <a:endParaRPr lang="en-GB" dirty="0">
              <a:solidFill>
                <a:srgbClr val="002244"/>
              </a:solidFill>
            </a:endParaRPr>
          </a:p>
        </p:txBody>
      </p:sp>
      <p:sp>
        <p:nvSpPr>
          <p:cNvPr id="5" name="Slide Number Placeholder 4"/>
          <p:cNvSpPr>
            <a:spLocks noGrp="1"/>
          </p:cNvSpPr>
          <p:nvPr>
            <p:ph type="sldNum" sz="quarter" idx="12"/>
          </p:nvPr>
        </p:nvSpPr>
        <p:spPr/>
        <p:txBody>
          <a:bodyPr/>
          <a:lstStyle/>
          <a:p>
            <a:fld id="{B3D0B232-8F1E-405E-9C98-A855FD5493C3}" type="slidenum">
              <a:rPr lang="en-GB" smtClean="0">
                <a:solidFill>
                  <a:srgbClr val="002244"/>
                </a:solidFill>
              </a:rPr>
              <a:pPr/>
              <a:t>‹#›</a:t>
            </a:fld>
            <a:endParaRPr lang="en-GB">
              <a:solidFill>
                <a:srgbClr val="002244"/>
              </a:solidFill>
            </a:endParaRPr>
          </a:p>
        </p:txBody>
      </p:sp>
      <p:sp>
        <p:nvSpPr>
          <p:cNvPr id="7" name="Text Placeholder 6"/>
          <p:cNvSpPr>
            <a:spLocks noGrp="1"/>
          </p:cNvSpPr>
          <p:nvPr>
            <p:ph type="body" sz="quarter" idx="13"/>
          </p:nvPr>
        </p:nvSpPr>
        <p:spPr>
          <a:xfrm>
            <a:off x="114890" y="1616990"/>
            <a:ext cx="4926529" cy="3516111"/>
          </a:xfrm>
          <a:solidFill>
            <a:schemeClr val="tx1"/>
          </a:solidFill>
        </p:spPr>
        <p:txBody>
          <a:bodyPr lIns="461918" tIns="98984"/>
          <a:lstStyle>
            <a:lvl1pPr>
              <a:buClr>
                <a:schemeClr val="bg1"/>
              </a:buClr>
              <a:defRPr>
                <a:solidFill>
                  <a:schemeClr val="bg1"/>
                </a:solidFill>
              </a:defRPr>
            </a:lvl1pPr>
            <a:lvl2pPr>
              <a:buClr>
                <a:srgbClr val="A1A7C0"/>
              </a:buClr>
              <a:defRPr>
                <a:solidFill>
                  <a:schemeClr val="bg1"/>
                </a:solidFill>
              </a:defRPr>
            </a:lvl2pPr>
            <a:lvl3pPr>
              <a:defRPr>
                <a:solidFill>
                  <a:schemeClr val="bg1"/>
                </a:solidFill>
              </a:defRPr>
            </a:lvl3pPr>
            <a:lvl4pPr>
              <a:buClr>
                <a:srgbClr val="606B8D"/>
              </a:buClr>
              <a:defRPr>
                <a:solidFill>
                  <a:schemeClr val="bg1"/>
                </a:solidFill>
              </a:defRPr>
            </a:lvl4pPr>
            <a:lvl5pPr>
              <a:buClr>
                <a:srgbClr val="606B8D"/>
              </a:buCl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8" name="Text Placeholder 8"/>
          <p:cNvSpPr>
            <a:spLocks noGrp="1"/>
          </p:cNvSpPr>
          <p:nvPr>
            <p:ph type="body" sz="quarter" idx="21" hasCustomPrompt="1"/>
          </p:nvPr>
        </p:nvSpPr>
        <p:spPr>
          <a:xfrm>
            <a:off x="498540" y="6254742"/>
            <a:ext cx="3980880" cy="388759"/>
          </a:xfrm>
        </p:spPr>
        <p:txBody>
          <a:bodyPr anchor="b"/>
          <a:lstStyle>
            <a:lvl1pPr marL="0" indent="0">
              <a:buFontTx/>
              <a:buNone/>
              <a:defRPr sz="900"/>
            </a:lvl1pPr>
          </a:lstStyle>
          <a:p>
            <a:pPr lvl="0"/>
            <a:r>
              <a:rPr lang="en-US" dirty="0" smtClean="0"/>
              <a:t>Source: Enter source here</a:t>
            </a:r>
            <a:endParaRPr lang="en-GB" dirty="0"/>
          </a:p>
        </p:txBody>
      </p:sp>
      <p:sp>
        <p:nvSpPr>
          <p:cNvPr id="11" name="Frame 10"/>
          <p:cNvSpPr/>
          <p:nvPr userDrawn="1"/>
        </p:nvSpPr>
        <p:spPr>
          <a:xfrm>
            <a:off x="0" y="0"/>
            <a:ext cx="9906000" cy="6858000"/>
          </a:xfrm>
          <a:prstGeom prst="frame">
            <a:avLst>
              <a:gd name="adj1" fmla="val 1841"/>
            </a:avLst>
          </a:prstGeom>
          <a:solidFill>
            <a:srgbClr val="606B8D"/>
          </a:solidFill>
          <a:ln>
            <a:noFill/>
          </a:ln>
        </p:spPr>
        <p:style>
          <a:lnRef idx="2">
            <a:schemeClr val="accent1">
              <a:shade val="50000"/>
            </a:schemeClr>
          </a:lnRef>
          <a:fillRef idx="1">
            <a:schemeClr val="accent1"/>
          </a:fillRef>
          <a:effectRef idx="0">
            <a:schemeClr val="accent1"/>
          </a:effectRef>
          <a:fontRef idx="minor">
            <a:schemeClr val="lt1"/>
          </a:fontRef>
        </p:style>
        <p:txBody>
          <a:bodyPr lIns="83800" tIns="41900" rIns="83800" bIns="41900" rtlCol="0" anchor="ctr"/>
          <a:lstStyle/>
          <a:p>
            <a:pPr algn="ctr" defTabSz="955968" fontAlgn="auto">
              <a:spcBef>
                <a:spcPts val="0"/>
              </a:spcBef>
              <a:spcAft>
                <a:spcPts val="0"/>
              </a:spcAft>
            </a:pPr>
            <a:endParaRPr lang="en-GB" sz="1900">
              <a:solidFill>
                <a:srgbClr val="002244"/>
              </a:solidFill>
            </a:endParaRPr>
          </a:p>
        </p:txBody>
      </p:sp>
      <p:pic>
        <p:nvPicPr>
          <p:cNvPr id="12" name="Picture 11" descr="logo.emf"/>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583171" y="414687"/>
            <a:ext cx="874296" cy="853109"/>
          </a:xfrm>
          <a:prstGeom prst="rect">
            <a:avLst/>
          </a:prstGeom>
        </p:spPr>
      </p:pic>
    </p:spTree>
    <p:extLst>
      <p:ext uri="{BB962C8B-B14F-4D97-AF65-F5344CB8AC3E}">
        <p14:creationId xmlns:p14="http://schemas.microsoft.com/office/powerpoint/2010/main" val="43835217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0.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00B6CA34-6738-40AF-91D1-D098062861F9}" type="datetimeFigureOut">
              <a:rPr lang="en-GB" smtClean="0">
                <a:solidFill>
                  <a:srgbClr val="002244"/>
                </a:solidFill>
              </a:rPr>
              <a:pPr/>
              <a:t>07/03/2016</a:t>
            </a:fld>
            <a:endParaRPr lang="en-GB" dirty="0">
              <a:solidFill>
                <a:srgbClr val="002244"/>
              </a:solidFill>
            </a:endParaRPr>
          </a:p>
        </p:txBody>
      </p:sp>
      <p:sp>
        <p:nvSpPr>
          <p:cNvPr id="4" name="Footer Placeholder 3"/>
          <p:cNvSpPr>
            <a:spLocks noGrp="1"/>
          </p:cNvSpPr>
          <p:nvPr>
            <p:ph type="ftr" sz="quarter" idx="11"/>
          </p:nvPr>
        </p:nvSpPr>
        <p:spPr/>
        <p:txBody>
          <a:bodyPr/>
          <a:lstStyle/>
          <a:p>
            <a:endParaRPr lang="en-GB" dirty="0">
              <a:solidFill>
                <a:srgbClr val="002244"/>
              </a:solidFill>
            </a:endParaRPr>
          </a:p>
        </p:txBody>
      </p:sp>
      <p:sp>
        <p:nvSpPr>
          <p:cNvPr id="5" name="Slide Number Placeholder 4"/>
          <p:cNvSpPr>
            <a:spLocks noGrp="1"/>
          </p:cNvSpPr>
          <p:nvPr>
            <p:ph type="sldNum" sz="quarter" idx="12"/>
          </p:nvPr>
        </p:nvSpPr>
        <p:spPr/>
        <p:txBody>
          <a:bodyPr/>
          <a:lstStyle/>
          <a:p>
            <a:fld id="{B3D0B232-8F1E-405E-9C98-A855FD5493C3}" type="slidenum">
              <a:rPr lang="en-GB" smtClean="0">
                <a:solidFill>
                  <a:srgbClr val="002244"/>
                </a:solidFill>
              </a:rPr>
              <a:pPr/>
              <a:t>‹#›</a:t>
            </a:fld>
            <a:endParaRPr lang="en-GB">
              <a:solidFill>
                <a:srgbClr val="002244"/>
              </a:solidFill>
            </a:endParaRPr>
          </a:p>
        </p:txBody>
      </p:sp>
      <p:sp>
        <p:nvSpPr>
          <p:cNvPr id="6" name="Chart Placeholder 18"/>
          <p:cNvSpPr>
            <a:spLocks noGrp="1"/>
          </p:cNvSpPr>
          <p:nvPr>
            <p:ph type="chart" sz="quarter" idx="13"/>
          </p:nvPr>
        </p:nvSpPr>
        <p:spPr>
          <a:xfrm>
            <a:off x="491218" y="1616955"/>
            <a:ext cx="8988067" cy="4610396"/>
          </a:xfrm>
        </p:spPr>
        <p:txBody>
          <a:bodyPr/>
          <a:lstStyle/>
          <a:p>
            <a:r>
              <a:rPr lang="en-US" smtClean="0"/>
              <a:t>Click icon to add chart</a:t>
            </a:r>
            <a:endParaRPr lang="en-GB" dirty="0"/>
          </a:p>
        </p:txBody>
      </p:sp>
      <p:sp>
        <p:nvSpPr>
          <p:cNvPr id="7" name="Text Placeholder 8"/>
          <p:cNvSpPr>
            <a:spLocks noGrp="1"/>
          </p:cNvSpPr>
          <p:nvPr>
            <p:ph type="body" sz="quarter" idx="14" hasCustomPrompt="1"/>
          </p:nvPr>
        </p:nvSpPr>
        <p:spPr>
          <a:xfrm>
            <a:off x="498536" y="6254742"/>
            <a:ext cx="3952166" cy="388759"/>
          </a:xfrm>
        </p:spPr>
        <p:txBody>
          <a:bodyPr anchor="b"/>
          <a:lstStyle>
            <a:lvl1pPr marL="0" indent="0">
              <a:buFontTx/>
              <a:buNone/>
              <a:defRPr sz="900"/>
            </a:lvl1pPr>
          </a:lstStyle>
          <a:p>
            <a:pPr lvl="0"/>
            <a:r>
              <a:rPr lang="en-US" dirty="0" smtClean="0"/>
              <a:t>Source: Enter source here</a:t>
            </a:r>
            <a:endParaRPr lang="en-GB" dirty="0"/>
          </a:p>
        </p:txBody>
      </p:sp>
      <p:cxnSp>
        <p:nvCxnSpPr>
          <p:cNvPr id="8" name="Straight Connector 7"/>
          <p:cNvCxnSpPr/>
          <p:nvPr userDrawn="1"/>
        </p:nvCxnSpPr>
        <p:spPr>
          <a:xfrm flipV="1">
            <a:off x="579810" y="1491683"/>
            <a:ext cx="8904228" cy="0"/>
          </a:xfrm>
          <a:prstGeom prst="line">
            <a:avLst/>
          </a:prstGeom>
          <a:ln>
            <a:solidFill>
              <a:srgbClr val="606B8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958654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1. CONTENT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00B6CA34-6738-40AF-91D1-D098062861F9}" type="datetimeFigureOut">
              <a:rPr lang="en-GB" smtClean="0">
                <a:solidFill>
                  <a:srgbClr val="002244"/>
                </a:solidFill>
              </a:rPr>
              <a:pPr/>
              <a:t>07/03/2016</a:t>
            </a:fld>
            <a:endParaRPr lang="en-GB" dirty="0">
              <a:solidFill>
                <a:srgbClr val="002244"/>
              </a:solidFill>
            </a:endParaRPr>
          </a:p>
        </p:txBody>
      </p:sp>
      <p:sp>
        <p:nvSpPr>
          <p:cNvPr id="4" name="Footer Placeholder 3"/>
          <p:cNvSpPr>
            <a:spLocks noGrp="1"/>
          </p:cNvSpPr>
          <p:nvPr>
            <p:ph type="ftr" sz="quarter" idx="11"/>
          </p:nvPr>
        </p:nvSpPr>
        <p:spPr/>
        <p:txBody>
          <a:bodyPr/>
          <a:lstStyle/>
          <a:p>
            <a:endParaRPr lang="en-GB" dirty="0">
              <a:solidFill>
                <a:srgbClr val="002244"/>
              </a:solidFill>
            </a:endParaRPr>
          </a:p>
        </p:txBody>
      </p:sp>
      <p:sp>
        <p:nvSpPr>
          <p:cNvPr id="5" name="Slide Number Placeholder 4"/>
          <p:cNvSpPr>
            <a:spLocks noGrp="1"/>
          </p:cNvSpPr>
          <p:nvPr>
            <p:ph type="sldNum" sz="quarter" idx="12"/>
          </p:nvPr>
        </p:nvSpPr>
        <p:spPr/>
        <p:txBody>
          <a:bodyPr/>
          <a:lstStyle/>
          <a:p>
            <a:fld id="{B3D0B232-8F1E-405E-9C98-A855FD5493C3}" type="slidenum">
              <a:rPr lang="en-GB" smtClean="0">
                <a:solidFill>
                  <a:srgbClr val="002244"/>
                </a:solidFill>
              </a:rPr>
              <a:pPr/>
              <a:t>‹#›</a:t>
            </a:fld>
            <a:endParaRPr lang="en-GB">
              <a:solidFill>
                <a:srgbClr val="002244"/>
              </a:solidFill>
            </a:endParaRPr>
          </a:p>
        </p:txBody>
      </p:sp>
      <p:sp>
        <p:nvSpPr>
          <p:cNvPr id="7" name="Text Placeholder 6"/>
          <p:cNvSpPr>
            <a:spLocks noGrp="1"/>
          </p:cNvSpPr>
          <p:nvPr>
            <p:ph type="body" sz="quarter" idx="13"/>
          </p:nvPr>
        </p:nvSpPr>
        <p:spPr>
          <a:xfrm>
            <a:off x="620603" y="1616951"/>
            <a:ext cx="2639738" cy="4640632"/>
          </a:xfrm>
          <a:solidFill>
            <a:srgbClr val="A1A7C0"/>
          </a:solidFill>
        </p:spPr>
        <p:txBody>
          <a:bodyPr tIns="98984"/>
          <a:lstStyle>
            <a:lvl1pPr>
              <a:buClr>
                <a:schemeClr val="tx1"/>
              </a:buClr>
              <a:defRPr/>
            </a:lvl1pPr>
            <a:lvl4pPr>
              <a:buClr>
                <a:srgbClr val="606B8D"/>
              </a:buClr>
              <a:defRPr/>
            </a:lvl4pPr>
            <a:lvl5pPr>
              <a:buClr>
                <a:srgbClr val="606B8D"/>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9" name="Text Placeholder 8"/>
          <p:cNvSpPr>
            <a:spLocks noGrp="1"/>
          </p:cNvSpPr>
          <p:nvPr>
            <p:ph type="body" sz="quarter" idx="15" hasCustomPrompt="1"/>
          </p:nvPr>
        </p:nvSpPr>
        <p:spPr>
          <a:xfrm>
            <a:off x="498538" y="6254742"/>
            <a:ext cx="3995236" cy="388759"/>
          </a:xfrm>
        </p:spPr>
        <p:txBody>
          <a:bodyPr anchor="b"/>
          <a:lstStyle>
            <a:lvl1pPr marL="0" indent="0">
              <a:buFontTx/>
              <a:buNone/>
              <a:defRPr sz="900"/>
            </a:lvl1pPr>
          </a:lstStyle>
          <a:p>
            <a:pPr lvl="0"/>
            <a:r>
              <a:rPr lang="en-US" dirty="0" smtClean="0"/>
              <a:t>Source: Enter source here</a:t>
            </a:r>
            <a:endParaRPr lang="en-GB" dirty="0"/>
          </a:p>
        </p:txBody>
      </p:sp>
      <p:cxnSp>
        <p:nvCxnSpPr>
          <p:cNvPr id="10" name="Straight Connector 9"/>
          <p:cNvCxnSpPr/>
          <p:nvPr userDrawn="1"/>
        </p:nvCxnSpPr>
        <p:spPr>
          <a:xfrm flipV="1">
            <a:off x="579810" y="1491683"/>
            <a:ext cx="8904228" cy="0"/>
          </a:xfrm>
          <a:prstGeom prst="line">
            <a:avLst/>
          </a:prstGeom>
          <a:ln>
            <a:solidFill>
              <a:srgbClr val="606B8D"/>
            </a:solidFill>
          </a:ln>
        </p:spPr>
        <p:style>
          <a:lnRef idx="1">
            <a:schemeClr val="accent1"/>
          </a:lnRef>
          <a:fillRef idx="0">
            <a:schemeClr val="accent1"/>
          </a:fillRef>
          <a:effectRef idx="0">
            <a:schemeClr val="accent1"/>
          </a:effectRef>
          <a:fontRef idx="minor">
            <a:schemeClr val="tx1"/>
          </a:fontRef>
        </p:style>
      </p:cxnSp>
      <p:sp>
        <p:nvSpPr>
          <p:cNvPr id="14" name="Content Placeholder 13"/>
          <p:cNvSpPr>
            <a:spLocks noGrp="1"/>
          </p:cNvSpPr>
          <p:nvPr>
            <p:ph sz="quarter" idx="16"/>
          </p:nvPr>
        </p:nvSpPr>
        <p:spPr>
          <a:xfrm>
            <a:off x="3244946" y="1616951"/>
            <a:ext cx="6172931" cy="4610418"/>
          </a:xfrm>
        </p:spPr>
        <p:txBody>
          <a:bodyPr tIns="98984"/>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20662342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584201" y="1600217"/>
            <a:ext cx="4381501"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5118104" y="1600217"/>
            <a:ext cx="4381501"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40857849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2. TWO GRAPH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00B6CA34-6738-40AF-91D1-D098062861F9}" type="datetimeFigureOut">
              <a:rPr lang="en-GB" smtClean="0">
                <a:solidFill>
                  <a:srgbClr val="002244"/>
                </a:solidFill>
              </a:rPr>
              <a:pPr/>
              <a:t>07/03/2016</a:t>
            </a:fld>
            <a:endParaRPr lang="en-GB" dirty="0">
              <a:solidFill>
                <a:srgbClr val="002244"/>
              </a:solidFill>
            </a:endParaRPr>
          </a:p>
        </p:txBody>
      </p:sp>
      <p:sp>
        <p:nvSpPr>
          <p:cNvPr id="4" name="Footer Placeholder 3"/>
          <p:cNvSpPr>
            <a:spLocks noGrp="1"/>
          </p:cNvSpPr>
          <p:nvPr>
            <p:ph type="ftr" sz="quarter" idx="11"/>
          </p:nvPr>
        </p:nvSpPr>
        <p:spPr/>
        <p:txBody>
          <a:bodyPr/>
          <a:lstStyle/>
          <a:p>
            <a:endParaRPr lang="en-GB" dirty="0">
              <a:solidFill>
                <a:srgbClr val="002244"/>
              </a:solidFill>
            </a:endParaRPr>
          </a:p>
        </p:txBody>
      </p:sp>
      <p:sp>
        <p:nvSpPr>
          <p:cNvPr id="5" name="Slide Number Placeholder 4"/>
          <p:cNvSpPr>
            <a:spLocks noGrp="1"/>
          </p:cNvSpPr>
          <p:nvPr>
            <p:ph type="sldNum" sz="quarter" idx="12"/>
          </p:nvPr>
        </p:nvSpPr>
        <p:spPr/>
        <p:txBody>
          <a:bodyPr/>
          <a:lstStyle/>
          <a:p>
            <a:fld id="{B3D0B232-8F1E-405E-9C98-A855FD5493C3}" type="slidenum">
              <a:rPr lang="en-GB" smtClean="0">
                <a:solidFill>
                  <a:srgbClr val="002244"/>
                </a:solidFill>
              </a:rPr>
              <a:pPr/>
              <a:t>‹#›</a:t>
            </a:fld>
            <a:endParaRPr lang="en-GB">
              <a:solidFill>
                <a:srgbClr val="002244"/>
              </a:solidFill>
            </a:endParaRPr>
          </a:p>
        </p:txBody>
      </p:sp>
      <p:sp>
        <p:nvSpPr>
          <p:cNvPr id="6" name="Chart Placeholder 18"/>
          <p:cNvSpPr>
            <a:spLocks noGrp="1"/>
          </p:cNvSpPr>
          <p:nvPr>
            <p:ph type="chart" sz="quarter" idx="13"/>
          </p:nvPr>
        </p:nvSpPr>
        <p:spPr>
          <a:xfrm>
            <a:off x="604421" y="1686098"/>
            <a:ext cx="4361816" cy="4541283"/>
          </a:xfrm>
        </p:spPr>
        <p:txBody>
          <a:bodyPr/>
          <a:lstStyle/>
          <a:p>
            <a:r>
              <a:rPr lang="en-US" smtClean="0"/>
              <a:t>Click icon to add chart</a:t>
            </a:r>
            <a:endParaRPr lang="en-GB"/>
          </a:p>
        </p:txBody>
      </p:sp>
      <p:sp>
        <p:nvSpPr>
          <p:cNvPr id="7" name="Chart Placeholder 18"/>
          <p:cNvSpPr>
            <a:spLocks noGrp="1"/>
          </p:cNvSpPr>
          <p:nvPr>
            <p:ph type="chart" sz="quarter" idx="14"/>
          </p:nvPr>
        </p:nvSpPr>
        <p:spPr>
          <a:xfrm>
            <a:off x="5042708" y="1686098"/>
            <a:ext cx="4319168" cy="4541283"/>
          </a:xfrm>
        </p:spPr>
        <p:txBody>
          <a:bodyPr/>
          <a:lstStyle/>
          <a:p>
            <a:r>
              <a:rPr lang="en-US" smtClean="0"/>
              <a:t>Click icon to add chart</a:t>
            </a:r>
            <a:endParaRPr lang="en-GB"/>
          </a:p>
        </p:txBody>
      </p:sp>
      <p:sp>
        <p:nvSpPr>
          <p:cNvPr id="8" name="Text Placeholder 8"/>
          <p:cNvSpPr>
            <a:spLocks noGrp="1"/>
          </p:cNvSpPr>
          <p:nvPr>
            <p:ph type="body" sz="quarter" idx="15" hasCustomPrompt="1"/>
          </p:nvPr>
        </p:nvSpPr>
        <p:spPr>
          <a:xfrm>
            <a:off x="498538" y="6254742"/>
            <a:ext cx="3995236" cy="388759"/>
          </a:xfrm>
        </p:spPr>
        <p:txBody>
          <a:bodyPr anchor="b"/>
          <a:lstStyle>
            <a:lvl1pPr marL="0" indent="0">
              <a:buFontTx/>
              <a:buNone/>
              <a:defRPr sz="900"/>
            </a:lvl1pPr>
          </a:lstStyle>
          <a:p>
            <a:pPr lvl="0"/>
            <a:r>
              <a:rPr lang="en-US" dirty="0" smtClean="0"/>
              <a:t>Source: Enter source here</a:t>
            </a:r>
            <a:endParaRPr lang="en-GB" dirty="0"/>
          </a:p>
        </p:txBody>
      </p:sp>
      <p:cxnSp>
        <p:nvCxnSpPr>
          <p:cNvPr id="9" name="Straight Connector 8"/>
          <p:cNvCxnSpPr/>
          <p:nvPr userDrawn="1"/>
        </p:nvCxnSpPr>
        <p:spPr>
          <a:xfrm flipV="1">
            <a:off x="579810" y="1491683"/>
            <a:ext cx="8904228" cy="0"/>
          </a:xfrm>
          <a:prstGeom prst="line">
            <a:avLst/>
          </a:prstGeom>
          <a:ln>
            <a:solidFill>
              <a:srgbClr val="606B8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6418364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3. CHART AND TAB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00B6CA34-6738-40AF-91D1-D098062861F9}" type="datetimeFigureOut">
              <a:rPr lang="en-GB" smtClean="0">
                <a:solidFill>
                  <a:srgbClr val="002244"/>
                </a:solidFill>
              </a:rPr>
              <a:pPr/>
              <a:t>07/03/2016</a:t>
            </a:fld>
            <a:endParaRPr lang="en-GB" dirty="0">
              <a:solidFill>
                <a:srgbClr val="002244"/>
              </a:solidFill>
            </a:endParaRPr>
          </a:p>
        </p:txBody>
      </p:sp>
      <p:sp>
        <p:nvSpPr>
          <p:cNvPr id="4" name="Footer Placeholder 3"/>
          <p:cNvSpPr>
            <a:spLocks noGrp="1"/>
          </p:cNvSpPr>
          <p:nvPr>
            <p:ph type="ftr" sz="quarter" idx="11"/>
          </p:nvPr>
        </p:nvSpPr>
        <p:spPr/>
        <p:txBody>
          <a:bodyPr/>
          <a:lstStyle/>
          <a:p>
            <a:endParaRPr lang="en-GB" dirty="0">
              <a:solidFill>
                <a:srgbClr val="002244"/>
              </a:solidFill>
            </a:endParaRPr>
          </a:p>
        </p:txBody>
      </p:sp>
      <p:sp>
        <p:nvSpPr>
          <p:cNvPr id="5" name="Slide Number Placeholder 4"/>
          <p:cNvSpPr>
            <a:spLocks noGrp="1"/>
          </p:cNvSpPr>
          <p:nvPr>
            <p:ph type="sldNum" sz="quarter" idx="12"/>
          </p:nvPr>
        </p:nvSpPr>
        <p:spPr/>
        <p:txBody>
          <a:bodyPr/>
          <a:lstStyle/>
          <a:p>
            <a:fld id="{B3D0B232-8F1E-405E-9C98-A855FD5493C3}" type="slidenum">
              <a:rPr lang="en-GB" smtClean="0">
                <a:solidFill>
                  <a:srgbClr val="002244"/>
                </a:solidFill>
              </a:rPr>
              <a:pPr/>
              <a:t>‹#›</a:t>
            </a:fld>
            <a:endParaRPr lang="en-GB">
              <a:solidFill>
                <a:srgbClr val="002244"/>
              </a:solidFill>
            </a:endParaRPr>
          </a:p>
        </p:txBody>
      </p:sp>
      <p:sp>
        <p:nvSpPr>
          <p:cNvPr id="6" name="Chart Placeholder 18"/>
          <p:cNvSpPr>
            <a:spLocks noGrp="1"/>
          </p:cNvSpPr>
          <p:nvPr>
            <p:ph type="chart" sz="quarter" idx="13"/>
          </p:nvPr>
        </p:nvSpPr>
        <p:spPr>
          <a:xfrm>
            <a:off x="604421" y="1686099"/>
            <a:ext cx="4361816" cy="4541281"/>
          </a:xfrm>
        </p:spPr>
        <p:txBody>
          <a:bodyPr/>
          <a:lstStyle/>
          <a:p>
            <a:r>
              <a:rPr lang="en-US" smtClean="0"/>
              <a:t>Click icon to add chart</a:t>
            </a:r>
            <a:endParaRPr lang="en-GB"/>
          </a:p>
        </p:txBody>
      </p:sp>
      <p:sp>
        <p:nvSpPr>
          <p:cNvPr id="7" name="Text Placeholder 8"/>
          <p:cNvSpPr>
            <a:spLocks noGrp="1"/>
          </p:cNvSpPr>
          <p:nvPr>
            <p:ph type="body" sz="quarter" idx="14" hasCustomPrompt="1"/>
          </p:nvPr>
        </p:nvSpPr>
        <p:spPr>
          <a:xfrm>
            <a:off x="498570" y="6254742"/>
            <a:ext cx="3923451" cy="388759"/>
          </a:xfrm>
        </p:spPr>
        <p:txBody>
          <a:bodyPr anchor="b"/>
          <a:lstStyle>
            <a:lvl1pPr marL="0" indent="0">
              <a:buFontTx/>
              <a:buNone/>
              <a:defRPr sz="900"/>
            </a:lvl1pPr>
          </a:lstStyle>
          <a:p>
            <a:pPr lvl="0"/>
            <a:r>
              <a:rPr lang="en-US" dirty="0" smtClean="0"/>
              <a:t>Source: Enter source here</a:t>
            </a:r>
            <a:endParaRPr lang="en-GB" dirty="0"/>
          </a:p>
        </p:txBody>
      </p:sp>
      <p:sp>
        <p:nvSpPr>
          <p:cNvPr id="8" name="Table Placeholder 10"/>
          <p:cNvSpPr>
            <a:spLocks noGrp="1"/>
          </p:cNvSpPr>
          <p:nvPr>
            <p:ph type="tbl" sz="quarter" idx="15"/>
          </p:nvPr>
        </p:nvSpPr>
        <p:spPr>
          <a:xfrm>
            <a:off x="5042711" y="1686065"/>
            <a:ext cx="4461818" cy="4541646"/>
          </a:xfrm>
        </p:spPr>
        <p:txBody>
          <a:bodyPr/>
          <a:lstStyle/>
          <a:p>
            <a:r>
              <a:rPr lang="en-US" smtClean="0"/>
              <a:t>Click icon to add table</a:t>
            </a:r>
            <a:endParaRPr lang="en-GB"/>
          </a:p>
        </p:txBody>
      </p:sp>
      <p:cxnSp>
        <p:nvCxnSpPr>
          <p:cNvPr id="10" name="Straight Connector 9"/>
          <p:cNvCxnSpPr/>
          <p:nvPr userDrawn="1"/>
        </p:nvCxnSpPr>
        <p:spPr>
          <a:xfrm flipV="1">
            <a:off x="579810" y="1491683"/>
            <a:ext cx="8904228" cy="0"/>
          </a:xfrm>
          <a:prstGeom prst="line">
            <a:avLst/>
          </a:prstGeom>
          <a:ln>
            <a:solidFill>
              <a:srgbClr val="606B8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411801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4. THREE CHAR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00B6CA34-6738-40AF-91D1-D098062861F9}" type="datetimeFigureOut">
              <a:rPr lang="en-GB" smtClean="0">
                <a:solidFill>
                  <a:srgbClr val="002244"/>
                </a:solidFill>
              </a:rPr>
              <a:pPr/>
              <a:t>07/03/2016</a:t>
            </a:fld>
            <a:endParaRPr lang="en-GB" dirty="0">
              <a:solidFill>
                <a:srgbClr val="002244"/>
              </a:solidFill>
            </a:endParaRPr>
          </a:p>
        </p:txBody>
      </p:sp>
      <p:sp>
        <p:nvSpPr>
          <p:cNvPr id="4" name="Footer Placeholder 3"/>
          <p:cNvSpPr>
            <a:spLocks noGrp="1"/>
          </p:cNvSpPr>
          <p:nvPr>
            <p:ph type="ftr" sz="quarter" idx="11"/>
          </p:nvPr>
        </p:nvSpPr>
        <p:spPr/>
        <p:txBody>
          <a:bodyPr/>
          <a:lstStyle/>
          <a:p>
            <a:endParaRPr lang="en-GB" dirty="0">
              <a:solidFill>
                <a:srgbClr val="002244"/>
              </a:solidFill>
            </a:endParaRPr>
          </a:p>
        </p:txBody>
      </p:sp>
      <p:sp>
        <p:nvSpPr>
          <p:cNvPr id="5" name="Slide Number Placeholder 4"/>
          <p:cNvSpPr>
            <a:spLocks noGrp="1"/>
          </p:cNvSpPr>
          <p:nvPr>
            <p:ph type="sldNum" sz="quarter" idx="12"/>
          </p:nvPr>
        </p:nvSpPr>
        <p:spPr/>
        <p:txBody>
          <a:bodyPr/>
          <a:lstStyle/>
          <a:p>
            <a:fld id="{B3D0B232-8F1E-405E-9C98-A855FD5493C3}" type="slidenum">
              <a:rPr lang="en-GB" smtClean="0">
                <a:solidFill>
                  <a:srgbClr val="002244"/>
                </a:solidFill>
              </a:rPr>
              <a:pPr/>
              <a:t>‹#›</a:t>
            </a:fld>
            <a:endParaRPr lang="en-GB">
              <a:solidFill>
                <a:srgbClr val="002244"/>
              </a:solidFill>
            </a:endParaRPr>
          </a:p>
        </p:txBody>
      </p:sp>
      <p:sp>
        <p:nvSpPr>
          <p:cNvPr id="6" name="Chart Placeholder 18"/>
          <p:cNvSpPr>
            <a:spLocks noGrp="1"/>
          </p:cNvSpPr>
          <p:nvPr>
            <p:ph type="chart" sz="quarter" idx="13"/>
          </p:nvPr>
        </p:nvSpPr>
        <p:spPr>
          <a:xfrm>
            <a:off x="604433" y="1686098"/>
            <a:ext cx="2834679" cy="4541283"/>
          </a:xfrm>
        </p:spPr>
        <p:txBody>
          <a:bodyPr/>
          <a:lstStyle/>
          <a:p>
            <a:r>
              <a:rPr lang="en-US" smtClean="0"/>
              <a:t>Click icon to add chart</a:t>
            </a:r>
            <a:endParaRPr lang="en-GB"/>
          </a:p>
        </p:txBody>
      </p:sp>
      <p:sp>
        <p:nvSpPr>
          <p:cNvPr id="7" name="Text Placeholder 8"/>
          <p:cNvSpPr>
            <a:spLocks noGrp="1"/>
          </p:cNvSpPr>
          <p:nvPr>
            <p:ph type="body" sz="quarter" idx="14" hasCustomPrompt="1"/>
          </p:nvPr>
        </p:nvSpPr>
        <p:spPr>
          <a:xfrm>
            <a:off x="498566" y="6254742"/>
            <a:ext cx="3952165" cy="388759"/>
          </a:xfrm>
        </p:spPr>
        <p:txBody>
          <a:bodyPr anchor="b"/>
          <a:lstStyle>
            <a:lvl1pPr marL="0" indent="0">
              <a:buFontTx/>
              <a:buNone/>
              <a:defRPr sz="900"/>
            </a:lvl1pPr>
          </a:lstStyle>
          <a:p>
            <a:pPr lvl="0"/>
            <a:r>
              <a:rPr lang="en-US" dirty="0" smtClean="0"/>
              <a:t>Source: Enter source here</a:t>
            </a:r>
            <a:endParaRPr lang="en-GB" dirty="0"/>
          </a:p>
        </p:txBody>
      </p:sp>
      <p:sp>
        <p:nvSpPr>
          <p:cNvPr id="8" name="Chart Placeholder 18"/>
          <p:cNvSpPr>
            <a:spLocks noGrp="1"/>
          </p:cNvSpPr>
          <p:nvPr>
            <p:ph type="chart" sz="quarter" idx="15"/>
          </p:nvPr>
        </p:nvSpPr>
        <p:spPr>
          <a:xfrm>
            <a:off x="3560347" y="1686098"/>
            <a:ext cx="2834679" cy="4541283"/>
          </a:xfrm>
        </p:spPr>
        <p:txBody>
          <a:bodyPr/>
          <a:lstStyle/>
          <a:p>
            <a:r>
              <a:rPr lang="en-US" smtClean="0"/>
              <a:t>Click icon to add chart</a:t>
            </a:r>
            <a:endParaRPr lang="en-GB"/>
          </a:p>
        </p:txBody>
      </p:sp>
      <p:sp>
        <p:nvSpPr>
          <p:cNvPr id="9" name="Chart Placeholder 18"/>
          <p:cNvSpPr>
            <a:spLocks noGrp="1"/>
          </p:cNvSpPr>
          <p:nvPr>
            <p:ph type="chart" sz="quarter" idx="16"/>
          </p:nvPr>
        </p:nvSpPr>
        <p:spPr>
          <a:xfrm>
            <a:off x="6516260" y="1686098"/>
            <a:ext cx="2834679" cy="4541283"/>
          </a:xfrm>
        </p:spPr>
        <p:txBody>
          <a:bodyPr/>
          <a:lstStyle/>
          <a:p>
            <a:r>
              <a:rPr lang="en-US" smtClean="0"/>
              <a:t>Click icon to add chart</a:t>
            </a:r>
            <a:endParaRPr lang="en-GB"/>
          </a:p>
        </p:txBody>
      </p:sp>
      <p:cxnSp>
        <p:nvCxnSpPr>
          <p:cNvPr id="10" name="Straight Connector 9"/>
          <p:cNvCxnSpPr/>
          <p:nvPr userDrawn="1"/>
        </p:nvCxnSpPr>
        <p:spPr>
          <a:xfrm flipV="1">
            <a:off x="579810" y="1491683"/>
            <a:ext cx="8904228" cy="0"/>
          </a:xfrm>
          <a:prstGeom prst="line">
            <a:avLst/>
          </a:prstGeom>
          <a:ln>
            <a:solidFill>
              <a:srgbClr val="606B8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36857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5. FOUR CHAR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00B6CA34-6738-40AF-91D1-D098062861F9}" type="datetimeFigureOut">
              <a:rPr lang="en-GB" smtClean="0">
                <a:solidFill>
                  <a:srgbClr val="002244"/>
                </a:solidFill>
              </a:rPr>
              <a:pPr/>
              <a:t>07/03/2016</a:t>
            </a:fld>
            <a:endParaRPr lang="en-GB" dirty="0">
              <a:solidFill>
                <a:srgbClr val="002244"/>
              </a:solidFill>
            </a:endParaRPr>
          </a:p>
        </p:txBody>
      </p:sp>
      <p:sp>
        <p:nvSpPr>
          <p:cNvPr id="4" name="Footer Placeholder 3"/>
          <p:cNvSpPr>
            <a:spLocks noGrp="1"/>
          </p:cNvSpPr>
          <p:nvPr>
            <p:ph type="ftr" sz="quarter" idx="11"/>
          </p:nvPr>
        </p:nvSpPr>
        <p:spPr/>
        <p:txBody>
          <a:bodyPr/>
          <a:lstStyle/>
          <a:p>
            <a:endParaRPr lang="en-GB" dirty="0">
              <a:solidFill>
                <a:srgbClr val="002244"/>
              </a:solidFill>
            </a:endParaRPr>
          </a:p>
        </p:txBody>
      </p:sp>
      <p:sp>
        <p:nvSpPr>
          <p:cNvPr id="5" name="Slide Number Placeholder 4"/>
          <p:cNvSpPr>
            <a:spLocks noGrp="1"/>
          </p:cNvSpPr>
          <p:nvPr>
            <p:ph type="sldNum" sz="quarter" idx="12"/>
          </p:nvPr>
        </p:nvSpPr>
        <p:spPr/>
        <p:txBody>
          <a:bodyPr/>
          <a:lstStyle/>
          <a:p>
            <a:fld id="{B3D0B232-8F1E-405E-9C98-A855FD5493C3}" type="slidenum">
              <a:rPr lang="en-GB" smtClean="0">
                <a:solidFill>
                  <a:srgbClr val="002244"/>
                </a:solidFill>
              </a:rPr>
              <a:pPr/>
              <a:t>‹#›</a:t>
            </a:fld>
            <a:endParaRPr lang="en-GB">
              <a:solidFill>
                <a:srgbClr val="002244"/>
              </a:solidFill>
            </a:endParaRPr>
          </a:p>
        </p:txBody>
      </p:sp>
      <p:sp>
        <p:nvSpPr>
          <p:cNvPr id="6" name="Chart Placeholder 18"/>
          <p:cNvSpPr>
            <a:spLocks noGrp="1"/>
          </p:cNvSpPr>
          <p:nvPr>
            <p:ph type="chart" sz="quarter" idx="13"/>
          </p:nvPr>
        </p:nvSpPr>
        <p:spPr>
          <a:xfrm>
            <a:off x="604420" y="1669811"/>
            <a:ext cx="4268694" cy="2184250"/>
          </a:xfrm>
        </p:spPr>
        <p:txBody>
          <a:bodyPr/>
          <a:lstStyle/>
          <a:p>
            <a:r>
              <a:rPr lang="en-US" smtClean="0"/>
              <a:t>Click icon to add chart</a:t>
            </a:r>
            <a:endParaRPr lang="en-GB"/>
          </a:p>
        </p:txBody>
      </p:sp>
      <p:sp>
        <p:nvSpPr>
          <p:cNvPr id="7" name="Text Placeholder 8"/>
          <p:cNvSpPr>
            <a:spLocks noGrp="1"/>
          </p:cNvSpPr>
          <p:nvPr>
            <p:ph type="body" sz="quarter" idx="14" hasCustomPrompt="1"/>
          </p:nvPr>
        </p:nvSpPr>
        <p:spPr>
          <a:xfrm>
            <a:off x="498536" y="3828181"/>
            <a:ext cx="4177990" cy="388759"/>
          </a:xfrm>
        </p:spPr>
        <p:txBody>
          <a:bodyPr anchor="t"/>
          <a:lstStyle>
            <a:lvl1pPr marL="0" indent="0">
              <a:buFontTx/>
              <a:buNone/>
              <a:defRPr sz="900"/>
            </a:lvl1pPr>
          </a:lstStyle>
          <a:p>
            <a:pPr lvl="0"/>
            <a:r>
              <a:rPr lang="en-US" dirty="0" smtClean="0"/>
              <a:t>Source: Enter source here</a:t>
            </a:r>
            <a:endParaRPr lang="en-GB" dirty="0"/>
          </a:p>
        </p:txBody>
      </p:sp>
      <p:sp>
        <p:nvSpPr>
          <p:cNvPr id="8" name="Chart Placeholder 18"/>
          <p:cNvSpPr>
            <a:spLocks noGrp="1"/>
          </p:cNvSpPr>
          <p:nvPr>
            <p:ph type="chart" sz="quarter" idx="15"/>
          </p:nvPr>
        </p:nvSpPr>
        <p:spPr>
          <a:xfrm>
            <a:off x="5088298" y="1669811"/>
            <a:ext cx="4268694" cy="2184250"/>
          </a:xfrm>
        </p:spPr>
        <p:txBody>
          <a:bodyPr/>
          <a:lstStyle/>
          <a:p>
            <a:r>
              <a:rPr lang="en-US" smtClean="0"/>
              <a:t>Click icon to add chart</a:t>
            </a:r>
            <a:endParaRPr lang="en-GB"/>
          </a:p>
        </p:txBody>
      </p:sp>
      <p:sp>
        <p:nvSpPr>
          <p:cNvPr id="9" name="Text Placeholder 8"/>
          <p:cNvSpPr>
            <a:spLocks noGrp="1"/>
          </p:cNvSpPr>
          <p:nvPr>
            <p:ph type="body" sz="quarter" idx="16" hasCustomPrompt="1"/>
          </p:nvPr>
        </p:nvSpPr>
        <p:spPr>
          <a:xfrm>
            <a:off x="5007414" y="3828181"/>
            <a:ext cx="4177990" cy="388759"/>
          </a:xfrm>
        </p:spPr>
        <p:txBody>
          <a:bodyPr anchor="t"/>
          <a:lstStyle>
            <a:lvl1pPr marL="0" indent="0">
              <a:buFontTx/>
              <a:buNone/>
              <a:defRPr sz="900"/>
            </a:lvl1pPr>
          </a:lstStyle>
          <a:p>
            <a:pPr lvl="0"/>
            <a:r>
              <a:rPr lang="en-US" dirty="0" smtClean="0"/>
              <a:t>Source: Enter source here</a:t>
            </a:r>
            <a:endParaRPr lang="en-GB" dirty="0"/>
          </a:p>
        </p:txBody>
      </p:sp>
      <p:sp>
        <p:nvSpPr>
          <p:cNvPr id="10" name="Chart Placeholder 18"/>
          <p:cNvSpPr>
            <a:spLocks noGrp="1"/>
          </p:cNvSpPr>
          <p:nvPr>
            <p:ph type="chart" sz="quarter" idx="17"/>
          </p:nvPr>
        </p:nvSpPr>
        <p:spPr>
          <a:xfrm>
            <a:off x="604420" y="4225963"/>
            <a:ext cx="4268694" cy="2184250"/>
          </a:xfrm>
        </p:spPr>
        <p:txBody>
          <a:bodyPr/>
          <a:lstStyle/>
          <a:p>
            <a:r>
              <a:rPr lang="en-US" smtClean="0"/>
              <a:t>Click icon to add chart</a:t>
            </a:r>
            <a:endParaRPr lang="en-GB"/>
          </a:p>
        </p:txBody>
      </p:sp>
      <p:sp>
        <p:nvSpPr>
          <p:cNvPr id="12" name="Chart Placeholder 18"/>
          <p:cNvSpPr>
            <a:spLocks noGrp="1"/>
          </p:cNvSpPr>
          <p:nvPr>
            <p:ph type="chart" sz="quarter" idx="19"/>
          </p:nvPr>
        </p:nvSpPr>
        <p:spPr>
          <a:xfrm>
            <a:off x="5088298" y="4225963"/>
            <a:ext cx="4268694" cy="2184250"/>
          </a:xfrm>
        </p:spPr>
        <p:txBody>
          <a:bodyPr/>
          <a:lstStyle/>
          <a:p>
            <a:r>
              <a:rPr lang="en-US" smtClean="0"/>
              <a:t>Click icon to add chart</a:t>
            </a:r>
            <a:endParaRPr lang="en-GB"/>
          </a:p>
        </p:txBody>
      </p:sp>
      <p:sp>
        <p:nvSpPr>
          <p:cNvPr id="13" name="Text Placeholder 8"/>
          <p:cNvSpPr>
            <a:spLocks noGrp="1"/>
          </p:cNvSpPr>
          <p:nvPr>
            <p:ph type="body" sz="quarter" idx="20" hasCustomPrompt="1"/>
          </p:nvPr>
        </p:nvSpPr>
        <p:spPr>
          <a:xfrm>
            <a:off x="498566" y="6254742"/>
            <a:ext cx="3952165" cy="388759"/>
          </a:xfrm>
        </p:spPr>
        <p:txBody>
          <a:bodyPr anchor="b"/>
          <a:lstStyle>
            <a:lvl1pPr marL="0" indent="0">
              <a:buFontTx/>
              <a:buNone/>
              <a:defRPr sz="900"/>
            </a:lvl1pPr>
          </a:lstStyle>
          <a:p>
            <a:pPr lvl="0"/>
            <a:r>
              <a:rPr lang="en-US" dirty="0" smtClean="0"/>
              <a:t>Source: Enter source here</a:t>
            </a:r>
            <a:endParaRPr lang="en-GB" dirty="0"/>
          </a:p>
        </p:txBody>
      </p:sp>
      <p:cxnSp>
        <p:nvCxnSpPr>
          <p:cNvPr id="14" name="Straight Connector 13"/>
          <p:cNvCxnSpPr/>
          <p:nvPr userDrawn="1"/>
        </p:nvCxnSpPr>
        <p:spPr>
          <a:xfrm flipV="1">
            <a:off x="579810" y="1491683"/>
            <a:ext cx="8904228" cy="0"/>
          </a:xfrm>
          <a:prstGeom prst="line">
            <a:avLst/>
          </a:prstGeom>
          <a:ln>
            <a:solidFill>
              <a:srgbClr val="606B8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8247796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06B64096-513A-4056-AD1A-8089F6AFE02D}" type="datetimeFigureOut">
              <a:rPr lang="en-GB" smtClean="0">
                <a:solidFill>
                  <a:srgbClr val="002244"/>
                </a:solidFill>
              </a:rPr>
              <a:pPr/>
              <a:t>07/03/2016</a:t>
            </a:fld>
            <a:endParaRPr lang="en-GB">
              <a:solidFill>
                <a:srgbClr val="002244"/>
              </a:solidFill>
            </a:endParaRPr>
          </a:p>
        </p:txBody>
      </p:sp>
      <p:sp>
        <p:nvSpPr>
          <p:cNvPr id="4" name="Footer Placeholder 3"/>
          <p:cNvSpPr>
            <a:spLocks noGrp="1"/>
          </p:cNvSpPr>
          <p:nvPr>
            <p:ph type="ftr" sz="quarter" idx="11"/>
          </p:nvPr>
        </p:nvSpPr>
        <p:spPr/>
        <p:txBody>
          <a:bodyPr/>
          <a:lstStyle/>
          <a:p>
            <a:endParaRPr lang="en-GB">
              <a:solidFill>
                <a:srgbClr val="002244"/>
              </a:solidFill>
            </a:endParaRPr>
          </a:p>
        </p:txBody>
      </p:sp>
      <p:sp>
        <p:nvSpPr>
          <p:cNvPr id="5" name="Slide Number Placeholder 4"/>
          <p:cNvSpPr>
            <a:spLocks noGrp="1"/>
          </p:cNvSpPr>
          <p:nvPr>
            <p:ph type="sldNum" sz="quarter" idx="12"/>
          </p:nvPr>
        </p:nvSpPr>
        <p:spPr/>
        <p:txBody>
          <a:bodyPr/>
          <a:lstStyle/>
          <a:p>
            <a:fld id="{AC5418B0-CB07-44CE-97FE-8A2F735695C7}" type="slidenum">
              <a:rPr lang="en-GB" smtClean="0">
                <a:solidFill>
                  <a:srgbClr val="002244"/>
                </a:solidFill>
              </a:rPr>
              <a:pPr/>
              <a:t>‹#›</a:t>
            </a:fld>
            <a:endParaRPr lang="en-GB">
              <a:solidFill>
                <a:srgbClr val="002244"/>
              </a:solidFill>
            </a:endParaRPr>
          </a:p>
        </p:txBody>
      </p:sp>
      <p:sp>
        <p:nvSpPr>
          <p:cNvPr id="6" name="Text Placeholder 7"/>
          <p:cNvSpPr>
            <a:spLocks noGrp="1"/>
          </p:cNvSpPr>
          <p:nvPr>
            <p:ph type="body" sz="quarter" idx="13" hasCustomPrompt="1"/>
          </p:nvPr>
        </p:nvSpPr>
        <p:spPr>
          <a:xfrm>
            <a:off x="488452" y="6128777"/>
            <a:ext cx="4105829" cy="533570"/>
          </a:xfrm>
        </p:spPr>
        <p:txBody>
          <a:bodyPr anchor="b">
            <a:noAutofit/>
          </a:bodyPr>
          <a:lstStyle>
            <a:lvl1pPr marL="0" indent="0">
              <a:buFontTx/>
              <a:buNone/>
              <a:defRPr sz="1000" baseline="0"/>
            </a:lvl1pPr>
          </a:lstStyle>
          <a:p>
            <a:pPr lvl="0"/>
            <a:r>
              <a:rPr lang="en-US" dirty="0" smtClean="0"/>
              <a:t>Insert source:</a:t>
            </a:r>
            <a:endParaRPr lang="en-GB" dirty="0"/>
          </a:p>
        </p:txBody>
      </p:sp>
      <p:cxnSp>
        <p:nvCxnSpPr>
          <p:cNvPr id="7" name="Straight Connector 6"/>
          <p:cNvCxnSpPr/>
          <p:nvPr userDrawn="1"/>
        </p:nvCxnSpPr>
        <p:spPr>
          <a:xfrm flipV="1">
            <a:off x="579810" y="1491683"/>
            <a:ext cx="8904228" cy="0"/>
          </a:xfrm>
          <a:prstGeom prst="line">
            <a:avLst/>
          </a:prstGeom>
          <a:ln>
            <a:solidFill>
              <a:srgbClr val="606B8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301956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B64096-513A-4056-AD1A-8089F6AFE02D}" type="datetimeFigureOut">
              <a:rPr lang="en-GB" smtClean="0">
                <a:solidFill>
                  <a:srgbClr val="002244"/>
                </a:solidFill>
              </a:rPr>
              <a:pPr/>
              <a:t>07/03/2016</a:t>
            </a:fld>
            <a:endParaRPr lang="en-GB">
              <a:solidFill>
                <a:srgbClr val="002244"/>
              </a:solidFill>
            </a:endParaRPr>
          </a:p>
        </p:txBody>
      </p:sp>
      <p:sp>
        <p:nvSpPr>
          <p:cNvPr id="3" name="Footer Placeholder 2"/>
          <p:cNvSpPr>
            <a:spLocks noGrp="1"/>
          </p:cNvSpPr>
          <p:nvPr>
            <p:ph type="ftr" sz="quarter" idx="11"/>
          </p:nvPr>
        </p:nvSpPr>
        <p:spPr/>
        <p:txBody>
          <a:bodyPr/>
          <a:lstStyle/>
          <a:p>
            <a:endParaRPr lang="en-GB">
              <a:solidFill>
                <a:srgbClr val="002244"/>
              </a:solidFill>
            </a:endParaRPr>
          </a:p>
        </p:txBody>
      </p:sp>
      <p:sp>
        <p:nvSpPr>
          <p:cNvPr id="4" name="Slide Number Placeholder 3"/>
          <p:cNvSpPr>
            <a:spLocks noGrp="1"/>
          </p:cNvSpPr>
          <p:nvPr>
            <p:ph type="sldNum" sz="quarter" idx="12"/>
          </p:nvPr>
        </p:nvSpPr>
        <p:spPr/>
        <p:txBody>
          <a:bodyPr/>
          <a:lstStyle/>
          <a:p>
            <a:fld id="{AC5418B0-CB07-44CE-97FE-8A2F735695C7}" type="slidenum">
              <a:rPr lang="en-GB" smtClean="0">
                <a:solidFill>
                  <a:srgbClr val="002244"/>
                </a:solidFill>
              </a:rPr>
              <a:pPr/>
              <a:t>‹#›</a:t>
            </a:fld>
            <a:endParaRPr lang="en-GB">
              <a:solidFill>
                <a:srgbClr val="002244"/>
              </a:solidFill>
            </a:endParaRPr>
          </a:p>
        </p:txBody>
      </p:sp>
      <p:sp>
        <p:nvSpPr>
          <p:cNvPr id="5" name="Text Placeholder 7"/>
          <p:cNvSpPr>
            <a:spLocks noGrp="1"/>
          </p:cNvSpPr>
          <p:nvPr>
            <p:ph type="body" sz="quarter" idx="13" hasCustomPrompt="1"/>
          </p:nvPr>
        </p:nvSpPr>
        <p:spPr>
          <a:xfrm>
            <a:off x="488452" y="6128777"/>
            <a:ext cx="4105829" cy="533570"/>
          </a:xfrm>
        </p:spPr>
        <p:txBody>
          <a:bodyPr anchor="b">
            <a:noAutofit/>
          </a:bodyPr>
          <a:lstStyle>
            <a:lvl1pPr marL="0" indent="0">
              <a:buFontTx/>
              <a:buNone/>
              <a:defRPr sz="1000" baseline="0"/>
            </a:lvl1pPr>
          </a:lstStyle>
          <a:p>
            <a:pPr lvl="0"/>
            <a:r>
              <a:rPr lang="en-US" dirty="0" smtClean="0"/>
              <a:t>Insert source:</a:t>
            </a:r>
            <a:endParaRPr lang="en-GB" dirty="0"/>
          </a:p>
        </p:txBody>
      </p:sp>
    </p:spTree>
    <p:extLst>
      <p:ext uri="{BB962C8B-B14F-4D97-AF65-F5344CB8AC3E}">
        <p14:creationId xmlns:p14="http://schemas.microsoft.com/office/powerpoint/2010/main" val="237042616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B64096-513A-4056-AD1A-8089F6AFE02D}" type="datetimeFigureOut">
              <a:rPr lang="en-GB" smtClean="0">
                <a:solidFill>
                  <a:srgbClr val="002244"/>
                </a:solidFill>
              </a:rPr>
              <a:pPr/>
              <a:t>07/03/2016</a:t>
            </a:fld>
            <a:endParaRPr lang="en-GB">
              <a:solidFill>
                <a:srgbClr val="002244"/>
              </a:solidFill>
            </a:endParaRPr>
          </a:p>
        </p:txBody>
      </p:sp>
      <p:sp>
        <p:nvSpPr>
          <p:cNvPr id="3" name="Footer Placeholder 2"/>
          <p:cNvSpPr>
            <a:spLocks noGrp="1"/>
          </p:cNvSpPr>
          <p:nvPr>
            <p:ph type="ftr" sz="quarter" idx="11"/>
          </p:nvPr>
        </p:nvSpPr>
        <p:spPr/>
        <p:txBody>
          <a:bodyPr/>
          <a:lstStyle/>
          <a:p>
            <a:endParaRPr lang="en-GB">
              <a:solidFill>
                <a:srgbClr val="002244"/>
              </a:solidFill>
            </a:endParaRPr>
          </a:p>
        </p:txBody>
      </p:sp>
      <p:sp>
        <p:nvSpPr>
          <p:cNvPr id="4" name="Slide Number Placeholder 3"/>
          <p:cNvSpPr>
            <a:spLocks noGrp="1"/>
          </p:cNvSpPr>
          <p:nvPr>
            <p:ph type="sldNum" sz="quarter" idx="12"/>
          </p:nvPr>
        </p:nvSpPr>
        <p:spPr/>
        <p:txBody>
          <a:bodyPr/>
          <a:lstStyle/>
          <a:p>
            <a:fld id="{AC5418B0-CB07-44CE-97FE-8A2F735695C7}" type="slidenum">
              <a:rPr lang="en-GB" smtClean="0">
                <a:solidFill>
                  <a:srgbClr val="002244"/>
                </a:solidFill>
              </a:rPr>
              <a:pPr/>
              <a:t>‹#›</a:t>
            </a:fld>
            <a:endParaRPr lang="en-GB">
              <a:solidFill>
                <a:srgbClr val="002244"/>
              </a:solidFill>
            </a:endParaRPr>
          </a:p>
        </p:txBody>
      </p:sp>
      <p:sp>
        <p:nvSpPr>
          <p:cNvPr id="5" name="Text Placeholder 7"/>
          <p:cNvSpPr>
            <a:spLocks noGrp="1"/>
          </p:cNvSpPr>
          <p:nvPr>
            <p:ph type="body" sz="quarter" idx="13" hasCustomPrompt="1"/>
          </p:nvPr>
        </p:nvSpPr>
        <p:spPr>
          <a:xfrm>
            <a:off x="488452" y="6128777"/>
            <a:ext cx="4105829" cy="533570"/>
          </a:xfrm>
        </p:spPr>
        <p:txBody>
          <a:bodyPr anchor="b">
            <a:noAutofit/>
          </a:bodyPr>
          <a:lstStyle>
            <a:lvl1pPr marL="0" indent="0">
              <a:buFontTx/>
              <a:buNone/>
              <a:defRPr sz="1000" baseline="0"/>
            </a:lvl1pPr>
          </a:lstStyle>
          <a:p>
            <a:pPr lvl="0"/>
            <a:r>
              <a:rPr lang="en-US" dirty="0" smtClean="0"/>
              <a:t>Insert source:</a:t>
            </a:r>
            <a:endParaRPr lang="en-GB" dirty="0"/>
          </a:p>
        </p:txBody>
      </p:sp>
    </p:spTree>
    <p:extLst>
      <p:ext uri="{BB962C8B-B14F-4D97-AF65-F5344CB8AC3E}">
        <p14:creationId xmlns:p14="http://schemas.microsoft.com/office/powerpoint/2010/main" val="259674371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5543" name="Picture 4" descr="Template landscape shadow_5_Page_4.jp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27954" y="-17245"/>
            <a:ext cx="9961908" cy="6892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39" name="Rectangle 3"/>
          <p:cNvSpPr>
            <a:spLocks noGrp="1" noChangeArrowheads="1"/>
          </p:cNvSpPr>
          <p:nvPr>
            <p:ph type="ctrTitle"/>
          </p:nvPr>
        </p:nvSpPr>
        <p:spPr>
          <a:xfrm>
            <a:off x="737102" y="2057112"/>
            <a:ext cx="8420026" cy="914112"/>
          </a:xfrm>
        </p:spPr>
        <p:txBody>
          <a:bodyPr anchor="t"/>
          <a:lstStyle>
            <a:lvl1pPr>
              <a:defRPr sz="4600">
                <a:solidFill>
                  <a:srgbClr val="701471"/>
                </a:solidFill>
              </a:defRPr>
            </a:lvl1pPr>
          </a:lstStyle>
          <a:p>
            <a:pPr lvl="0"/>
            <a:r>
              <a:rPr lang="en-US" noProof="0" smtClean="0"/>
              <a:t>Click to edit Master title style</a:t>
            </a:r>
            <a:endParaRPr lang="en-GB" noProof="0" smtClean="0"/>
          </a:p>
        </p:txBody>
      </p:sp>
      <p:sp>
        <p:nvSpPr>
          <p:cNvPr id="65540" name="Rectangle 4"/>
          <p:cNvSpPr>
            <a:spLocks noGrp="1" noChangeArrowheads="1"/>
          </p:cNvSpPr>
          <p:nvPr>
            <p:ph type="subTitle" idx="1"/>
          </p:nvPr>
        </p:nvSpPr>
        <p:spPr>
          <a:xfrm>
            <a:off x="743017" y="2971262"/>
            <a:ext cx="8408255" cy="1751929"/>
          </a:xfrm>
        </p:spPr>
        <p:txBody>
          <a:bodyPr/>
          <a:lstStyle>
            <a:lvl1pPr marL="0" indent="0" eaLnBrk="0" hangingPunct="0">
              <a:buFontTx/>
              <a:buNone/>
              <a:defRPr sz="2300" b="1" i="1">
                <a:solidFill>
                  <a:srgbClr val="701471"/>
                </a:solidFill>
                <a:ea typeface="ＭＳ Ｐゴシック" pitchFamily="-84" charset="-128"/>
              </a:defRPr>
            </a:lvl1pPr>
          </a:lstStyle>
          <a:p>
            <a:pPr lvl="0"/>
            <a:r>
              <a:rPr lang="en-US" noProof="0" smtClean="0"/>
              <a:t>Click to edit Master subtitle style</a:t>
            </a:r>
            <a:endParaRPr lang="en-GB" noProof="0" smtClean="0"/>
          </a:p>
        </p:txBody>
      </p:sp>
    </p:spTree>
    <p:extLst>
      <p:ext uri="{BB962C8B-B14F-4D97-AF65-F5344CB8AC3E}">
        <p14:creationId xmlns:p14="http://schemas.microsoft.com/office/powerpoint/2010/main" val="179774011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415217934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82745" y="4406463"/>
            <a:ext cx="8420027" cy="1361811"/>
          </a:xfrm>
        </p:spPr>
        <p:txBody>
          <a:bodyPr anchor="t"/>
          <a:lstStyle>
            <a:lvl1pPr algn="l">
              <a:defRPr sz="3700" b="1" cap="all"/>
            </a:lvl1pPr>
          </a:lstStyle>
          <a:p>
            <a:r>
              <a:rPr lang="en-US" smtClean="0"/>
              <a:t>Click to edit Master title style</a:t>
            </a:r>
            <a:endParaRPr lang="en-GB"/>
          </a:p>
        </p:txBody>
      </p:sp>
      <p:sp>
        <p:nvSpPr>
          <p:cNvPr id="3" name="Text Placeholder 2"/>
          <p:cNvSpPr>
            <a:spLocks noGrp="1"/>
          </p:cNvSpPr>
          <p:nvPr>
            <p:ph type="body" idx="1"/>
          </p:nvPr>
        </p:nvSpPr>
        <p:spPr>
          <a:xfrm>
            <a:off x="782745" y="2906445"/>
            <a:ext cx="8420027" cy="1500008"/>
          </a:xfrm>
        </p:spPr>
        <p:txBody>
          <a:bodyPr anchor="b"/>
          <a:lstStyle>
            <a:lvl1pPr marL="0" indent="0">
              <a:buNone/>
              <a:defRPr sz="1800"/>
            </a:lvl1pPr>
            <a:lvl2pPr marL="419148" indent="0">
              <a:buNone/>
              <a:defRPr sz="1700"/>
            </a:lvl2pPr>
            <a:lvl3pPr marL="838289" indent="0">
              <a:buNone/>
              <a:defRPr sz="1500"/>
            </a:lvl3pPr>
            <a:lvl4pPr marL="1257443" indent="0">
              <a:buNone/>
              <a:defRPr sz="1300"/>
            </a:lvl4pPr>
            <a:lvl5pPr marL="1676578" indent="0">
              <a:buNone/>
              <a:defRPr sz="1300"/>
            </a:lvl5pPr>
            <a:lvl6pPr marL="2095723" indent="0">
              <a:buNone/>
              <a:defRPr sz="1300"/>
            </a:lvl6pPr>
            <a:lvl7pPr marL="2514867" indent="0">
              <a:buNone/>
              <a:defRPr sz="1300"/>
            </a:lvl7pPr>
            <a:lvl8pPr marL="2934013" indent="0">
              <a:buNone/>
              <a:defRPr sz="1300"/>
            </a:lvl8pPr>
            <a:lvl9pPr marL="3353159" indent="0">
              <a:buNone/>
              <a:defRPr sz="1300"/>
            </a:lvl9pPr>
          </a:lstStyle>
          <a:p>
            <a:pPr lvl="0"/>
            <a:r>
              <a:rPr lang="en-US" smtClean="0"/>
              <a:t>Click to edit Master text styles</a:t>
            </a:r>
          </a:p>
        </p:txBody>
      </p:sp>
    </p:spTree>
    <p:extLst>
      <p:ext uri="{BB962C8B-B14F-4D97-AF65-F5344CB8AC3E}">
        <p14:creationId xmlns:p14="http://schemas.microsoft.com/office/powerpoint/2010/main" val="30899873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4640"/>
            <a:ext cx="89154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95303" y="1535119"/>
            <a:ext cx="4376738" cy="639762"/>
          </a:xfrm>
        </p:spPr>
        <p:txBody>
          <a:bodyPr anchor="b"/>
          <a:lstStyle>
            <a:lvl1pPr marL="0" indent="0">
              <a:buNone/>
              <a:defRPr sz="2400" b="1"/>
            </a:lvl1pPr>
            <a:lvl2pPr marL="456338" indent="0">
              <a:buNone/>
              <a:defRPr sz="2000" b="1"/>
            </a:lvl2pPr>
            <a:lvl3pPr marL="912674" indent="0">
              <a:buNone/>
              <a:defRPr sz="1800" b="1"/>
            </a:lvl3pPr>
            <a:lvl4pPr marL="1369009" indent="0">
              <a:buNone/>
              <a:defRPr sz="1600" b="1"/>
            </a:lvl4pPr>
            <a:lvl5pPr marL="1825345" indent="0">
              <a:buNone/>
              <a:defRPr sz="1600" b="1"/>
            </a:lvl5pPr>
            <a:lvl6pPr marL="2281680" indent="0">
              <a:buNone/>
              <a:defRPr sz="1600" b="1"/>
            </a:lvl6pPr>
            <a:lvl7pPr marL="2738015" indent="0">
              <a:buNone/>
              <a:defRPr sz="1600" b="1"/>
            </a:lvl7pPr>
            <a:lvl8pPr marL="3194353" indent="0">
              <a:buNone/>
              <a:defRPr sz="1600" b="1"/>
            </a:lvl8pPr>
            <a:lvl9pPr marL="365069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95303" y="2174876"/>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5032385" y="1535119"/>
            <a:ext cx="4378325" cy="639762"/>
          </a:xfrm>
        </p:spPr>
        <p:txBody>
          <a:bodyPr anchor="b"/>
          <a:lstStyle>
            <a:lvl1pPr marL="0" indent="0">
              <a:buNone/>
              <a:defRPr sz="2400" b="1"/>
            </a:lvl1pPr>
            <a:lvl2pPr marL="456338" indent="0">
              <a:buNone/>
              <a:defRPr sz="2000" b="1"/>
            </a:lvl2pPr>
            <a:lvl3pPr marL="912674" indent="0">
              <a:buNone/>
              <a:defRPr sz="1800" b="1"/>
            </a:lvl3pPr>
            <a:lvl4pPr marL="1369009" indent="0">
              <a:buNone/>
              <a:defRPr sz="1600" b="1"/>
            </a:lvl4pPr>
            <a:lvl5pPr marL="1825345" indent="0">
              <a:buNone/>
              <a:defRPr sz="1600" b="1"/>
            </a:lvl5pPr>
            <a:lvl6pPr marL="2281680" indent="0">
              <a:buNone/>
              <a:defRPr sz="1600" b="1"/>
            </a:lvl6pPr>
            <a:lvl7pPr marL="2738015" indent="0">
              <a:buNone/>
              <a:defRPr sz="1600" b="1"/>
            </a:lvl7pPr>
            <a:lvl8pPr marL="3194353" indent="0">
              <a:buNone/>
              <a:defRPr sz="1600" b="1"/>
            </a:lvl8pPr>
            <a:lvl9pPr marL="365069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32385" y="2174876"/>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119545398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95817" y="1600813"/>
            <a:ext cx="4385828" cy="4048005"/>
          </a:xfrm>
        </p:spPr>
        <p:txBody>
          <a:bodyPr/>
          <a:lstStyle>
            <a:lvl1pPr>
              <a:defRPr sz="2600"/>
            </a:lvl1pPr>
            <a:lvl2pPr>
              <a:defRPr sz="22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5022885" y="1600813"/>
            <a:ext cx="4387300" cy="4048005"/>
          </a:xfrm>
        </p:spPr>
        <p:txBody>
          <a:bodyPr/>
          <a:lstStyle>
            <a:lvl1pPr>
              <a:defRPr sz="2600"/>
            </a:lvl1pPr>
            <a:lvl2pPr>
              <a:defRPr sz="22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386731340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95823" y="1534562"/>
            <a:ext cx="4377001" cy="640599"/>
          </a:xfrm>
        </p:spPr>
        <p:txBody>
          <a:bodyPr anchor="b"/>
          <a:lstStyle>
            <a:lvl1pPr marL="0" indent="0">
              <a:buNone/>
              <a:defRPr sz="2200" b="1"/>
            </a:lvl1pPr>
            <a:lvl2pPr marL="419148" indent="0">
              <a:buNone/>
              <a:defRPr sz="1800" b="1"/>
            </a:lvl2pPr>
            <a:lvl3pPr marL="838289" indent="0">
              <a:buNone/>
              <a:defRPr sz="1700" b="1"/>
            </a:lvl3pPr>
            <a:lvl4pPr marL="1257443" indent="0">
              <a:buNone/>
              <a:defRPr sz="1500" b="1"/>
            </a:lvl4pPr>
            <a:lvl5pPr marL="1676578" indent="0">
              <a:buNone/>
              <a:defRPr sz="1500" b="1"/>
            </a:lvl5pPr>
            <a:lvl6pPr marL="2095723" indent="0">
              <a:buNone/>
              <a:defRPr sz="1500" b="1"/>
            </a:lvl6pPr>
            <a:lvl7pPr marL="2514867" indent="0">
              <a:buNone/>
              <a:defRPr sz="1500" b="1"/>
            </a:lvl7pPr>
            <a:lvl8pPr marL="2934013" indent="0">
              <a:buNone/>
              <a:defRPr sz="1500" b="1"/>
            </a:lvl8pPr>
            <a:lvl9pPr marL="3353159" indent="0">
              <a:buNone/>
              <a:defRPr sz="1500" b="1"/>
            </a:lvl9pPr>
          </a:lstStyle>
          <a:p>
            <a:pPr lvl="0"/>
            <a:r>
              <a:rPr lang="en-US" smtClean="0"/>
              <a:t>Click to edit Master text styles</a:t>
            </a:r>
          </a:p>
        </p:txBody>
      </p:sp>
      <p:sp>
        <p:nvSpPr>
          <p:cNvPr id="4" name="Content Placeholder 3"/>
          <p:cNvSpPr>
            <a:spLocks noGrp="1"/>
          </p:cNvSpPr>
          <p:nvPr>
            <p:ph sz="half" idx="2"/>
          </p:nvPr>
        </p:nvSpPr>
        <p:spPr>
          <a:xfrm>
            <a:off x="495823" y="2175191"/>
            <a:ext cx="4377001" cy="3951555"/>
          </a:xfrm>
        </p:spPr>
        <p:txBody>
          <a:bodyPr/>
          <a:lstStyle>
            <a:lvl1pPr>
              <a:defRPr sz="2200"/>
            </a:lvl1pPr>
            <a:lvl2pPr>
              <a:defRPr sz="1800"/>
            </a:lvl2pPr>
            <a:lvl3pPr>
              <a:defRPr sz="17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5031713" y="1534562"/>
            <a:ext cx="4378472" cy="640599"/>
          </a:xfrm>
        </p:spPr>
        <p:txBody>
          <a:bodyPr anchor="b"/>
          <a:lstStyle>
            <a:lvl1pPr marL="0" indent="0">
              <a:buNone/>
              <a:defRPr sz="2200" b="1"/>
            </a:lvl1pPr>
            <a:lvl2pPr marL="419148" indent="0">
              <a:buNone/>
              <a:defRPr sz="1800" b="1"/>
            </a:lvl2pPr>
            <a:lvl3pPr marL="838289" indent="0">
              <a:buNone/>
              <a:defRPr sz="1700" b="1"/>
            </a:lvl3pPr>
            <a:lvl4pPr marL="1257443" indent="0">
              <a:buNone/>
              <a:defRPr sz="1500" b="1"/>
            </a:lvl4pPr>
            <a:lvl5pPr marL="1676578" indent="0">
              <a:buNone/>
              <a:defRPr sz="1500" b="1"/>
            </a:lvl5pPr>
            <a:lvl6pPr marL="2095723" indent="0">
              <a:buNone/>
              <a:defRPr sz="1500" b="1"/>
            </a:lvl6pPr>
            <a:lvl7pPr marL="2514867" indent="0">
              <a:buNone/>
              <a:defRPr sz="1500" b="1"/>
            </a:lvl7pPr>
            <a:lvl8pPr marL="2934013" indent="0">
              <a:buNone/>
              <a:defRPr sz="1500" b="1"/>
            </a:lvl8pPr>
            <a:lvl9pPr marL="3353159" indent="0">
              <a:buNone/>
              <a:defRPr sz="1500" b="1"/>
            </a:lvl9pPr>
          </a:lstStyle>
          <a:p>
            <a:pPr lvl="0"/>
            <a:r>
              <a:rPr lang="en-US" smtClean="0"/>
              <a:t>Click to edit Master text styles</a:t>
            </a:r>
          </a:p>
        </p:txBody>
      </p:sp>
      <p:sp>
        <p:nvSpPr>
          <p:cNvPr id="6" name="Content Placeholder 5"/>
          <p:cNvSpPr>
            <a:spLocks noGrp="1"/>
          </p:cNvSpPr>
          <p:nvPr>
            <p:ph sz="quarter" idx="4"/>
          </p:nvPr>
        </p:nvSpPr>
        <p:spPr>
          <a:xfrm>
            <a:off x="5031713" y="2175191"/>
            <a:ext cx="4378472" cy="3951555"/>
          </a:xfrm>
        </p:spPr>
        <p:txBody>
          <a:bodyPr/>
          <a:lstStyle>
            <a:lvl1pPr>
              <a:defRPr sz="2200"/>
            </a:lvl1pPr>
            <a:lvl2pPr>
              <a:defRPr sz="1800"/>
            </a:lvl2pPr>
            <a:lvl3pPr>
              <a:defRPr sz="17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72352808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Tree>
    <p:extLst>
      <p:ext uri="{BB962C8B-B14F-4D97-AF65-F5344CB8AC3E}">
        <p14:creationId xmlns:p14="http://schemas.microsoft.com/office/powerpoint/2010/main" val="282764497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393940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816" y="273551"/>
            <a:ext cx="3258842" cy="1161715"/>
          </a:xfrm>
        </p:spPr>
        <p:txBody>
          <a:bodyPr anchor="b"/>
          <a:lstStyle>
            <a:lvl1pPr algn="l">
              <a:defRPr sz="1800" b="1"/>
            </a:lvl1pPr>
          </a:lstStyle>
          <a:p>
            <a:r>
              <a:rPr lang="en-US" smtClean="0"/>
              <a:t>Click to edit Master title style</a:t>
            </a:r>
            <a:endParaRPr lang="en-GB"/>
          </a:p>
        </p:txBody>
      </p:sp>
      <p:sp>
        <p:nvSpPr>
          <p:cNvPr id="3" name="Content Placeholder 2"/>
          <p:cNvSpPr>
            <a:spLocks noGrp="1"/>
          </p:cNvSpPr>
          <p:nvPr>
            <p:ph idx="1"/>
          </p:nvPr>
        </p:nvSpPr>
        <p:spPr>
          <a:xfrm>
            <a:off x="3872359" y="273515"/>
            <a:ext cx="5537826" cy="5853196"/>
          </a:xfrm>
        </p:spPr>
        <p:txBody>
          <a:bodyPr/>
          <a:lstStyle>
            <a:lvl1pPr>
              <a:defRPr sz="2900"/>
            </a:lvl1pPr>
            <a:lvl2pPr>
              <a:defRPr sz="2600"/>
            </a:lvl2pPr>
            <a:lvl3pPr>
              <a:defRPr sz="22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95816" y="1435228"/>
            <a:ext cx="3258842" cy="4691482"/>
          </a:xfrm>
        </p:spPr>
        <p:txBody>
          <a:bodyPr/>
          <a:lstStyle>
            <a:lvl1pPr marL="0" indent="0">
              <a:buNone/>
              <a:defRPr sz="1300"/>
            </a:lvl1pPr>
            <a:lvl2pPr marL="419148" indent="0">
              <a:buNone/>
              <a:defRPr sz="1100"/>
            </a:lvl2pPr>
            <a:lvl3pPr marL="838289" indent="0">
              <a:buNone/>
              <a:defRPr sz="900"/>
            </a:lvl3pPr>
            <a:lvl4pPr marL="1257443" indent="0">
              <a:buNone/>
              <a:defRPr sz="800"/>
            </a:lvl4pPr>
            <a:lvl5pPr marL="1676578" indent="0">
              <a:buNone/>
              <a:defRPr sz="800"/>
            </a:lvl5pPr>
            <a:lvl6pPr marL="2095723" indent="0">
              <a:buNone/>
              <a:defRPr sz="800"/>
            </a:lvl6pPr>
            <a:lvl7pPr marL="2514867" indent="0">
              <a:buNone/>
              <a:defRPr sz="800"/>
            </a:lvl7pPr>
            <a:lvl8pPr marL="2934013" indent="0">
              <a:buNone/>
              <a:defRPr sz="800"/>
            </a:lvl8pPr>
            <a:lvl9pPr marL="3353159" indent="0">
              <a:buNone/>
              <a:defRPr sz="800"/>
            </a:lvl9pPr>
          </a:lstStyle>
          <a:p>
            <a:pPr lvl="0"/>
            <a:r>
              <a:rPr lang="en-US" smtClean="0"/>
              <a:t>Click to edit Master text styles</a:t>
            </a:r>
          </a:p>
        </p:txBody>
      </p:sp>
    </p:spTree>
    <p:extLst>
      <p:ext uri="{BB962C8B-B14F-4D97-AF65-F5344CB8AC3E}">
        <p14:creationId xmlns:p14="http://schemas.microsoft.com/office/powerpoint/2010/main" val="372690568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2072" y="4800901"/>
            <a:ext cx="5943894" cy="565741"/>
          </a:xfrm>
        </p:spPr>
        <p:txBody>
          <a:bodyPr anchor="b"/>
          <a:lstStyle>
            <a:lvl1pPr algn="l">
              <a:defRPr sz="1800" b="1"/>
            </a:lvl1pPr>
          </a:lstStyle>
          <a:p>
            <a:r>
              <a:rPr lang="en-US" smtClean="0"/>
              <a:t>Click to edit Master title style</a:t>
            </a:r>
            <a:endParaRPr lang="en-GB"/>
          </a:p>
        </p:txBody>
      </p:sp>
      <p:sp>
        <p:nvSpPr>
          <p:cNvPr id="3" name="Picture Placeholder 2"/>
          <p:cNvSpPr>
            <a:spLocks noGrp="1"/>
          </p:cNvSpPr>
          <p:nvPr>
            <p:ph type="pic" idx="1"/>
          </p:nvPr>
        </p:nvSpPr>
        <p:spPr>
          <a:xfrm>
            <a:off x="1942072" y="613247"/>
            <a:ext cx="5943894" cy="4114224"/>
          </a:xfrm>
        </p:spPr>
        <p:txBody>
          <a:bodyPr/>
          <a:lstStyle>
            <a:lvl1pPr marL="0" indent="0">
              <a:buNone/>
              <a:defRPr sz="2900"/>
            </a:lvl1pPr>
            <a:lvl2pPr marL="419148" indent="0">
              <a:buNone/>
              <a:defRPr sz="2600"/>
            </a:lvl2pPr>
            <a:lvl3pPr marL="838289" indent="0">
              <a:buNone/>
              <a:defRPr sz="2200"/>
            </a:lvl3pPr>
            <a:lvl4pPr marL="1257443" indent="0">
              <a:buNone/>
              <a:defRPr sz="1800"/>
            </a:lvl4pPr>
            <a:lvl5pPr marL="1676578" indent="0">
              <a:buNone/>
              <a:defRPr sz="1800"/>
            </a:lvl5pPr>
            <a:lvl6pPr marL="2095723" indent="0">
              <a:buNone/>
              <a:defRPr sz="1800"/>
            </a:lvl6pPr>
            <a:lvl7pPr marL="2514867" indent="0">
              <a:buNone/>
              <a:defRPr sz="1800"/>
            </a:lvl7pPr>
            <a:lvl8pPr marL="2934013" indent="0">
              <a:buNone/>
              <a:defRPr sz="1800"/>
            </a:lvl8pPr>
            <a:lvl9pPr marL="3353159" indent="0">
              <a:buNone/>
              <a:defRPr sz="1800"/>
            </a:lvl9pPr>
          </a:lstStyle>
          <a:p>
            <a:r>
              <a:rPr lang="en-US" smtClean="0"/>
              <a:t>Click icon to add picture</a:t>
            </a:r>
            <a:endParaRPr lang="en-GB"/>
          </a:p>
        </p:txBody>
      </p:sp>
      <p:sp>
        <p:nvSpPr>
          <p:cNvPr id="4" name="Text Placeholder 3"/>
          <p:cNvSpPr>
            <a:spLocks noGrp="1"/>
          </p:cNvSpPr>
          <p:nvPr>
            <p:ph type="body" sz="half" idx="2"/>
          </p:nvPr>
        </p:nvSpPr>
        <p:spPr>
          <a:xfrm>
            <a:off x="1942072" y="5366634"/>
            <a:ext cx="5943894" cy="806146"/>
          </a:xfrm>
        </p:spPr>
        <p:txBody>
          <a:bodyPr/>
          <a:lstStyle>
            <a:lvl1pPr marL="0" indent="0">
              <a:buNone/>
              <a:defRPr sz="1300"/>
            </a:lvl1pPr>
            <a:lvl2pPr marL="419148" indent="0">
              <a:buNone/>
              <a:defRPr sz="1100"/>
            </a:lvl2pPr>
            <a:lvl3pPr marL="838289" indent="0">
              <a:buNone/>
              <a:defRPr sz="900"/>
            </a:lvl3pPr>
            <a:lvl4pPr marL="1257443" indent="0">
              <a:buNone/>
              <a:defRPr sz="800"/>
            </a:lvl4pPr>
            <a:lvl5pPr marL="1676578" indent="0">
              <a:buNone/>
              <a:defRPr sz="800"/>
            </a:lvl5pPr>
            <a:lvl6pPr marL="2095723" indent="0">
              <a:buNone/>
              <a:defRPr sz="800"/>
            </a:lvl6pPr>
            <a:lvl7pPr marL="2514867" indent="0">
              <a:buNone/>
              <a:defRPr sz="800"/>
            </a:lvl7pPr>
            <a:lvl8pPr marL="2934013" indent="0">
              <a:buNone/>
              <a:defRPr sz="800"/>
            </a:lvl8pPr>
            <a:lvl9pPr marL="3353159" indent="0">
              <a:buNone/>
              <a:defRPr sz="800"/>
            </a:lvl9pPr>
          </a:lstStyle>
          <a:p>
            <a:pPr lvl="0"/>
            <a:r>
              <a:rPr lang="en-US" smtClean="0"/>
              <a:t>Click to edit Master text styles</a:t>
            </a:r>
          </a:p>
        </p:txBody>
      </p:sp>
    </p:spTree>
    <p:extLst>
      <p:ext uri="{BB962C8B-B14F-4D97-AF65-F5344CB8AC3E}">
        <p14:creationId xmlns:p14="http://schemas.microsoft.com/office/powerpoint/2010/main" val="353330388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161625864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82705" y="274992"/>
            <a:ext cx="2227489" cy="5373827"/>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95848" y="274992"/>
            <a:ext cx="6545639" cy="537382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210247471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84538" y="2130462"/>
            <a:ext cx="8689515" cy="1470025"/>
          </a:xfrm>
        </p:spPr>
        <p:txBody>
          <a:bodyPr/>
          <a:lstStyle>
            <a:lvl1pPr algn="l">
              <a:defRPr sz="3300"/>
            </a:lvl1pPr>
          </a:lstStyle>
          <a:p>
            <a:r>
              <a:rPr lang="en-US" smtClean="0"/>
              <a:t>Click to edit Master title style</a:t>
            </a:r>
            <a:endParaRPr lang="en-GB"/>
          </a:p>
        </p:txBody>
      </p:sp>
      <p:sp>
        <p:nvSpPr>
          <p:cNvPr id="3" name="Subtitle 2"/>
          <p:cNvSpPr>
            <a:spLocks noGrp="1"/>
          </p:cNvSpPr>
          <p:nvPr>
            <p:ph type="subTitle" idx="1"/>
          </p:nvPr>
        </p:nvSpPr>
        <p:spPr>
          <a:xfrm>
            <a:off x="484538" y="3633188"/>
            <a:ext cx="8689515" cy="1752600"/>
          </a:xfrm>
        </p:spPr>
        <p:txBody>
          <a:bodyPr/>
          <a:lstStyle>
            <a:lvl1pPr marL="0" indent="0" algn="l">
              <a:buNone/>
              <a:defRPr sz="2200">
                <a:solidFill>
                  <a:srgbClr val="606B8D"/>
                </a:solidFill>
              </a:defRPr>
            </a:lvl1pPr>
            <a:lvl2pPr marL="478049" indent="0" algn="ctr">
              <a:buNone/>
              <a:defRPr>
                <a:solidFill>
                  <a:schemeClr val="tx1">
                    <a:tint val="75000"/>
                  </a:schemeClr>
                </a:solidFill>
              </a:defRPr>
            </a:lvl2pPr>
            <a:lvl3pPr marL="956090" indent="0" algn="ctr">
              <a:buNone/>
              <a:defRPr>
                <a:solidFill>
                  <a:schemeClr val="tx1">
                    <a:tint val="75000"/>
                  </a:schemeClr>
                </a:solidFill>
              </a:defRPr>
            </a:lvl3pPr>
            <a:lvl4pPr marL="1434148" indent="0" algn="ctr">
              <a:buNone/>
              <a:defRPr>
                <a:solidFill>
                  <a:schemeClr val="tx1">
                    <a:tint val="75000"/>
                  </a:schemeClr>
                </a:solidFill>
              </a:defRPr>
            </a:lvl4pPr>
            <a:lvl5pPr marL="1912179" indent="0" algn="ctr">
              <a:buNone/>
              <a:defRPr>
                <a:solidFill>
                  <a:schemeClr val="tx1">
                    <a:tint val="75000"/>
                  </a:schemeClr>
                </a:solidFill>
              </a:defRPr>
            </a:lvl5pPr>
            <a:lvl6pPr marL="2390224" indent="0" algn="ctr">
              <a:buNone/>
              <a:defRPr>
                <a:solidFill>
                  <a:schemeClr val="tx1">
                    <a:tint val="75000"/>
                  </a:schemeClr>
                </a:solidFill>
              </a:defRPr>
            </a:lvl6pPr>
            <a:lvl7pPr marL="2868270" indent="0" algn="ctr">
              <a:buNone/>
              <a:defRPr>
                <a:solidFill>
                  <a:schemeClr val="tx1">
                    <a:tint val="75000"/>
                  </a:schemeClr>
                </a:solidFill>
              </a:defRPr>
            </a:lvl7pPr>
            <a:lvl8pPr marL="3346309" indent="0" algn="ctr">
              <a:buNone/>
              <a:defRPr>
                <a:solidFill>
                  <a:schemeClr val="tx1">
                    <a:tint val="75000"/>
                  </a:schemeClr>
                </a:solidFill>
              </a:defRPr>
            </a:lvl8pPr>
            <a:lvl9pPr marL="3824355" indent="0" algn="ctr">
              <a:buNone/>
              <a:defRPr>
                <a:solidFill>
                  <a:schemeClr val="tx1">
                    <a:tint val="75000"/>
                  </a:schemeClr>
                </a:solidFill>
              </a:defRPr>
            </a:lvl9pPr>
          </a:lstStyle>
          <a:p>
            <a:r>
              <a:rPr lang="en-US" smtClean="0"/>
              <a:t>Click to edit Master subtitle style</a:t>
            </a:r>
            <a:endParaRPr lang="en-GB" dirty="0"/>
          </a:p>
        </p:txBody>
      </p:sp>
      <p:sp>
        <p:nvSpPr>
          <p:cNvPr id="4" name="Date Placeholder 3"/>
          <p:cNvSpPr>
            <a:spLocks noGrp="1"/>
          </p:cNvSpPr>
          <p:nvPr>
            <p:ph type="dt" sz="half" idx="10"/>
          </p:nvPr>
        </p:nvSpPr>
        <p:spPr/>
        <p:txBody>
          <a:bodyPr/>
          <a:lstStyle/>
          <a:p>
            <a:fld id="{06B64096-513A-4056-AD1A-8089F6AFE02D}" type="datetimeFigureOut">
              <a:rPr lang="en-GB" smtClean="0">
                <a:solidFill>
                  <a:srgbClr val="002244"/>
                </a:solidFill>
              </a:rPr>
              <a:pPr/>
              <a:t>07/03/2016</a:t>
            </a:fld>
            <a:endParaRPr lang="en-GB">
              <a:solidFill>
                <a:srgbClr val="002244"/>
              </a:solidFill>
            </a:endParaRPr>
          </a:p>
        </p:txBody>
      </p:sp>
      <p:sp>
        <p:nvSpPr>
          <p:cNvPr id="5" name="Footer Placeholder 4"/>
          <p:cNvSpPr>
            <a:spLocks noGrp="1"/>
          </p:cNvSpPr>
          <p:nvPr>
            <p:ph type="ftr" sz="quarter" idx="11"/>
          </p:nvPr>
        </p:nvSpPr>
        <p:spPr/>
        <p:txBody>
          <a:bodyPr/>
          <a:lstStyle/>
          <a:p>
            <a:endParaRPr lang="en-GB">
              <a:solidFill>
                <a:srgbClr val="002244"/>
              </a:solidFill>
            </a:endParaRPr>
          </a:p>
        </p:txBody>
      </p:sp>
      <p:sp>
        <p:nvSpPr>
          <p:cNvPr id="6" name="Slide Number Placeholder 5"/>
          <p:cNvSpPr>
            <a:spLocks noGrp="1"/>
          </p:cNvSpPr>
          <p:nvPr>
            <p:ph type="sldNum" sz="quarter" idx="12"/>
          </p:nvPr>
        </p:nvSpPr>
        <p:spPr/>
        <p:txBody>
          <a:bodyPr/>
          <a:lstStyle/>
          <a:p>
            <a:fld id="{AC5418B0-CB07-44CE-97FE-8A2F735695C7}" type="slidenum">
              <a:rPr lang="en-GB" smtClean="0">
                <a:solidFill>
                  <a:srgbClr val="002244"/>
                </a:solidFill>
              </a:rPr>
              <a:pPr/>
              <a:t>‹#›</a:t>
            </a:fld>
            <a:endParaRPr lang="en-GB">
              <a:solidFill>
                <a:srgbClr val="002244"/>
              </a:solidFill>
            </a:endParaRPr>
          </a:p>
        </p:txBody>
      </p:sp>
      <p:cxnSp>
        <p:nvCxnSpPr>
          <p:cNvPr id="7" name="Straight Connector 6"/>
          <p:cNvCxnSpPr/>
          <p:nvPr userDrawn="1"/>
        </p:nvCxnSpPr>
        <p:spPr>
          <a:xfrm>
            <a:off x="617655" y="3612605"/>
            <a:ext cx="8484746" cy="0"/>
          </a:xfrm>
          <a:prstGeom prst="line">
            <a:avLst/>
          </a:prstGeom>
          <a:ln>
            <a:solidFill>
              <a:srgbClr val="606B8D"/>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userDrawn="1"/>
        </p:nvSpPr>
        <p:spPr>
          <a:xfrm>
            <a:off x="619155" y="6309596"/>
            <a:ext cx="2555913" cy="153888"/>
          </a:xfrm>
          <a:prstGeom prst="rect">
            <a:avLst/>
          </a:prstGeom>
          <a:noFill/>
        </p:spPr>
        <p:txBody>
          <a:bodyPr lIns="0" tIns="0" rIns="0" bIns="0" anchor="b">
            <a:spAutoFit/>
          </a:bodyPr>
          <a:lstStyle/>
          <a:p>
            <a:pPr defTabSz="912674" fontAlgn="auto">
              <a:spcBef>
                <a:spcPts val="551"/>
              </a:spcBef>
              <a:spcAft>
                <a:spcPts val="0"/>
              </a:spcAft>
              <a:defRPr/>
            </a:pPr>
            <a:r>
              <a:rPr lang="en-GB" sz="1000" b="1" dirty="0" smtClean="0">
                <a:solidFill>
                  <a:srgbClr val="F50003"/>
                </a:solidFill>
                <a:latin typeface="Arial"/>
              </a:rPr>
              <a:t>savills.com</a:t>
            </a:r>
            <a:endParaRPr lang="en-GB" sz="1000" b="1" dirty="0">
              <a:solidFill>
                <a:srgbClr val="F50003"/>
              </a:solidFill>
              <a:latin typeface="Arial"/>
            </a:endParaRPr>
          </a:p>
        </p:txBody>
      </p:sp>
      <p:sp>
        <p:nvSpPr>
          <p:cNvPr id="9" name="Text Placeholder 10"/>
          <p:cNvSpPr>
            <a:spLocks noGrp="1"/>
          </p:cNvSpPr>
          <p:nvPr>
            <p:ph type="body" sz="quarter" idx="13" hasCustomPrompt="1"/>
          </p:nvPr>
        </p:nvSpPr>
        <p:spPr>
          <a:xfrm>
            <a:off x="619859" y="6120816"/>
            <a:ext cx="3795634" cy="139015"/>
          </a:xfrm>
        </p:spPr>
        <p:txBody>
          <a:bodyPr lIns="0" tIns="0" rIns="0" bIns="0" anchor="b"/>
          <a:lstStyle>
            <a:lvl1pPr marL="0" indent="0">
              <a:buFontTx/>
              <a:buNone/>
              <a:defRPr sz="700"/>
            </a:lvl1pPr>
          </a:lstStyle>
          <a:p>
            <a:pPr lvl="0"/>
            <a:r>
              <a:rPr lang="en-US" dirty="0" smtClean="0"/>
              <a:t>[Insert date if needed]</a:t>
            </a:r>
            <a:endParaRPr lang="en-GB" dirty="0"/>
          </a:p>
        </p:txBody>
      </p:sp>
      <p:sp>
        <p:nvSpPr>
          <p:cNvPr id="10" name="Text Placeholder 10"/>
          <p:cNvSpPr>
            <a:spLocks noGrp="1"/>
          </p:cNvSpPr>
          <p:nvPr>
            <p:ph type="body" sz="quarter" idx="14" hasCustomPrompt="1"/>
          </p:nvPr>
        </p:nvSpPr>
        <p:spPr>
          <a:xfrm>
            <a:off x="619859" y="5615410"/>
            <a:ext cx="3795634" cy="523446"/>
          </a:xfrm>
        </p:spPr>
        <p:txBody>
          <a:bodyPr lIns="0" tIns="0" rIns="0" bIns="0" anchor="b"/>
          <a:lstStyle>
            <a:lvl1pPr marL="0" indent="0">
              <a:buFontTx/>
              <a:buNone/>
              <a:defRPr sz="700"/>
            </a:lvl1pPr>
          </a:lstStyle>
          <a:p>
            <a:pPr lvl="0"/>
            <a:r>
              <a:rPr lang="en-US" dirty="0" smtClean="0"/>
              <a:t>[Insert office address if needed]</a:t>
            </a:r>
            <a:endParaRPr lang="en-GB" dirty="0"/>
          </a:p>
        </p:txBody>
      </p:sp>
    </p:spTree>
    <p:extLst>
      <p:ext uri="{BB962C8B-B14F-4D97-AF65-F5344CB8AC3E}">
        <p14:creationId xmlns:p14="http://schemas.microsoft.com/office/powerpoint/2010/main" val="327731461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SLIDE 002 ONE PICTURE">
    <p:spTree>
      <p:nvGrpSpPr>
        <p:cNvPr id="1" name=""/>
        <p:cNvGrpSpPr/>
        <p:nvPr/>
      </p:nvGrpSpPr>
      <p:grpSpPr>
        <a:xfrm>
          <a:off x="0" y="0"/>
          <a:ext cx="0" cy="0"/>
          <a:chOff x="0" y="0"/>
          <a:chExt cx="0" cy="0"/>
        </a:xfrm>
      </p:grpSpPr>
      <p:sp>
        <p:nvSpPr>
          <p:cNvPr id="6" name="TextBox 5"/>
          <p:cNvSpPr txBox="1"/>
          <p:nvPr userDrawn="1"/>
        </p:nvSpPr>
        <p:spPr>
          <a:xfrm>
            <a:off x="619155" y="6309596"/>
            <a:ext cx="2555913" cy="153888"/>
          </a:xfrm>
          <a:prstGeom prst="rect">
            <a:avLst/>
          </a:prstGeom>
          <a:noFill/>
        </p:spPr>
        <p:txBody>
          <a:bodyPr lIns="0" tIns="0" rIns="0" bIns="0" anchor="b">
            <a:spAutoFit/>
          </a:bodyPr>
          <a:lstStyle/>
          <a:p>
            <a:pPr defTabSz="912674" fontAlgn="auto">
              <a:spcBef>
                <a:spcPts val="551"/>
              </a:spcBef>
              <a:spcAft>
                <a:spcPts val="0"/>
              </a:spcAft>
              <a:defRPr/>
            </a:pPr>
            <a:r>
              <a:rPr lang="en-GB" sz="1000" b="1" dirty="0" smtClean="0">
                <a:solidFill>
                  <a:srgbClr val="F50003"/>
                </a:solidFill>
                <a:latin typeface="Arial"/>
              </a:rPr>
              <a:t>savills.com</a:t>
            </a:r>
            <a:endParaRPr lang="en-GB" sz="1000" b="1" dirty="0">
              <a:solidFill>
                <a:srgbClr val="F50003"/>
              </a:solidFill>
              <a:latin typeface="Arial"/>
            </a:endParaRPr>
          </a:p>
        </p:txBody>
      </p:sp>
      <p:sp>
        <p:nvSpPr>
          <p:cNvPr id="2" name="Title 1"/>
          <p:cNvSpPr>
            <a:spLocks noGrp="1"/>
          </p:cNvSpPr>
          <p:nvPr>
            <p:ph type="ctrTitle"/>
          </p:nvPr>
        </p:nvSpPr>
        <p:spPr>
          <a:xfrm>
            <a:off x="498887" y="457705"/>
            <a:ext cx="8117396" cy="1153661"/>
          </a:xfrm>
        </p:spPr>
        <p:txBody>
          <a:bodyPr>
            <a:normAutofit/>
          </a:bodyPr>
          <a:lstStyle>
            <a:lvl1pPr>
              <a:defRPr sz="3300">
                <a:solidFill>
                  <a:schemeClr val="tx1"/>
                </a:solidFill>
              </a:defRPr>
            </a:lvl1pPr>
          </a:lstStyle>
          <a:p>
            <a:r>
              <a:rPr lang="en-US" smtClean="0"/>
              <a:t>Click to edit Master title style</a:t>
            </a:r>
            <a:endParaRPr lang="en-GB" dirty="0"/>
          </a:p>
        </p:txBody>
      </p:sp>
      <p:sp>
        <p:nvSpPr>
          <p:cNvPr id="3" name="Subtitle 2"/>
          <p:cNvSpPr>
            <a:spLocks noGrp="1"/>
          </p:cNvSpPr>
          <p:nvPr>
            <p:ph type="subTitle" idx="1"/>
          </p:nvPr>
        </p:nvSpPr>
        <p:spPr>
          <a:xfrm>
            <a:off x="498884" y="1629047"/>
            <a:ext cx="8985656" cy="499129"/>
          </a:xfrm>
        </p:spPr>
        <p:txBody>
          <a:bodyPr>
            <a:noAutofit/>
          </a:bodyPr>
          <a:lstStyle>
            <a:lvl1pPr marL="0" indent="0" algn="l">
              <a:lnSpc>
                <a:spcPct val="80000"/>
              </a:lnSpc>
              <a:buNone/>
              <a:defRPr sz="2200" b="0">
                <a:solidFill>
                  <a:srgbClr val="606B8D"/>
                </a:solidFill>
              </a:defRPr>
            </a:lvl1pPr>
            <a:lvl2pPr marL="456338" indent="0" algn="ctr">
              <a:buNone/>
              <a:defRPr>
                <a:solidFill>
                  <a:schemeClr val="tx1">
                    <a:tint val="75000"/>
                  </a:schemeClr>
                </a:solidFill>
              </a:defRPr>
            </a:lvl2pPr>
            <a:lvl3pPr marL="912674" indent="0" algn="ctr">
              <a:buNone/>
              <a:defRPr>
                <a:solidFill>
                  <a:schemeClr val="tx1">
                    <a:tint val="75000"/>
                  </a:schemeClr>
                </a:solidFill>
              </a:defRPr>
            </a:lvl3pPr>
            <a:lvl4pPr marL="1369009" indent="0" algn="ctr">
              <a:buNone/>
              <a:defRPr>
                <a:solidFill>
                  <a:schemeClr val="tx1">
                    <a:tint val="75000"/>
                  </a:schemeClr>
                </a:solidFill>
              </a:defRPr>
            </a:lvl4pPr>
            <a:lvl5pPr marL="1825345" indent="0" algn="ctr">
              <a:buNone/>
              <a:defRPr>
                <a:solidFill>
                  <a:schemeClr val="tx1">
                    <a:tint val="75000"/>
                  </a:schemeClr>
                </a:solidFill>
              </a:defRPr>
            </a:lvl5pPr>
            <a:lvl6pPr marL="2281680" indent="0" algn="ctr">
              <a:buNone/>
              <a:defRPr>
                <a:solidFill>
                  <a:schemeClr val="tx1">
                    <a:tint val="75000"/>
                  </a:schemeClr>
                </a:solidFill>
              </a:defRPr>
            </a:lvl6pPr>
            <a:lvl7pPr marL="2738015" indent="0" algn="ctr">
              <a:buNone/>
              <a:defRPr>
                <a:solidFill>
                  <a:schemeClr val="tx1">
                    <a:tint val="75000"/>
                  </a:schemeClr>
                </a:solidFill>
              </a:defRPr>
            </a:lvl7pPr>
            <a:lvl8pPr marL="3194353" indent="0" algn="ctr">
              <a:buNone/>
              <a:defRPr>
                <a:solidFill>
                  <a:schemeClr val="tx1">
                    <a:tint val="75000"/>
                  </a:schemeClr>
                </a:solidFill>
              </a:defRPr>
            </a:lvl8pPr>
            <a:lvl9pPr marL="3650694" indent="0" algn="ctr">
              <a:buNone/>
              <a:defRPr>
                <a:solidFill>
                  <a:schemeClr val="tx1">
                    <a:tint val="75000"/>
                  </a:schemeClr>
                </a:solidFill>
              </a:defRPr>
            </a:lvl9pPr>
          </a:lstStyle>
          <a:p>
            <a:r>
              <a:rPr lang="en-US" smtClean="0"/>
              <a:t>Click to edit Master subtitle style</a:t>
            </a:r>
            <a:endParaRPr lang="en-GB" dirty="0"/>
          </a:p>
        </p:txBody>
      </p:sp>
      <p:sp>
        <p:nvSpPr>
          <p:cNvPr id="10" name="Picture Placeholder 9"/>
          <p:cNvSpPr>
            <a:spLocks noGrp="1"/>
          </p:cNvSpPr>
          <p:nvPr>
            <p:ph type="pic" sz="quarter" idx="10"/>
          </p:nvPr>
        </p:nvSpPr>
        <p:spPr>
          <a:xfrm>
            <a:off x="122063" y="2183965"/>
            <a:ext cx="9661880" cy="3409503"/>
          </a:xfrm>
        </p:spPr>
        <p:txBody>
          <a:bodyPr/>
          <a:lstStyle>
            <a:lvl1pPr>
              <a:defRPr>
                <a:solidFill>
                  <a:schemeClr val="tx1"/>
                </a:solidFill>
              </a:defRPr>
            </a:lvl1pPr>
          </a:lstStyle>
          <a:p>
            <a:r>
              <a:rPr lang="en-US" smtClean="0"/>
              <a:t>Click icon to add picture</a:t>
            </a:r>
            <a:endParaRPr lang="en-GB"/>
          </a:p>
        </p:txBody>
      </p:sp>
      <p:sp>
        <p:nvSpPr>
          <p:cNvPr id="11" name="Text Placeholder 10"/>
          <p:cNvSpPr>
            <a:spLocks noGrp="1"/>
          </p:cNvSpPr>
          <p:nvPr>
            <p:ph type="body" sz="quarter" idx="11" hasCustomPrompt="1"/>
          </p:nvPr>
        </p:nvSpPr>
        <p:spPr>
          <a:xfrm>
            <a:off x="619859" y="6120816"/>
            <a:ext cx="3795634" cy="139015"/>
          </a:xfrm>
        </p:spPr>
        <p:txBody>
          <a:bodyPr lIns="0" tIns="0" rIns="0" bIns="0" anchor="b"/>
          <a:lstStyle>
            <a:lvl1pPr marL="0" indent="0">
              <a:buFontTx/>
              <a:buNone/>
              <a:defRPr sz="700"/>
            </a:lvl1pPr>
          </a:lstStyle>
          <a:p>
            <a:pPr lvl="0"/>
            <a:r>
              <a:rPr lang="en-US" dirty="0" smtClean="0"/>
              <a:t>[Insert date if needed]</a:t>
            </a:r>
            <a:endParaRPr lang="en-GB" dirty="0"/>
          </a:p>
        </p:txBody>
      </p:sp>
      <p:sp>
        <p:nvSpPr>
          <p:cNvPr id="12" name="Text Placeholder 10"/>
          <p:cNvSpPr>
            <a:spLocks noGrp="1"/>
          </p:cNvSpPr>
          <p:nvPr>
            <p:ph type="body" sz="quarter" idx="12" hasCustomPrompt="1"/>
          </p:nvPr>
        </p:nvSpPr>
        <p:spPr>
          <a:xfrm>
            <a:off x="619859" y="5615410"/>
            <a:ext cx="3795634" cy="523446"/>
          </a:xfrm>
        </p:spPr>
        <p:txBody>
          <a:bodyPr lIns="0" tIns="0" rIns="0" bIns="0" anchor="b"/>
          <a:lstStyle>
            <a:lvl1pPr marL="0" indent="0">
              <a:buFontTx/>
              <a:buNone/>
              <a:defRPr sz="700"/>
            </a:lvl1pPr>
          </a:lstStyle>
          <a:p>
            <a:pPr lvl="0"/>
            <a:r>
              <a:rPr lang="en-US" dirty="0" smtClean="0"/>
              <a:t>[Insert office address if needed]</a:t>
            </a:r>
            <a:endParaRPr lang="en-GB" dirty="0"/>
          </a:p>
        </p:txBody>
      </p:sp>
    </p:spTree>
    <p:extLst>
      <p:ext uri="{BB962C8B-B14F-4D97-AF65-F5344CB8AC3E}">
        <p14:creationId xmlns:p14="http://schemas.microsoft.com/office/powerpoint/2010/main" val="1487235856"/>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Tree>
    <p:extLst>
      <p:ext uri="{BB962C8B-B14F-4D97-AF65-F5344CB8AC3E}">
        <p14:creationId xmlns:p14="http://schemas.microsoft.com/office/powerpoint/2010/main" val="28229458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SLIDE 003 THREE PICTURES">
    <p:spTree>
      <p:nvGrpSpPr>
        <p:cNvPr id="1" name=""/>
        <p:cNvGrpSpPr/>
        <p:nvPr/>
      </p:nvGrpSpPr>
      <p:grpSpPr>
        <a:xfrm>
          <a:off x="0" y="0"/>
          <a:ext cx="0" cy="0"/>
          <a:chOff x="0" y="0"/>
          <a:chExt cx="0" cy="0"/>
        </a:xfrm>
      </p:grpSpPr>
      <p:sp>
        <p:nvSpPr>
          <p:cNvPr id="6" name="TextBox 5"/>
          <p:cNvSpPr txBox="1"/>
          <p:nvPr userDrawn="1"/>
        </p:nvSpPr>
        <p:spPr>
          <a:xfrm>
            <a:off x="619155" y="6309596"/>
            <a:ext cx="2555913" cy="153888"/>
          </a:xfrm>
          <a:prstGeom prst="rect">
            <a:avLst/>
          </a:prstGeom>
          <a:noFill/>
        </p:spPr>
        <p:txBody>
          <a:bodyPr lIns="0" tIns="0" rIns="0" bIns="0" anchor="b">
            <a:spAutoFit/>
          </a:bodyPr>
          <a:lstStyle/>
          <a:p>
            <a:pPr defTabSz="912674" fontAlgn="auto">
              <a:spcBef>
                <a:spcPts val="551"/>
              </a:spcBef>
              <a:spcAft>
                <a:spcPts val="0"/>
              </a:spcAft>
              <a:defRPr/>
            </a:pPr>
            <a:r>
              <a:rPr lang="en-GB" sz="1000" b="1" dirty="0" smtClean="0">
                <a:solidFill>
                  <a:srgbClr val="F50003"/>
                </a:solidFill>
                <a:latin typeface="Arial"/>
              </a:rPr>
              <a:t>savills.com</a:t>
            </a:r>
            <a:endParaRPr lang="en-GB" sz="1000" b="1" dirty="0">
              <a:solidFill>
                <a:srgbClr val="F50003"/>
              </a:solidFill>
              <a:latin typeface="Arial"/>
            </a:endParaRPr>
          </a:p>
        </p:txBody>
      </p:sp>
      <p:sp>
        <p:nvSpPr>
          <p:cNvPr id="2" name="Title 1"/>
          <p:cNvSpPr>
            <a:spLocks noGrp="1"/>
          </p:cNvSpPr>
          <p:nvPr>
            <p:ph type="ctrTitle"/>
          </p:nvPr>
        </p:nvSpPr>
        <p:spPr>
          <a:xfrm>
            <a:off x="498887" y="396487"/>
            <a:ext cx="8117396" cy="1210813"/>
          </a:xfrm>
        </p:spPr>
        <p:txBody>
          <a:bodyPr>
            <a:normAutofit/>
          </a:bodyPr>
          <a:lstStyle>
            <a:lvl1pPr>
              <a:defRPr sz="3300">
                <a:solidFill>
                  <a:schemeClr val="tx1"/>
                </a:solidFill>
              </a:defRPr>
            </a:lvl1pPr>
          </a:lstStyle>
          <a:p>
            <a:r>
              <a:rPr lang="en-US" smtClean="0"/>
              <a:t>Click to edit Master title style</a:t>
            </a:r>
            <a:endParaRPr lang="en-GB" dirty="0"/>
          </a:p>
        </p:txBody>
      </p:sp>
      <p:sp>
        <p:nvSpPr>
          <p:cNvPr id="3" name="Subtitle 2"/>
          <p:cNvSpPr>
            <a:spLocks noGrp="1"/>
          </p:cNvSpPr>
          <p:nvPr>
            <p:ph type="subTitle" idx="1"/>
          </p:nvPr>
        </p:nvSpPr>
        <p:spPr>
          <a:xfrm>
            <a:off x="498884" y="1629047"/>
            <a:ext cx="8985656" cy="499129"/>
          </a:xfrm>
        </p:spPr>
        <p:txBody>
          <a:bodyPr>
            <a:noAutofit/>
          </a:bodyPr>
          <a:lstStyle>
            <a:lvl1pPr marL="0" indent="0" algn="l">
              <a:lnSpc>
                <a:spcPct val="80000"/>
              </a:lnSpc>
              <a:buNone/>
              <a:defRPr sz="2200" b="0">
                <a:solidFill>
                  <a:srgbClr val="606B8D"/>
                </a:solidFill>
              </a:defRPr>
            </a:lvl1pPr>
            <a:lvl2pPr marL="456338" indent="0" algn="ctr">
              <a:buNone/>
              <a:defRPr>
                <a:solidFill>
                  <a:schemeClr val="tx1">
                    <a:tint val="75000"/>
                  </a:schemeClr>
                </a:solidFill>
              </a:defRPr>
            </a:lvl2pPr>
            <a:lvl3pPr marL="912674" indent="0" algn="ctr">
              <a:buNone/>
              <a:defRPr>
                <a:solidFill>
                  <a:schemeClr val="tx1">
                    <a:tint val="75000"/>
                  </a:schemeClr>
                </a:solidFill>
              </a:defRPr>
            </a:lvl3pPr>
            <a:lvl4pPr marL="1369009" indent="0" algn="ctr">
              <a:buNone/>
              <a:defRPr>
                <a:solidFill>
                  <a:schemeClr val="tx1">
                    <a:tint val="75000"/>
                  </a:schemeClr>
                </a:solidFill>
              </a:defRPr>
            </a:lvl4pPr>
            <a:lvl5pPr marL="1825345" indent="0" algn="ctr">
              <a:buNone/>
              <a:defRPr>
                <a:solidFill>
                  <a:schemeClr val="tx1">
                    <a:tint val="75000"/>
                  </a:schemeClr>
                </a:solidFill>
              </a:defRPr>
            </a:lvl5pPr>
            <a:lvl6pPr marL="2281680" indent="0" algn="ctr">
              <a:buNone/>
              <a:defRPr>
                <a:solidFill>
                  <a:schemeClr val="tx1">
                    <a:tint val="75000"/>
                  </a:schemeClr>
                </a:solidFill>
              </a:defRPr>
            </a:lvl6pPr>
            <a:lvl7pPr marL="2738015" indent="0" algn="ctr">
              <a:buNone/>
              <a:defRPr>
                <a:solidFill>
                  <a:schemeClr val="tx1">
                    <a:tint val="75000"/>
                  </a:schemeClr>
                </a:solidFill>
              </a:defRPr>
            </a:lvl7pPr>
            <a:lvl8pPr marL="3194353" indent="0" algn="ctr">
              <a:buNone/>
              <a:defRPr>
                <a:solidFill>
                  <a:schemeClr val="tx1">
                    <a:tint val="75000"/>
                  </a:schemeClr>
                </a:solidFill>
              </a:defRPr>
            </a:lvl8pPr>
            <a:lvl9pPr marL="3650694" indent="0" algn="ctr">
              <a:buNone/>
              <a:defRPr>
                <a:solidFill>
                  <a:schemeClr val="tx1">
                    <a:tint val="75000"/>
                  </a:schemeClr>
                </a:solidFill>
              </a:defRPr>
            </a:lvl9pPr>
          </a:lstStyle>
          <a:p>
            <a:r>
              <a:rPr lang="en-US" smtClean="0"/>
              <a:t>Click to edit Master subtitle style</a:t>
            </a:r>
            <a:endParaRPr lang="en-GB" dirty="0"/>
          </a:p>
        </p:txBody>
      </p:sp>
      <p:sp>
        <p:nvSpPr>
          <p:cNvPr id="10" name="Picture Placeholder 9"/>
          <p:cNvSpPr>
            <a:spLocks noGrp="1"/>
          </p:cNvSpPr>
          <p:nvPr>
            <p:ph type="pic" sz="quarter" idx="10"/>
          </p:nvPr>
        </p:nvSpPr>
        <p:spPr>
          <a:xfrm>
            <a:off x="136420" y="2211611"/>
            <a:ext cx="3201520" cy="3214063"/>
          </a:xfrm>
        </p:spPr>
        <p:txBody>
          <a:bodyPr/>
          <a:lstStyle>
            <a:lvl1pPr>
              <a:defRPr>
                <a:solidFill>
                  <a:schemeClr val="tx1"/>
                </a:solidFill>
              </a:defRPr>
            </a:lvl1pPr>
          </a:lstStyle>
          <a:p>
            <a:r>
              <a:rPr lang="en-US" smtClean="0"/>
              <a:t>Click icon to add picture</a:t>
            </a:r>
            <a:endParaRPr lang="en-GB"/>
          </a:p>
        </p:txBody>
      </p:sp>
      <p:sp>
        <p:nvSpPr>
          <p:cNvPr id="14" name="Picture Placeholder 9"/>
          <p:cNvSpPr>
            <a:spLocks noGrp="1"/>
          </p:cNvSpPr>
          <p:nvPr>
            <p:ph type="pic" sz="quarter" idx="11"/>
          </p:nvPr>
        </p:nvSpPr>
        <p:spPr>
          <a:xfrm>
            <a:off x="3359421" y="2183962"/>
            <a:ext cx="3201520" cy="3214063"/>
          </a:xfrm>
        </p:spPr>
        <p:txBody>
          <a:bodyPr/>
          <a:lstStyle>
            <a:lvl1pPr>
              <a:defRPr>
                <a:solidFill>
                  <a:schemeClr val="tx1"/>
                </a:solidFill>
              </a:defRPr>
            </a:lvl1pPr>
          </a:lstStyle>
          <a:p>
            <a:r>
              <a:rPr lang="en-US" smtClean="0"/>
              <a:t>Click icon to add picture</a:t>
            </a:r>
            <a:endParaRPr lang="en-GB"/>
          </a:p>
        </p:txBody>
      </p:sp>
      <p:sp>
        <p:nvSpPr>
          <p:cNvPr id="15" name="Picture Placeholder 9"/>
          <p:cNvSpPr>
            <a:spLocks noGrp="1"/>
          </p:cNvSpPr>
          <p:nvPr>
            <p:ph type="pic" sz="quarter" idx="12"/>
          </p:nvPr>
        </p:nvSpPr>
        <p:spPr>
          <a:xfrm>
            <a:off x="6582421" y="2183962"/>
            <a:ext cx="3201520" cy="3214063"/>
          </a:xfrm>
        </p:spPr>
        <p:txBody>
          <a:bodyPr/>
          <a:lstStyle>
            <a:lvl1pPr>
              <a:defRPr>
                <a:solidFill>
                  <a:schemeClr val="tx1"/>
                </a:solidFill>
              </a:defRPr>
            </a:lvl1pPr>
          </a:lstStyle>
          <a:p>
            <a:r>
              <a:rPr lang="en-US" smtClean="0"/>
              <a:t>Click icon to add picture</a:t>
            </a:r>
            <a:endParaRPr lang="en-GB"/>
          </a:p>
        </p:txBody>
      </p:sp>
      <p:sp>
        <p:nvSpPr>
          <p:cNvPr id="11" name="Text Placeholder 10"/>
          <p:cNvSpPr>
            <a:spLocks noGrp="1"/>
          </p:cNvSpPr>
          <p:nvPr>
            <p:ph type="body" sz="quarter" idx="13" hasCustomPrompt="1"/>
          </p:nvPr>
        </p:nvSpPr>
        <p:spPr>
          <a:xfrm>
            <a:off x="619859" y="6120816"/>
            <a:ext cx="3795634" cy="139015"/>
          </a:xfrm>
        </p:spPr>
        <p:txBody>
          <a:bodyPr lIns="0" tIns="0" rIns="0" bIns="0" anchor="b"/>
          <a:lstStyle>
            <a:lvl1pPr marL="0" indent="0">
              <a:buFontTx/>
              <a:buNone/>
              <a:defRPr sz="700"/>
            </a:lvl1pPr>
          </a:lstStyle>
          <a:p>
            <a:pPr lvl="0"/>
            <a:r>
              <a:rPr lang="en-US" dirty="0" smtClean="0"/>
              <a:t>[Insert date if needed]</a:t>
            </a:r>
            <a:endParaRPr lang="en-GB" dirty="0"/>
          </a:p>
        </p:txBody>
      </p:sp>
      <p:sp>
        <p:nvSpPr>
          <p:cNvPr id="12" name="Text Placeholder 10"/>
          <p:cNvSpPr>
            <a:spLocks noGrp="1"/>
          </p:cNvSpPr>
          <p:nvPr>
            <p:ph type="body" sz="quarter" idx="14" hasCustomPrompt="1"/>
          </p:nvPr>
        </p:nvSpPr>
        <p:spPr>
          <a:xfrm>
            <a:off x="619859" y="5615410"/>
            <a:ext cx="3795634" cy="523446"/>
          </a:xfrm>
        </p:spPr>
        <p:txBody>
          <a:bodyPr lIns="0" tIns="0" rIns="0" bIns="0" anchor="b"/>
          <a:lstStyle>
            <a:lvl1pPr marL="0" indent="0">
              <a:buFontTx/>
              <a:buNone/>
              <a:defRPr sz="700"/>
            </a:lvl1pPr>
          </a:lstStyle>
          <a:p>
            <a:pPr lvl="0"/>
            <a:r>
              <a:rPr lang="en-US" dirty="0" smtClean="0"/>
              <a:t>[Insert office address if needed]</a:t>
            </a:r>
            <a:endParaRPr lang="en-GB" dirty="0"/>
          </a:p>
        </p:txBody>
      </p:sp>
    </p:spTree>
    <p:extLst>
      <p:ext uri="{BB962C8B-B14F-4D97-AF65-F5344CB8AC3E}">
        <p14:creationId xmlns:p14="http://schemas.microsoft.com/office/powerpoint/2010/main" val="1739549503"/>
      </p:ext>
    </p:extLst>
  </p:cSld>
  <p:clrMapOvr>
    <a:masterClrMapping/>
  </p:clrMapOvr>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4. 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06B64096-513A-4056-AD1A-8089F6AFE02D}" type="datetimeFigureOut">
              <a:rPr lang="en-GB" smtClean="0">
                <a:solidFill>
                  <a:srgbClr val="002244"/>
                </a:solidFill>
              </a:rPr>
              <a:pPr/>
              <a:t>07/03/2016</a:t>
            </a:fld>
            <a:endParaRPr lang="en-GB">
              <a:solidFill>
                <a:srgbClr val="002244"/>
              </a:solidFill>
            </a:endParaRPr>
          </a:p>
        </p:txBody>
      </p:sp>
      <p:sp>
        <p:nvSpPr>
          <p:cNvPr id="5" name="Footer Placeholder 4"/>
          <p:cNvSpPr>
            <a:spLocks noGrp="1"/>
          </p:cNvSpPr>
          <p:nvPr>
            <p:ph type="ftr" sz="quarter" idx="11"/>
          </p:nvPr>
        </p:nvSpPr>
        <p:spPr/>
        <p:txBody>
          <a:bodyPr/>
          <a:lstStyle/>
          <a:p>
            <a:endParaRPr lang="en-GB" dirty="0">
              <a:solidFill>
                <a:srgbClr val="002244"/>
              </a:solidFill>
            </a:endParaRPr>
          </a:p>
        </p:txBody>
      </p:sp>
      <p:sp>
        <p:nvSpPr>
          <p:cNvPr id="6" name="Slide Number Placeholder 5"/>
          <p:cNvSpPr>
            <a:spLocks noGrp="1"/>
          </p:cNvSpPr>
          <p:nvPr>
            <p:ph type="sldNum" sz="quarter" idx="12"/>
          </p:nvPr>
        </p:nvSpPr>
        <p:spPr/>
        <p:txBody>
          <a:bodyPr/>
          <a:lstStyle/>
          <a:p>
            <a:fld id="{AC5418B0-CB07-44CE-97FE-8A2F735695C7}" type="slidenum">
              <a:rPr lang="en-GB" smtClean="0">
                <a:solidFill>
                  <a:srgbClr val="002244"/>
                </a:solidFill>
              </a:rPr>
              <a:pPr/>
              <a:t>‹#›</a:t>
            </a:fld>
            <a:endParaRPr lang="en-GB">
              <a:solidFill>
                <a:srgbClr val="002244"/>
              </a:solidFill>
            </a:endParaRPr>
          </a:p>
        </p:txBody>
      </p:sp>
      <p:sp>
        <p:nvSpPr>
          <p:cNvPr id="8" name="Text Placeholder 7"/>
          <p:cNvSpPr>
            <a:spLocks noGrp="1"/>
          </p:cNvSpPr>
          <p:nvPr>
            <p:ph type="body" sz="quarter" idx="13" hasCustomPrompt="1"/>
          </p:nvPr>
        </p:nvSpPr>
        <p:spPr>
          <a:xfrm>
            <a:off x="488452" y="6128777"/>
            <a:ext cx="4105829" cy="533570"/>
          </a:xfrm>
        </p:spPr>
        <p:txBody>
          <a:bodyPr anchor="b">
            <a:noAutofit/>
          </a:bodyPr>
          <a:lstStyle>
            <a:lvl1pPr marL="0" indent="0">
              <a:buFontTx/>
              <a:buNone/>
              <a:defRPr sz="1000" baseline="0"/>
            </a:lvl1pPr>
          </a:lstStyle>
          <a:p>
            <a:pPr lvl="0"/>
            <a:r>
              <a:rPr lang="en-US" dirty="0" smtClean="0"/>
              <a:t>Insert source:</a:t>
            </a:r>
            <a:endParaRPr lang="en-GB" dirty="0"/>
          </a:p>
        </p:txBody>
      </p:sp>
      <p:cxnSp>
        <p:nvCxnSpPr>
          <p:cNvPr id="9" name="Straight Connector 8"/>
          <p:cNvCxnSpPr/>
          <p:nvPr userDrawn="1"/>
        </p:nvCxnSpPr>
        <p:spPr>
          <a:xfrm flipV="1">
            <a:off x="579810" y="1491683"/>
            <a:ext cx="8904228" cy="0"/>
          </a:xfrm>
          <a:prstGeom prst="line">
            <a:avLst/>
          </a:prstGeom>
          <a:ln>
            <a:solidFill>
              <a:srgbClr val="606B8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8645006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ARROWS">
    <p:spTree>
      <p:nvGrpSpPr>
        <p:cNvPr id="1" name=""/>
        <p:cNvGrpSpPr/>
        <p:nvPr/>
      </p:nvGrpSpPr>
      <p:grpSpPr>
        <a:xfrm>
          <a:off x="0" y="0"/>
          <a:ext cx="0" cy="0"/>
          <a:chOff x="0" y="0"/>
          <a:chExt cx="0" cy="0"/>
        </a:xfrm>
      </p:grpSpPr>
      <p:sp>
        <p:nvSpPr>
          <p:cNvPr id="17" name="Text Placeholder 16"/>
          <p:cNvSpPr>
            <a:spLocks noGrp="1"/>
          </p:cNvSpPr>
          <p:nvPr>
            <p:ph type="body" sz="quarter" idx="12" hasCustomPrompt="1"/>
          </p:nvPr>
        </p:nvSpPr>
        <p:spPr>
          <a:xfrm>
            <a:off x="687497" y="1673785"/>
            <a:ext cx="7906755" cy="663482"/>
          </a:xfrm>
          <a:prstGeom prst="roundRect">
            <a:avLst>
              <a:gd name="adj" fmla="val 50000"/>
            </a:avLst>
          </a:prstGeom>
          <a:solidFill>
            <a:srgbClr val="A1A7C0"/>
          </a:solidFill>
        </p:spPr>
        <p:txBody>
          <a:bodyPr lIns="593971" anchor="ctr"/>
          <a:lstStyle>
            <a:lvl1pPr marL="0" indent="0">
              <a:buFontTx/>
              <a:buNone/>
              <a:defRPr sz="1700"/>
            </a:lvl1pPr>
          </a:lstStyle>
          <a:p>
            <a:pPr lvl="0"/>
            <a:r>
              <a:rPr lang="en-US" dirty="0" smtClean="0"/>
              <a:t>Enter agenda here, delete if not needed</a:t>
            </a:r>
            <a:endParaRPr lang="en-GB" dirty="0"/>
          </a:p>
        </p:txBody>
      </p:sp>
      <p:sp>
        <p:nvSpPr>
          <p:cNvPr id="15" name="Text Placeholder 14"/>
          <p:cNvSpPr>
            <a:spLocks noGrp="1"/>
          </p:cNvSpPr>
          <p:nvPr>
            <p:ph type="body" sz="quarter" idx="11" hasCustomPrompt="1"/>
          </p:nvPr>
        </p:nvSpPr>
        <p:spPr>
          <a:xfrm>
            <a:off x="601868" y="1659467"/>
            <a:ext cx="717656" cy="699766"/>
          </a:xfrm>
          <a:blipFill>
            <a:blip r:embed="rId2" cstate="email">
              <a:extLst>
                <a:ext uri="{28A0092B-C50C-407E-A947-70E740481C1C}">
                  <a14:useLocalDpi xmlns:a14="http://schemas.microsoft.com/office/drawing/2010/main"/>
                </a:ext>
              </a:extLst>
            </a:blip>
            <a:stretch>
              <a:fillRect/>
            </a:stretch>
          </a:blipFill>
        </p:spPr>
        <p:txBody>
          <a:bodyPr anchor="ctr"/>
          <a:lstStyle>
            <a:lvl1pPr algn="ctr">
              <a:buFontTx/>
              <a:buNone/>
              <a:defRPr sz="2200" b="0">
                <a:solidFill>
                  <a:schemeClr val="tx1"/>
                </a:solidFill>
              </a:defRPr>
            </a:lvl1pPr>
          </a:lstStyle>
          <a:p>
            <a:pPr lvl="0"/>
            <a:r>
              <a:rPr lang="en-GB" dirty="0" smtClean="0"/>
              <a:t>.</a:t>
            </a:r>
            <a:endParaRPr lang="en-GB" dirty="0"/>
          </a:p>
        </p:txBody>
      </p:sp>
      <p:sp>
        <p:nvSpPr>
          <p:cNvPr id="2" name="Title 1"/>
          <p:cNvSpPr>
            <a:spLocks noGrp="1"/>
          </p:cNvSpPr>
          <p:nvPr>
            <p:ph type="title"/>
          </p:nvPr>
        </p:nvSpPr>
        <p:spPr/>
        <p:txBody>
          <a:bodyPr/>
          <a:lstStyle/>
          <a:p>
            <a:r>
              <a:rPr lang="en-US" smtClean="0"/>
              <a:t>Click to edit Master title style</a:t>
            </a:r>
            <a:endParaRPr lang="en-GB" dirty="0"/>
          </a:p>
        </p:txBody>
      </p:sp>
      <p:sp>
        <p:nvSpPr>
          <p:cNvPr id="3" name="Slide Number Placeholder 2"/>
          <p:cNvSpPr>
            <a:spLocks noGrp="1"/>
          </p:cNvSpPr>
          <p:nvPr>
            <p:ph type="sldNum" sz="quarter" idx="10"/>
          </p:nvPr>
        </p:nvSpPr>
        <p:spPr/>
        <p:txBody>
          <a:bodyPr/>
          <a:lstStyle/>
          <a:p>
            <a:pPr>
              <a:defRPr/>
            </a:pPr>
            <a:fld id="{9E3FD055-00A3-4E1F-830A-86C1BE1F854C}" type="slidenum">
              <a:rPr lang="en-GB" smtClean="0">
                <a:solidFill>
                  <a:srgbClr val="002244"/>
                </a:solidFill>
              </a:rPr>
              <a:pPr>
                <a:defRPr/>
              </a:pPr>
              <a:t>‹#›</a:t>
            </a:fld>
            <a:endParaRPr lang="en-GB" dirty="0">
              <a:solidFill>
                <a:srgbClr val="002244"/>
              </a:solidFill>
            </a:endParaRPr>
          </a:p>
        </p:txBody>
      </p:sp>
      <p:cxnSp>
        <p:nvCxnSpPr>
          <p:cNvPr id="28" name="Straight Connector 27"/>
          <p:cNvCxnSpPr/>
          <p:nvPr userDrawn="1"/>
        </p:nvCxnSpPr>
        <p:spPr>
          <a:xfrm flipV="1">
            <a:off x="579810" y="1491683"/>
            <a:ext cx="8904228" cy="0"/>
          </a:xfrm>
          <a:prstGeom prst="line">
            <a:avLst/>
          </a:prstGeom>
          <a:ln>
            <a:solidFill>
              <a:srgbClr val="606B8D"/>
            </a:solidFill>
          </a:ln>
        </p:spPr>
        <p:style>
          <a:lnRef idx="1">
            <a:schemeClr val="accent1"/>
          </a:lnRef>
          <a:fillRef idx="0">
            <a:schemeClr val="accent1"/>
          </a:fillRef>
          <a:effectRef idx="0">
            <a:schemeClr val="accent1"/>
          </a:effectRef>
          <a:fontRef idx="minor">
            <a:schemeClr val="tx1"/>
          </a:fontRef>
        </p:style>
      </p:cxnSp>
      <p:sp>
        <p:nvSpPr>
          <p:cNvPr id="29" name="Text Placeholder 8"/>
          <p:cNvSpPr>
            <a:spLocks noGrp="1"/>
          </p:cNvSpPr>
          <p:nvPr>
            <p:ph type="body" sz="quarter" idx="23" hasCustomPrompt="1"/>
          </p:nvPr>
        </p:nvSpPr>
        <p:spPr>
          <a:xfrm>
            <a:off x="498542" y="6254740"/>
            <a:ext cx="3966522" cy="388759"/>
          </a:xfrm>
        </p:spPr>
        <p:txBody>
          <a:bodyPr anchor="b"/>
          <a:lstStyle>
            <a:lvl1pPr marL="0" indent="0">
              <a:buFontTx/>
              <a:buNone/>
              <a:defRPr sz="900"/>
            </a:lvl1pPr>
          </a:lstStyle>
          <a:p>
            <a:pPr lvl="0"/>
            <a:r>
              <a:rPr lang="en-US" dirty="0" smtClean="0"/>
              <a:t>Source: Enter source here</a:t>
            </a:r>
            <a:endParaRPr lang="en-GB" dirty="0"/>
          </a:p>
        </p:txBody>
      </p:sp>
      <p:sp>
        <p:nvSpPr>
          <p:cNvPr id="30" name="Date Placeholder 3"/>
          <p:cNvSpPr>
            <a:spLocks noGrp="1"/>
          </p:cNvSpPr>
          <p:nvPr>
            <p:ph type="dt" sz="half" idx="2"/>
          </p:nvPr>
        </p:nvSpPr>
        <p:spPr>
          <a:xfrm rot="5400000">
            <a:off x="-357284" y="751778"/>
            <a:ext cx="1173632" cy="372925"/>
          </a:xfrm>
          <a:prstGeom prst="rect">
            <a:avLst/>
          </a:prstGeom>
        </p:spPr>
        <p:txBody>
          <a:bodyPr vert="horz" lIns="95610" tIns="47806" rIns="95610" bIns="47806" rtlCol="0" anchor="ctr"/>
          <a:lstStyle>
            <a:lvl1pPr algn="l">
              <a:defRPr sz="900">
                <a:solidFill>
                  <a:schemeClr val="tx1">
                    <a:tint val="75000"/>
                  </a:schemeClr>
                </a:solidFill>
              </a:defRPr>
            </a:lvl1pPr>
          </a:lstStyle>
          <a:p>
            <a:fld id="{00B6CA34-6738-40AF-91D1-D098062861F9}" type="datetimeFigureOut">
              <a:rPr lang="en-GB" smtClean="0">
                <a:solidFill>
                  <a:srgbClr val="002244">
                    <a:tint val="75000"/>
                  </a:srgbClr>
                </a:solidFill>
              </a:rPr>
              <a:pPr/>
              <a:t>07/03/2016</a:t>
            </a:fld>
            <a:endParaRPr lang="en-GB" dirty="0">
              <a:solidFill>
                <a:srgbClr val="002244">
                  <a:tint val="75000"/>
                </a:srgbClr>
              </a:solidFill>
            </a:endParaRPr>
          </a:p>
        </p:txBody>
      </p:sp>
      <p:sp>
        <p:nvSpPr>
          <p:cNvPr id="31" name="Footer Placeholder 4"/>
          <p:cNvSpPr>
            <a:spLocks noGrp="1"/>
          </p:cNvSpPr>
          <p:nvPr>
            <p:ph type="ftr" sz="quarter" idx="3"/>
          </p:nvPr>
        </p:nvSpPr>
        <p:spPr>
          <a:xfrm>
            <a:off x="5831525" y="6342330"/>
            <a:ext cx="3737104" cy="365125"/>
          </a:xfrm>
          <a:prstGeom prst="rect">
            <a:avLst/>
          </a:prstGeom>
        </p:spPr>
        <p:txBody>
          <a:bodyPr vert="horz" lIns="95610" tIns="47806" rIns="95610" bIns="47806" rtlCol="0" anchor="ctr"/>
          <a:lstStyle>
            <a:lvl1pPr algn="r">
              <a:defRPr sz="1100">
                <a:solidFill>
                  <a:schemeClr val="tx1">
                    <a:tint val="75000"/>
                  </a:schemeClr>
                </a:solidFill>
              </a:defRPr>
            </a:lvl1pPr>
          </a:lstStyle>
          <a:p>
            <a:endParaRPr lang="en-GB" dirty="0">
              <a:solidFill>
                <a:srgbClr val="002244">
                  <a:tint val="75000"/>
                </a:srgbClr>
              </a:solidFill>
            </a:endParaRPr>
          </a:p>
        </p:txBody>
      </p:sp>
      <p:sp>
        <p:nvSpPr>
          <p:cNvPr id="35" name="Text Placeholder 16"/>
          <p:cNvSpPr>
            <a:spLocks noGrp="1"/>
          </p:cNvSpPr>
          <p:nvPr>
            <p:ph type="body" sz="quarter" idx="24" hasCustomPrompt="1"/>
          </p:nvPr>
        </p:nvSpPr>
        <p:spPr>
          <a:xfrm>
            <a:off x="687497" y="2445696"/>
            <a:ext cx="7906755" cy="663482"/>
          </a:xfrm>
          <a:prstGeom prst="roundRect">
            <a:avLst>
              <a:gd name="adj" fmla="val 50000"/>
            </a:avLst>
          </a:prstGeom>
          <a:solidFill>
            <a:srgbClr val="A1A7C0"/>
          </a:solidFill>
        </p:spPr>
        <p:txBody>
          <a:bodyPr lIns="593971" anchor="ctr"/>
          <a:lstStyle>
            <a:lvl1pPr marL="0" indent="0">
              <a:buFontTx/>
              <a:buNone/>
              <a:defRPr sz="1700"/>
            </a:lvl1pPr>
          </a:lstStyle>
          <a:p>
            <a:pPr lvl="0"/>
            <a:r>
              <a:rPr lang="en-US" dirty="0" smtClean="0"/>
              <a:t>Enter agenda here, delete if not needed</a:t>
            </a:r>
            <a:endParaRPr lang="en-GB" dirty="0"/>
          </a:p>
        </p:txBody>
      </p:sp>
      <p:sp>
        <p:nvSpPr>
          <p:cNvPr id="36" name="Text Placeholder 14"/>
          <p:cNvSpPr>
            <a:spLocks noGrp="1"/>
          </p:cNvSpPr>
          <p:nvPr>
            <p:ph type="body" sz="quarter" idx="25" hasCustomPrompt="1"/>
          </p:nvPr>
        </p:nvSpPr>
        <p:spPr>
          <a:xfrm>
            <a:off x="601868" y="2431378"/>
            <a:ext cx="717656" cy="699766"/>
          </a:xfrm>
          <a:blipFill>
            <a:blip r:embed="rId2" cstate="email">
              <a:extLst>
                <a:ext uri="{28A0092B-C50C-407E-A947-70E740481C1C}">
                  <a14:useLocalDpi xmlns:a14="http://schemas.microsoft.com/office/drawing/2010/main"/>
                </a:ext>
              </a:extLst>
            </a:blip>
            <a:stretch>
              <a:fillRect/>
            </a:stretch>
          </a:blipFill>
        </p:spPr>
        <p:txBody>
          <a:bodyPr anchor="ctr"/>
          <a:lstStyle>
            <a:lvl1pPr algn="ctr">
              <a:buFontTx/>
              <a:buNone/>
              <a:defRPr sz="2200" b="0">
                <a:solidFill>
                  <a:schemeClr val="tx1"/>
                </a:solidFill>
              </a:defRPr>
            </a:lvl1pPr>
          </a:lstStyle>
          <a:p>
            <a:pPr lvl="0"/>
            <a:r>
              <a:rPr lang="en-GB" dirty="0" smtClean="0"/>
              <a:t>.</a:t>
            </a:r>
            <a:endParaRPr lang="en-GB" dirty="0"/>
          </a:p>
        </p:txBody>
      </p:sp>
      <p:sp>
        <p:nvSpPr>
          <p:cNvPr id="37" name="Text Placeholder 16"/>
          <p:cNvSpPr>
            <a:spLocks noGrp="1"/>
          </p:cNvSpPr>
          <p:nvPr>
            <p:ph type="body" sz="quarter" idx="26" hasCustomPrompt="1"/>
          </p:nvPr>
        </p:nvSpPr>
        <p:spPr>
          <a:xfrm>
            <a:off x="687497" y="3217608"/>
            <a:ext cx="7906755" cy="663482"/>
          </a:xfrm>
          <a:prstGeom prst="roundRect">
            <a:avLst>
              <a:gd name="adj" fmla="val 50000"/>
            </a:avLst>
          </a:prstGeom>
          <a:solidFill>
            <a:srgbClr val="A1A7C0"/>
          </a:solidFill>
        </p:spPr>
        <p:txBody>
          <a:bodyPr lIns="593971" anchor="ctr"/>
          <a:lstStyle>
            <a:lvl1pPr marL="0" indent="0">
              <a:buFontTx/>
              <a:buNone/>
              <a:defRPr sz="1700"/>
            </a:lvl1pPr>
          </a:lstStyle>
          <a:p>
            <a:pPr lvl="0"/>
            <a:r>
              <a:rPr lang="en-US" dirty="0" smtClean="0"/>
              <a:t>Enter agenda here, delete if not needed</a:t>
            </a:r>
            <a:endParaRPr lang="en-GB" dirty="0"/>
          </a:p>
        </p:txBody>
      </p:sp>
      <p:sp>
        <p:nvSpPr>
          <p:cNvPr id="38" name="Text Placeholder 14"/>
          <p:cNvSpPr>
            <a:spLocks noGrp="1"/>
          </p:cNvSpPr>
          <p:nvPr>
            <p:ph type="body" sz="quarter" idx="27" hasCustomPrompt="1"/>
          </p:nvPr>
        </p:nvSpPr>
        <p:spPr>
          <a:xfrm>
            <a:off x="601868" y="3203289"/>
            <a:ext cx="717656" cy="699766"/>
          </a:xfrm>
          <a:blipFill>
            <a:blip r:embed="rId2" cstate="email">
              <a:extLst>
                <a:ext uri="{28A0092B-C50C-407E-A947-70E740481C1C}">
                  <a14:useLocalDpi xmlns:a14="http://schemas.microsoft.com/office/drawing/2010/main"/>
                </a:ext>
              </a:extLst>
            </a:blip>
            <a:stretch>
              <a:fillRect/>
            </a:stretch>
          </a:blipFill>
        </p:spPr>
        <p:txBody>
          <a:bodyPr anchor="ctr"/>
          <a:lstStyle>
            <a:lvl1pPr algn="ctr">
              <a:buFontTx/>
              <a:buNone/>
              <a:defRPr sz="2200" b="0">
                <a:solidFill>
                  <a:schemeClr val="tx1"/>
                </a:solidFill>
              </a:defRPr>
            </a:lvl1pPr>
          </a:lstStyle>
          <a:p>
            <a:pPr lvl="0"/>
            <a:r>
              <a:rPr lang="en-GB" dirty="0" smtClean="0"/>
              <a:t>.</a:t>
            </a:r>
            <a:endParaRPr lang="en-GB" dirty="0"/>
          </a:p>
        </p:txBody>
      </p:sp>
      <p:sp>
        <p:nvSpPr>
          <p:cNvPr id="39" name="Text Placeholder 16"/>
          <p:cNvSpPr>
            <a:spLocks noGrp="1"/>
          </p:cNvSpPr>
          <p:nvPr>
            <p:ph type="body" sz="quarter" idx="28" hasCustomPrompt="1"/>
          </p:nvPr>
        </p:nvSpPr>
        <p:spPr>
          <a:xfrm>
            <a:off x="687497" y="3989519"/>
            <a:ext cx="7906755" cy="663482"/>
          </a:xfrm>
          <a:prstGeom prst="roundRect">
            <a:avLst>
              <a:gd name="adj" fmla="val 50000"/>
            </a:avLst>
          </a:prstGeom>
          <a:solidFill>
            <a:srgbClr val="A1A7C0"/>
          </a:solidFill>
        </p:spPr>
        <p:txBody>
          <a:bodyPr lIns="593971" anchor="ctr"/>
          <a:lstStyle>
            <a:lvl1pPr marL="0" indent="0">
              <a:buFontTx/>
              <a:buNone/>
              <a:defRPr sz="1700"/>
            </a:lvl1pPr>
          </a:lstStyle>
          <a:p>
            <a:pPr lvl="0"/>
            <a:r>
              <a:rPr lang="en-US" dirty="0" smtClean="0"/>
              <a:t>Enter agenda here, delete if not needed</a:t>
            </a:r>
            <a:endParaRPr lang="en-GB" dirty="0"/>
          </a:p>
        </p:txBody>
      </p:sp>
      <p:sp>
        <p:nvSpPr>
          <p:cNvPr id="40" name="Text Placeholder 14"/>
          <p:cNvSpPr>
            <a:spLocks noGrp="1"/>
          </p:cNvSpPr>
          <p:nvPr>
            <p:ph type="body" sz="quarter" idx="29" hasCustomPrompt="1"/>
          </p:nvPr>
        </p:nvSpPr>
        <p:spPr>
          <a:xfrm>
            <a:off x="601868" y="3975200"/>
            <a:ext cx="717656" cy="699766"/>
          </a:xfrm>
          <a:blipFill>
            <a:blip r:embed="rId2" cstate="email">
              <a:extLst>
                <a:ext uri="{28A0092B-C50C-407E-A947-70E740481C1C}">
                  <a14:useLocalDpi xmlns:a14="http://schemas.microsoft.com/office/drawing/2010/main"/>
                </a:ext>
              </a:extLst>
            </a:blip>
            <a:stretch>
              <a:fillRect/>
            </a:stretch>
          </a:blipFill>
        </p:spPr>
        <p:txBody>
          <a:bodyPr anchor="ctr"/>
          <a:lstStyle>
            <a:lvl1pPr algn="ctr">
              <a:buFontTx/>
              <a:buNone/>
              <a:defRPr sz="2200" b="0">
                <a:solidFill>
                  <a:schemeClr val="tx1"/>
                </a:solidFill>
              </a:defRPr>
            </a:lvl1pPr>
          </a:lstStyle>
          <a:p>
            <a:pPr lvl="0"/>
            <a:r>
              <a:rPr lang="en-GB" dirty="0" smtClean="0"/>
              <a:t>.</a:t>
            </a:r>
            <a:endParaRPr lang="en-GB" dirty="0"/>
          </a:p>
        </p:txBody>
      </p:sp>
      <p:sp>
        <p:nvSpPr>
          <p:cNvPr id="41" name="Text Placeholder 16"/>
          <p:cNvSpPr>
            <a:spLocks noGrp="1"/>
          </p:cNvSpPr>
          <p:nvPr>
            <p:ph type="body" sz="quarter" idx="30" hasCustomPrompt="1"/>
          </p:nvPr>
        </p:nvSpPr>
        <p:spPr>
          <a:xfrm>
            <a:off x="687497" y="4761430"/>
            <a:ext cx="7906755" cy="663482"/>
          </a:xfrm>
          <a:prstGeom prst="roundRect">
            <a:avLst>
              <a:gd name="adj" fmla="val 50000"/>
            </a:avLst>
          </a:prstGeom>
          <a:solidFill>
            <a:srgbClr val="A1A7C0"/>
          </a:solidFill>
        </p:spPr>
        <p:txBody>
          <a:bodyPr lIns="593971" anchor="ctr"/>
          <a:lstStyle>
            <a:lvl1pPr marL="0" indent="0">
              <a:buFontTx/>
              <a:buNone/>
              <a:defRPr sz="1700"/>
            </a:lvl1pPr>
          </a:lstStyle>
          <a:p>
            <a:pPr lvl="0"/>
            <a:r>
              <a:rPr lang="en-US" dirty="0" smtClean="0"/>
              <a:t>Enter agenda here, delete if not needed</a:t>
            </a:r>
            <a:endParaRPr lang="en-GB" dirty="0"/>
          </a:p>
        </p:txBody>
      </p:sp>
      <p:sp>
        <p:nvSpPr>
          <p:cNvPr id="42" name="Text Placeholder 14"/>
          <p:cNvSpPr>
            <a:spLocks noGrp="1"/>
          </p:cNvSpPr>
          <p:nvPr>
            <p:ph type="body" sz="quarter" idx="31" hasCustomPrompt="1"/>
          </p:nvPr>
        </p:nvSpPr>
        <p:spPr>
          <a:xfrm>
            <a:off x="601868" y="4747112"/>
            <a:ext cx="717656" cy="699766"/>
          </a:xfrm>
          <a:blipFill>
            <a:blip r:embed="rId2" cstate="email">
              <a:extLst>
                <a:ext uri="{28A0092B-C50C-407E-A947-70E740481C1C}">
                  <a14:useLocalDpi xmlns:a14="http://schemas.microsoft.com/office/drawing/2010/main"/>
                </a:ext>
              </a:extLst>
            </a:blip>
            <a:stretch>
              <a:fillRect/>
            </a:stretch>
          </a:blipFill>
        </p:spPr>
        <p:txBody>
          <a:bodyPr anchor="ctr"/>
          <a:lstStyle>
            <a:lvl1pPr algn="ctr">
              <a:buFontTx/>
              <a:buNone/>
              <a:defRPr sz="2200" b="0">
                <a:solidFill>
                  <a:schemeClr val="tx1"/>
                </a:solidFill>
              </a:defRPr>
            </a:lvl1pPr>
          </a:lstStyle>
          <a:p>
            <a:pPr lvl="0"/>
            <a:r>
              <a:rPr lang="en-GB" dirty="0" smtClean="0"/>
              <a:t>.</a:t>
            </a:r>
            <a:endParaRPr lang="en-GB" dirty="0"/>
          </a:p>
        </p:txBody>
      </p:sp>
      <p:sp>
        <p:nvSpPr>
          <p:cNvPr id="43" name="Text Placeholder 16"/>
          <p:cNvSpPr>
            <a:spLocks noGrp="1"/>
          </p:cNvSpPr>
          <p:nvPr>
            <p:ph type="body" sz="quarter" idx="32" hasCustomPrompt="1"/>
          </p:nvPr>
        </p:nvSpPr>
        <p:spPr>
          <a:xfrm>
            <a:off x="687497" y="5533339"/>
            <a:ext cx="7906755" cy="663482"/>
          </a:xfrm>
          <a:prstGeom prst="roundRect">
            <a:avLst>
              <a:gd name="adj" fmla="val 50000"/>
            </a:avLst>
          </a:prstGeom>
          <a:solidFill>
            <a:srgbClr val="A1A7C0"/>
          </a:solidFill>
        </p:spPr>
        <p:txBody>
          <a:bodyPr lIns="593971" anchor="ctr"/>
          <a:lstStyle>
            <a:lvl1pPr marL="0" indent="0">
              <a:buFontTx/>
              <a:buNone/>
              <a:defRPr sz="1700"/>
            </a:lvl1pPr>
          </a:lstStyle>
          <a:p>
            <a:pPr lvl="0"/>
            <a:r>
              <a:rPr lang="en-US" dirty="0" smtClean="0"/>
              <a:t>Enter agenda here, delete if not needed</a:t>
            </a:r>
            <a:endParaRPr lang="en-GB" dirty="0"/>
          </a:p>
        </p:txBody>
      </p:sp>
      <p:sp>
        <p:nvSpPr>
          <p:cNvPr id="44" name="Text Placeholder 14"/>
          <p:cNvSpPr>
            <a:spLocks noGrp="1"/>
          </p:cNvSpPr>
          <p:nvPr>
            <p:ph type="body" sz="quarter" idx="33" hasCustomPrompt="1"/>
          </p:nvPr>
        </p:nvSpPr>
        <p:spPr>
          <a:xfrm>
            <a:off x="601868" y="5519021"/>
            <a:ext cx="717656" cy="699766"/>
          </a:xfrm>
          <a:blipFill>
            <a:blip r:embed="rId2" cstate="email">
              <a:extLst>
                <a:ext uri="{28A0092B-C50C-407E-A947-70E740481C1C}">
                  <a14:useLocalDpi xmlns:a14="http://schemas.microsoft.com/office/drawing/2010/main"/>
                </a:ext>
              </a:extLst>
            </a:blip>
            <a:stretch>
              <a:fillRect/>
            </a:stretch>
          </a:blipFill>
        </p:spPr>
        <p:txBody>
          <a:bodyPr anchor="ctr"/>
          <a:lstStyle>
            <a:lvl1pPr algn="ctr">
              <a:buFontTx/>
              <a:buNone/>
              <a:defRPr sz="2200" b="0">
                <a:solidFill>
                  <a:schemeClr val="tx1"/>
                </a:solidFill>
              </a:defRPr>
            </a:lvl1pPr>
          </a:lstStyle>
          <a:p>
            <a:pPr lvl="0"/>
            <a:r>
              <a:rPr lang="en-GB" dirty="0" smtClean="0"/>
              <a:t>.</a:t>
            </a:r>
            <a:endParaRPr lang="en-GB" dirty="0"/>
          </a:p>
        </p:txBody>
      </p:sp>
    </p:spTree>
    <p:extLst>
      <p:ext uri="{BB962C8B-B14F-4D97-AF65-F5344CB8AC3E}">
        <p14:creationId xmlns:p14="http://schemas.microsoft.com/office/powerpoint/2010/main" val="45227692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ARROWS SUBTLE">
    <p:spTree>
      <p:nvGrpSpPr>
        <p:cNvPr id="1" name=""/>
        <p:cNvGrpSpPr/>
        <p:nvPr/>
      </p:nvGrpSpPr>
      <p:grpSpPr>
        <a:xfrm>
          <a:off x="0" y="0"/>
          <a:ext cx="0" cy="0"/>
          <a:chOff x="0" y="0"/>
          <a:chExt cx="0" cy="0"/>
        </a:xfrm>
      </p:grpSpPr>
      <p:sp>
        <p:nvSpPr>
          <p:cNvPr id="17" name="Text Placeholder 16"/>
          <p:cNvSpPr>
            <a:spLocks noGrp="1"/>
          </p:cNvSpPr>
          <p:nvPr>
            <p:ph type="body" sz="quarter" idx="12" hasCustomPrompt="1"/>
          </p:nvPr>
        </p:nvSpPr>
        <p:spPr>
          <a:xfrm>
            <a:off x="687497" y="1673785"/>
            <a:ext cx="7906755" cy="663482"/>
          </a:xfrm>
          <a:prstGeom prst="roundRect">
            <a:avLst>
              <a:gd name="adj" fmla="val 50000"/>
            </a:avLst>
          </a:prstGeom>
          <a:solidFill>
            <a:srgbClr val="A1A7C0"/>
          </a:solidFill>
        </p:spPr>
        <p:txBody>
          <a:bodyPr lIns="593971" anchor="ctr"/>
          <a:lstStyle>
            <a:lvl1pPr marL="0" indent="0">
              <a:buFontTx/>
              <a:buNone/>
              <a:defRPr sz="1700"/>
            </a:lvl1pPr>
          </a:lstStyle>
          <a:p>
            <a:pPr lvl="0"/>
            <a:r>
              <a:rPr lang="en-US" dirty="0" smtClean="0"/>
              <a:t>Enter agenda here, delete if not needed</a:t>
            </a:r>
            <a:endParaRPr lang="en-GB" dirty="0"/>
          </a:p>
        </p:txBody>
      </p:sp>
      <p:sp>
        <p:nvSpPr>
          <p:cNvPr id="15" name="Text Placeholder 14"/>
          <p:cNvSpPr>
            <a:spLocks noGrp="1"/>
          </p:cNvSpPr>
          <p:nvPr>
            <p:ph type="body" sz="quarter" idx="11" hasCustomPrompt="1"/>
          </p:nvPr>
        </p:nvSpPr>
        <p:spPr>
          <a:xfrm>
            <a:off x="601868" y="1659467"/>
            <a:ext cx="717656" cy="699766"/>
          </a:xfrm>
          <a:blipFill>
            <a:blip r:embed="rId2" cstate="email">
              <a:extLst>
                <a:ext uri="{28A0092B-C50C-407E-A947-70E740481C1C}">
                  <a14:useLocalDpi xmlns:a14="http://schemas.microsoft.com/office/drawing/2010/main"/>
                </a:ext>
              </a:extLst>
            </a:blip>
            <a:stretch>
              <a:fillRect/>
            </a:stretch>
          </a:blipFill>
        </p:spPr>
        <p:txBody>
          <a:bodyPr anchor="ctr"/>
          <a:lstStyle>
            <a:lvl1pPr algn="ctr">
              <a:buFontTx/>
              <a:buNone/>
              <a:defRPr sz="2200" b="0">
                <a:solidFill>
                  <a:srgbClr val="606B8D"/>
                </a:solidFill>
              </a:defRPr>
            </a:lvl1pPr>
          </a:lstStyle>
          <a:p>
            <a:pPr lvl="0"/>
            <a:r>
              <a:rPr lang="en-GB" dirty="0" smtClean="0"/>
              <a:t>.</a:t>
            </a:r>
            <a:endParaRPr lang="en-GB" dirty="0"/>
          </a:p>
        </p:txBody>
      </p:sp>
      <p:sp>
        <p:nvSpPr>
          <p:cNvPr id="2" name="Title 1"/>
          <p:cNvSpPr>
            <a:spLocks noGrp="1"/>
          </p:cNvSpPr>
          <p:nvPr>
            <p:ph type="title"/>
          </p:nvPr>
        </p:nvSpPr>
        <p:spPr/>
        <p:txBody>
          <a:bodyPr/>
          <a:lstStyle/>
          <a:p>
            <a:r>
              <a:rPr lang="en-US" smtClean="0"/>
              <a:t>Click to edit Master title style</a:t>
            </a:r>
            <a:endParaRPr lang="en-GB" dirty="0"/>
          </a:p>
        </p:txBody>
      </p:sp>
      <p:sp>
        <p:nvSpPr>
          <p:cNvPr id="3" name="Slide Number Placeholder 2"/>
          <p:cNvSpPr>
            <a:spLocks noGrp="1"/>
          </p:cNvSpPr>
          <p:nvPr>
            <p:ph type="sldNum" sz="quarter" idx="10"/>
          </p:nvPr>
        </p:nvSpPr>
        <p:spPr/>
        <p:txBody>
          <a:bodyPr/>
          <a:lstStyle/>
          <a:p>
            <a:pPr>
              <a:defRPr/>
            </a:pPr>
            <a:fld id="{9E3FD055-00A3-4E1F-830A-86C1BE1F854C}" type="slidenum">
              <a:rPr lang="en-GB" smtClean="0">
                <a:solidFill>
                  <a:srgbClr val="002244"/>
                </a:solidFill>
              </a:rPr>
              <a:pPr>
                <a:defRPr/>
              </a:pPr>
              <a:t>‹#›</a:t>
            </a:fld>
            <a:endParaRPr lang="en-GB" dirty="0">
              <a:solidFill>
                <a:srgbClr val="002244"/>
              </a:solidFill>
            </a:endParaRPr>
          </a:p>
        </p:txBody>
      </p:sp>
      <p:cxnSp>
        <p:nvCxnSpPr>
          <p:cNvPr id="28" name="Straight Connector 27"/>
          <p:cNvCxnSpPr/>
          <p:nvPr userDrawn="1"/>
        </p:nvCxnSpPr>
        <p:spPr>
          <a:xfrm flipV="1">
            <a:off x="579810" y="1491683"/>
            <a:ext cx="8904228" cy="0"/>
          </a:xfrm>
          <a:prstGeom prst="line">
            <a:avLst/>
          </a:prstGeom>
          <a:ln>
            <a:solidFill>
              <a:srgbClr val="606B8D"/>
            </a:solidFill>
          </a:ln>
        </p:spPr>
        <p:style>
          <a:lnRef idx="1">
            <a:schemeClr val="accent1"/>
          </a:lnRef>
          <a:fillRef idx="0">
            <a:schemeClr val="accent1"/>
          </a:fillRef>
          <a:effectRef idx="0">
            <a:schemeClr val="accent1"/>
          </a:effectRef>
          <a:fontRef idx="minor">
            <a:schemeClr val="tx1"/>
          </a:fontRef>
        </p:style>
      </p:cxnSp>
      <p:sp>
        <p:nvSpPr>
          <p:cNvPr id="29" name="Text Placeholder 8"/>
          <p:cNvSpPr>
            <a:spLocks noGrp="1"/>
          </p:cNvSpPr>
          <p:nvPr>
            <p:ph type="body" sz="quarter" idx="23" hasCustomPrompt="1"/>
          </p:nvPr>
        </p:nvSpPr>
        <p:spPr>
          <a:xfrm>
            <a:off x="498542" y="6254740"/>
            <a:ext cx="3966522" cy="388759"/>
          </a:xfrm>
        </p:spPr>
        <p:txBody>
          <a:bodyPr anchor="b"/>
          <a:lstStyle>
            <a:lvl1pPr marL="0" indent="0">
              <a:buFontTx/>
              <a:buNone/>
              <a:defRPr sz="900"/>
            </a:lvl1pPr>
          </a:lstStyle>
          <a:p>
            <a:pPr lvl="0"/>
            <a:r>
              <a:rPr lang="en-US" dirty="0" smtClean="0"/>
              <a:t>Source: Enter source here</a:t>
            </a:r>
            <a:endParaRPr lang="en-GB" dirty="0"/>
          </a:p>
        </p:txBody>
      </p:sp>
      <p:sp>
        <p:nvSpPr>
          <p:cNvPr id="30" name="Date Placeholder 3"/>
          <p:cNvSpPr>
            <a:spLocks noGrp="1"/>
          </p:cNvSpPr>
          <p:nvPr>
            <p:ph type="dt" sz="half" idx="2"/>
          </p:nvPr>
        </p:nvSpPr>
        <p:spPr>
          <a:xfrm rot="5400000">
            <a:off x="-357284" y="751778"/>
            <a:ext cx="1173632" cy="372925"/>
          </a:xfrm>
          <a:prstGeom prst="rect">
            <a:avLst/>
          </a:prstGeom>
        </p:spPr>
        <p:txBody>
          <a:bodyPr vert="horz" lIns="95610" tIns="47806" rIns="95610" bIns="47806" rtlCol="0" anchor="ctr"/>
          <a:lstStyle>
            <a:lvl1pPr algn="l">
              <a:defRPr sz="900">
                <a:solidFill>
                  <a:schemeClr val="tx1">
                    <a:tint val="75000"/>
                  </a:schemeClr>
                </a:solidFill>
              </a:defRPr>
            </a:lvl1pPr>
          </a:lstStyle>
          <a:p>
            <a:fld id="{00B6CA34-6738-40AF-91D1-D098062861F9}" type="datetimeFigureOut">
              <a:rPr lang="en-GB" smtClean="0">
                <a:solidFill>
                  <a:srgbClr val="002244">
                    <a:tint val="75000"/>
                  </a:srgbClr>
                </a:solidFill>
              </a:rPr>
              <a:pPr/>
              <a:t>07/03/2016</a:t>
            </a:fld>
            <a:endParaRPr lang="en-GB" dirty="0">
              <a:solidFill>
                <a:srgbClr val="002244">
                  <a:tint val="75000"/>
                </a:srgbClr>
              </a:solidFill>
            </a:endParaRPr>
          </a:p>
        </p:txBody>
      </p:sp>
      <p:sp>
        <p:nvSpPr>
          <p:cNvPr id="31" name="Footer Placeholder 4"/>
          <p:cNvSpPr>
            <a:spLocks noGrp="1"/>
          </p:cNvSpPr>
          <p:nvPr>
            <p:ph type="ftr" sz="quarter" idx="3"/>
          </p:nvPr>
        </p:nvSpPr>
        <p:spPr>
          <a:xfrm>
            <a:off x="5831525" y="6342330"/>
            <a:ext cx="3737104" cy="365125"/>
          </a:xfrm>
          <a:prstGeom prst="rect">
            <a:avLst/>
          </a:prstGeom>
        </p:spPr>
        <p:txBody>
          <a:bodyPr vert="horz" lIns="95610" tIns="47806" rIns="95610" bIns="47806" rtlCol="0" anchor="ctr"/>
          <a:lstStyle>
            <a:lvl1pPr algn="r">
              <a:defRPr sz="1100">
                <a:solidFill>
                  <a:schemeClr val="tx1">
                    <a:tint val="75000"/>
                  </a:schemeClr>
                </a:solidFill>
              </a:defRPr>
            </a:lvl1pPr>
          </a:lstStyle>
          <a:p>
            <a:endParaRPr lang="en-GB" dirty="0">
              <a:solidFill>
                <a:srgbClr val="002244">
                  <a:tint val="75000"/>
                </a:srgbClr>
              </a:solidFill>
            </a:endParaRPr>
          </a:p>
        </p:txBody>
      </p:sp>
      <p:sp>
        <p:nvSpPr>
          <p:cNvPr id="35" name="Text Placeholder 16"/>
          <p:cNvSpPr>
            <a:spLocks noGrp="1"/>
          </p:cNvSpPr>
          <p:nvPr>
            <p:ph type="body" sz="quarter" idx="24" hasCustomPrompt="1"/>
          </p:nvPr>
        </p:nvSpPr>
        <p:spPr>
          <a:xfrm>
            <a:off x="687497" y="2445696"/>
            <a:ext cx="7906755" cy="663482"/>
          </a:xfrm>
          <a:prstGeom prst="roundRect">
            <a:avLst>
              <a:gd name="adj" fmla="val 50000"/>
            </a:avLst>
          </a:prstGeom>
          <a:solidFill>
            <a:srgbClr val="A1A7C0"/>
          </a:solidFill>
        </p:spPr>
        <p:txBody>
          <a:bodyPr lIns="593971" anchor="ctr"/>
          <a:lstStyle>
            <a:lvl1pPr marL="0" indent="0">
              <a:buFontTx/>
              <a:buNone/>
              <a:defRPr sz="1700"/>
            </a:lvl1pPr>
          </a:lstStyle>
          <a:p>
            <a:pPr lvl="0"/>
            <a:r>
              <a:rPr lang="en-US" dirty="0" smtClean="0"/>
              <a:t>Enter agenda here, delete if not needed</a:t>
            </a:r>
            <a:endParaRPr lang="en-GB" dirty="0"/>
          </a:p>
        </p:txBody>
      </p:sp>
      <p:sp>
        <p:nvSpPr>
          <p:cNvPr id="36" name="Text Placeholder 14"/>
          <p:cNvSpPr>
            <a:spLocks noGrp="1"/>
          </p:cNvSpPr>
          <p:nvPr>
            <p:ph type="body" sz="quarter" idx="25" hasCustomPrompt="1"/>
          </p:nvPr>
        </p:nvSpPr>
        <p:spPr>
          <a:xfrm>
            <a:off x="601868" y="2431378"/>
            <a:ext cx="717656" cy="699766"/>
          </a:xfrm>
          <a:blipFill>
            <a:blip r:embed="rId2" cstate="email">
              <a:extLst>
                <a:ext uri="{28A0092B-C50C-407E-A947-70E740481C1C}">
                  <a14:useLocalDpi xmlns:a14="http://schemas.microsoft.com/office/drawing/2010/main"/>
                </a:ext>
              </a:extLst>
            </a:blip>
            <a:stretch>
              <a:fillRect/>
            </a:stretch>
          </a:blipFill>
        </p:spPr>
        <p:txBody>
          <a:bodyPr anchor="ctr"/>
          <a:lstStyle>
            <a:lvl1pPr algn="ctr">
              <a:buFontTx/>
              <a:buNone/>
              <a:defRPr sz="2200" b="0">
                <a:solidFill>
                  <a:srgbClr val="606B8D"/>
                </a:solidFill>
              </a:defRPr>
            </a:lvl1pPr>
          </a:lstStyle>
          <a:p>
            <a:pPr lvl="0"/>
            <a:r>
              <a:rPr lang="en-GB" dirty="0" smtClean="0"/>
              <a:t>.</a:t>
            </a:r>
            <a:endParaRPr lang="en-GB" dirty="0"/>
          </a:p>
        </p:txBody>
      </p:sp>
      <p:sp>
        <p:nvSpPr>
          <p:cNvPr id="37" name="Text Placeholder 16"/>
          <p:cNvSpPr>
            <a:spLocks noGrp="1"/>
          </p:cNvSpPr>
          <p:nvPr>
            <p:ph type="body" sz="quarter" idx="26" hasCustomPrompt="1"/>
          </p:nvPr>
        </p:nvSpPr>
        <p:spPr>
          <a:xfrm>
            <a:off x="687497" y="3217608"/>
            <a:ext cx="7906755" cy="663482"/>
          </a:xfrm>
          <a:prstGeom prst="roundRect">
            <a:avLst>
              <a:gd name="adj" fmla="val 50000"/>
            </a:avLst>
          </a:prstGeom>
          <a:solidFill>
            <a:srgbClr val="A1A7C0"/>
          </a:solidFill>
        </p:spPr>
        <p:txBody>
          <a:bodyPr lIns="593971" anchor="ctr"/>
          <a:lstStyle>
            <a:lvl1pPr marL="0" indent="0">
              <a:buFontTx/>
              <a:buNone/>
              <a:defRPr sz="1700"/>
            </a:lvl1pPr>
          </a:lstStyle>
          <a:p>
            <a:pPr lvl="0"/>
            <a:r>
              <a:rPr lang="en-US" dirty="0" smtClean="0"/>
              <a:t>Enter agenda here, delete if not needed</a:t>
            </a:r>
            <a:endParaRPr lang="en-GB" dirty="0"/>
          </a:p>
        </p:txBody>
      </p:sp>
      <p:sp>
        <p:nvSpPr>
          <p:cNvPr id="38" name="Text Placeholder 14"/>
          <p:cNvSpPr>
            <a:spLocks noGrp="1"/>
          </p:cNvSpPr>
          <p:nvPr>
            <p:ph type="body" sz="quarter" idx="27" hasCustomPrompt="1"/>
          </p:nvPr>
        </p:nvSpPr>
        <p:spPr>
          <a:xfrm>
            <a:off x="601868" y="3203289"/>
            <a:ext cx="717656" cy="699766"/>
          </a:xfrm>
          <a:blipFill>
            <a:blip r:embed="rId2" cstate="email">
              <a:extLst>
                <a:ext uri="{28A0092B-C50C-407E-A947-70E740481C1C}">
                  <a14:useLocalDpi xmlns:a14="http://schemas.microsoft.com/office/drawing/2010/main"/>
                </a:ext>
              </a:extLst>
            </a:blip>
            <a:stretch>
              <a:fillRect/>
            </a:stretch>
          </a:blipFill>
        </p:spPr>
        <p:txBody>
          <a:bodyPr anchor="ctr"/>
          <a:lstStyle>
            <a:lvl1pPr algn="ctr">
              <a:buFontTx/>
              <a:buNone/>
              <a:defRPr sz="2200" b="0">
                <a:solidFill>
                  <a:srgbClr val="606B8D"/>
                </a:solidFill>
              </a:defRPr>
            </a:lvl1pPr>
          </a:lstStyle>
          <a:p>
            <a:pPr lvl="0"/>
            <a:r>
              <a:rPr lang="en-GB" dirty="0" smtClean="0"/>
              <a:t>.</a:t>
            </a:r>
            <a:endParaRPr lang="en-GB" dirty="0"/>
          </a:p>
        </p:txBody>
      </p:sp>
      <p:sp>
        <p:nvSpPr>
          <p:cNvPr id="39" name="Text Placeholder 16"/>
          <p:cNvSpPr>
            <a:spLocks noGrp="1"/>
          </p:cNvSpPr>
          <p:nvPr>
            <p:ph type="body" sz="quarter" idx="28" hasCustomPrompt="1"/>
          </p:nvPr>
        </p:nvSpPr>
        <p:spPr>
          <a:xfrm>
            <a:off x="687497" y="3989519"/>
            <a:ext cx="7906755" cy="663482"/>
          </a:xfrm>
          <a:prstGeom prst="roundRect">
            <a:avLst>
              <a:gd name="adj" fmla="val 50000"/>
            </a:avLst>
          </a:prstGeom>
          <a:solidFill>
            <a:srgbClr val="A1A7C0"/>
          </a:solidFill>
        </p:spPr>
        <p:txBody>
          <a:bodyPr lIns="593971" anchor="ctr"/>
          <a:lstStyle>
            <a:lvl1pPr marL="0" indent="0">
              <a:buFontTx/>
              <a:buNone/>
              <a:defRPr sz="1700"/>
            </a:lvl1pPr>
          </a:lstStyle>
          <a:p>
            <a:pPr lvl="0"/>
            <a:r>
              <a:rPr lang="en-US" dirty="0" smtClean="0"/>
              <a:t>Enter agenda here, delete if not needed</a:t>
            </a:r>
            <a:endParaRPr lang="en-GB" dirty="0"/>
          </a:p>
        </p:txBody>
      </p:sp>
      <p:sp>
        <p:nvSpPr>
          <p:cNvPr id="40" name="Text Placeholder 14"/>
          <p:cNvSpPr>
            <a:spLocks noGrp="1"/>
          </p:cNvSpPr>
          <p:nvPr>
            <p:ph type="body" sz="quarter" idx="29" hasCustomPrompt="1"/>
          </p:nvPr>
        </p:nvSpPr>
        <p:spPr>
          <a:xfrm>
            <a:off x="601868" y="3975200"/>
            <a:ext cx="717656" cy="699766"/>
          </a:xfrm>
          <a:blipFill>
            <a:blip r:embed="rId2" cstate="email">
              <a:extLst>
                <a:ext uri="{28A0092B-C50C-407E-A947-70E740481C1C}">
                  <a14:useLocalDpi xmlns:a14="http://schemas.microsoft.com/office/drawing/2010/main"/>
                </a:ext>
              </a:extLst>
            </a:blip>
            <a:stretch>
              <a:fillRect/>
            </a:stretch>
          </a:blipFill>
        </p:spPr>
        <p:txBody>
          <a:bodyPr anchor="ctr"/>
          <a:lstStyle>
            <a:lvl1pPr algn="ctr">
              <a:buFontTx/>
              <a:buNone/>
              <a:defRPr sz="2200" b="0">
                <a:solidFill>
                  <a:srgbClr val="606B8D"/>
                </a:solidFill>
              </a:defRPr>
            </a:lvl1pPr>
          </a:lstStyle>
          <a:p>
            <a:pPr lvl="0"/>
            <a:r>
              <a:rPr lang="en-GB" dirty="0" smtClean="0"/>
              <a:t>.</a:t>
            </a:r>
            <a:endParaRPr lang="en-GB" dirty="0"/>
          </a:p>
        </p:txBody>
      </p:sp>
      <p:sp>
        <p:nvSpPr>
          <p:cNvPr id="41" name="Text Placeholder 16"/>
          <p:cNvSpPr>
            <a:spLocks noGrp="1"/>
          </p:cNvSpPr>
          <p:nvPr>
            <p:ph type="body" sz="quarter" idx="30" hasCustomPrompt="1"/>
          </p:nvPr>
        </p:nvSpPr>
        <p:spPr>
          <a:xfrm>
            <a:off x="687497" y="4761430"/>
            <a:ext cx="7906755" cy="663482"/>
          </a:xfrm>
          <a:prstGeom prst="roundRect">
            <a:avLst>
              <a:gd name="adj" fmla="val 50000"/>
            </a:avLst>
          </a:prstGeom>
          <a:solidFill>
            <a:srgbClr val="A1A7C0"/>
          </a:solidFill>
        </p:spPr>
        <p:txBody>
          <a:bodyPr lIns="593971" anchor="ctr"/>
          <a:lstStyle>
            <a:lvl1pPr marL="0" indent="0">
              <a:buFontTx/>
              <a:buNone/>
              <a:defRPr sz="1700"/>
            </a:lvl1pPr>
          </a:lstStyle>
          <a:p>
            <a:pPr lvl="0"/>
            <a:r>
              <a:rPr lang="en-US" dirty="0" smtClean="0"/>
              <a:t>Enter agenda here, delete if not needed</a:t>
            </a:r>
            <a:endParaRPr lang="en-GB" dirty="0"/>
          </a:p>
        </p:txBody>
      </p:sp>
      <p:sp>
        <p:nvSpPr>
          <p:cNvPr id="42" name="Text Placeholder 14"/>
          <p:cNvSpPr>
            <a:spLocks noGrp="1"/>
          </p:cNvSpPr>
          <p:nvPr>
            <p:ph type="body" sz="quarter" idx="31" hasCustomPrompt="1"/>
          </p:nvPr>
        </p:nvSpPr>
        <p:spPr>
          <a:xfrm>
            <a:off x="601868" y="4747112"/>
            <a:ext cx="717656" cy="699766"/>
          </a:xfrm>
          <a:blipFill>
            <a:blip r:embed="rId2" cstate="email">
              <a:extLst>
                <a:ext uri="{28A0092B-C50C-407E-A947-70E740481C1C}">
                  <a14:useLocalDpi xmlns:a14="http://schemas.microsoft.com/office/drawing/2010/main"/>
                </a:ext>
              </a:extLst>
            </a:blip>
            <a:stretch>
              <a:fillRect/>
            </a:stretch>
          </a:blipFill>
        </p:spPr>
        <p:txBody>
          <a:bodyPr anchor="ctr"/>
          <a:lstStyle>
            <a:lvl1pPr algn="ctr">
              <a:buFontTx/>
              <a:buNone/>
              <a:defRPr sz="2200" b="0">
                <a:solidFill>
                  <a:srgbClr val="606B8D"/>
                </a:solidFill>
              </a:defRPr>
            </a:lvl1pPr>
          </a:lstStyle>
          <a:p>
            <a:pPr lvl="0"/>
            <a:r>
              <a:rPr lang="en-GB" dirty="0" smtClean="0"/>
              <a:t>.</a:t>
            </a:r>
            <a:endParaRPr lang="en-GB" dirty="0"/>
          </a:p>
        </p:txBody>
      </p:sp>
      <p:sp>
        <p:nvSpPr>
          <p:cNvPr id="43" name="Text Placeholder 16"/>
          <p:cNvSpPr>
            <a:spLocks noGrp="1"/>
          </p:cNvSpPr>
          <p:nvPr>
            <p:ph type="body" sz="quarter" idx="32" hasCustomPrompt="1"/>
          </p:nvPr>
        </p:nvSpPr>
        <p:spPr>
          <a:xfrm>
            <a:off x="687497" y="5533339"/>
            <a:ext cx="7906755" cy="663482"/>
          </a:xfrm>
          <a:prstGeom prst="roundRect">
            <a:avLst>
              <a:gd name="adj" fmla="val 50000"/>
            </a:avLst>
          </a:prstGeom>
          <a:solidFill>
            <a:srgbClr val="A1A7C0"/>
          </a:solidFill>
        </p:spPr>
        <p:txBody>
          <a:bodyPr lIns="593971" anchor="ctr"/>
          <a:lstStyle>
            <a:lvl1pPr marL="0" indent="0">
              <a:buFontTx/>
              <a:buNone/>
              <a:defRPr sz="1700"/>
            </a:lvl1pPr>
          </a:lstStyle>
          <a:p>
            <a:pPr lvl="0"/>
            <a:r>
              <a:rPr lang="en-US" dirty="0" smtClean="0"/>
              <a:t>Enter agenda here, delete if not needed</a:t>
            </a:r>
            <a:endParaRPr lang="en-GB" dirty="0"/>
          </a:p>
        </p:txBody>
      </p:sp>
      <p:sp>
        <p:nvSpPr>
          <p:cNvPr id="44" name="Text Placeholder 14"/>
          <p:cNvSpPr>
            <a:spLocks noGrp="1"/>
          </p:cNvSpPr>
          <p:nvPr>
            <p:ph type="body" sz="quarter" idx="33" hasCustomPrompt="1"/>
          </p:nvPr>
        </p:nvSpPr>
        <p:spPr>
          <a:xfrm>
            <a:off x="601868" y="5519021"/>
            <a:ext cx="717656" cy="699766"/>
          </a:xfrm>
          <a:blipFill>
            <a:blip r:embed="rId2" cstate="email">
              <a:extLst>
                <a:ext uri="{28A0092B-C50C-407E-A947-70E740481C1C}">
                  <a14:useLocalDpi xmlns:a14="http://schemas.microsoft.com/office/drawing/2010/main"/>
                </a:ext>
              </a:extLst>
            </a:blip>
            <a:stretch>
              <a:fillRect/>
            </a:stretch>
          </a:blipFill>
        </p:spPr>
        <p:txBody>
          <a:bodyPr anchor="ctr"/>
          <a:lstStyle>
            <a:lvl1pPr algn="ctr">
              <a:buFontTx/>
              <a:buNone/>
              <a:defRPr sz="2200" b="0">
                <a:solidFill>
                  <a:srgbClr val="606B8D"/>
                </a:solidFill>
              </a:defRPr>
            </a:lvl1pPr>
          </a:lstStyle>
          <a:p>
            <a:pPr lvl="0"/>
            <a:r>
              <a:rPr lang="en-GB" dirty="0" smtClean="0"/>
              <a:t>.</a:t>
            </a:r>
            <a:endParaRPr lang="en-GB" dirty="0"/>
          </a:p>
        </p:txBody>
      </p:sp>
    </p:spTree>
    <p:extLst>
      <p:ext uri="{BB962C8B-B14F-4D97-AF65-F5344CB8AC3E}">
        <p14:creationId xmlns:p14="http://schemas.microsoft.com/office/powerpoint/2010/main" val="335611313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5. AGENDA SLIDE">
    <p:spTree>
      <p:nvGrpSpPr>
        <p:cNvPr id="1" name=""/>
        <p:cNvGrpSpPr/>
        <p:nvPr/>
      </p:nvGrpSpPr>
      <p:grpSpPr>
        <a:xfrm>
          <a:off x="0" y="0"/>
          <a:ext cx="0" cy="0"/>
          <a:chOff x="0" y="0"/>
          <a:chExt cx="0" cy="0"/>
        </a:xfrm>
      </p:grpSpPr>
      <p:sp>
        <p:nvSpPr>
          <p:cNvPr id="15" name="Text Placeholder 14"/>
          <p:cNvSpPr>
            <a:spLocks noGrp="1"/>
          </p:cNvSpPr>
          <p:nvPr>
            <p:ph type="body" sz="quarter" idx="11" hasCustomPrompt="1"/>
          </p:nvPr>
        </p:nvSpPr>
        <p:spPr>
          <a:xfrm>
            <a:off x="601868" y="1659467"/>
            <a:ext cx="717656" cy="699766"/>
          </a:xfrm>
          <a:solidFill>
            <a:srgbClr val="2B3E65"/>
          </a:solidFill>
        </p:spPr>
        <p:txBody>
          <a:bodyPr anchor="ctr"/>
          <a:lstStyle>
            <a:lvl1pPr algn="ctr">
              <a:buFontTx/>
              <a:buNone/>
              <a:defRPr sz="2200" b="0">
                <a:solidFill>
                  <a:schemeClr val="bg1"/>
                </a:solidFill>
              </a:defRPr>
            </a:lvl1pPr>
          </a:lstStyle>
          <a:p>
            <a:pPr lvl="0"/>
            <a:r>
              <a:rPr lang="en-US" dirty="0" smtClean="0"/>
              <a:t>No.</a:t>
            </a:r>
            <a:endParaRPr lang="en-GB" dirty="0"/>
          </a:p>
        </p:txBody>
      </p:sp>
      <p:sp>
        <p:nvSpPr>
          <p:cNvPr id="2" name="Title 1"/>
          <p:cNvSpPr>
            <a:spLocks noGrp="1"/>
          </p:cNvSpPr>
          <p:nvPr>
            <p:ph type="title"/>
          </p:nvPr>
        </p:nvSpPr>
        <p:spPr/>
        <p:txBody>
          <a:bodyPr/>
          <a:lstStyle/>
          <a:p>
            <a:r>
              <a:rPr lang="en-US" smtClean="0"/>
              <a:t>Click to edit Master title style</a:t>
            </a:r>
            <a:endParaRPr lang="en-GB"/>
          </a:p>
        </p:txBody>
      </p:sp>
      <p:sp>
        <p:nvSpPr>
          <p:cNvPr id="3" name="Slide Number Placeholder 2"/>
          <p:cNvSpPr>
            <a:spLocks noGrp="1"/>
          </p:cNvSpPr>
          <p:nvPr>
            <p:ph type="sldNum" sz="quarter" idx="10"/>
          </p:nvPr>
        </p:nvSpPr>
        <p:spPr/>
        <p:txBody>
          <a:bodyPr/>
          <a:lstStyle/>
          <a:p>
            <a:pPr>
              <a:defRPr/>
            </a:pPr>
            <a:fld id="{9E3FD055-00A3-4E1F-830A-86C1BE1F854C}" type="slidenum">
              <a:rPr lang="en-GB" smtClean="0">
                <a:solidFill>
                  <a:srgbClr val="002244"/>
                </a:solidFill>
              </a:rPr>
              <a:pPr>
                <a:defRPr/>
              </a:pPr>
              <a:t>‹#›</a:t>
            </a:fld>
            <a:endParaRPr lang="en-GB" dirty="0">
              <a:solidFill>
                <a:srgbClr val="002244"/>
              </a:solidFill>
            </a:endParaRPr>
          </a:p>
        </p:txBody>
      </p:sp>
      <p:sp>
        <p:nvSpPr>
          <p:cNvPr id="17" name="Text Placeholder 16"/>
          <p:cNvSpPr>
            <a:spLocks noGrp="1"/>
          </p:cNvSpPr>
          <p:nvPr>
            <p:ph type="body" sz="quarter" idx="12" hasCustomPrompt="1"/>
          </p:nvPr>
        </p:nvSpPr>
        <p:spPr>
          <a:xfrm>
            <a:off x="1384232" y="1659467"/>
            <a:ext cx="7200086" cy="699766"/>
          </a:xfrm>
          <a:solidFill>
            <a:srgbClr val="A1A7C0"/>
          </a:solidFill>
        </p:spPr>
        <p:txBody>
          <a:bodyPr anchor="ctr"/>
          <a:lstStyle>
            <a:lvl1pPr>
              <a:buFontTx/>
              <a:buNone/>
              <a:defRPr sz="1700">
                <a:solidFill>
                  <a:schemeClr val="tx1"/>
                </a:solidFill>
              </a:defRPr>
            </a:lvl1pPr>
          </a:lstStyle>
          <a:p>
            <a:pPr lvl="0"/>
            <a:r>
              <a:rPr lang="en-US" dirty="0" smtClean="0"/>
              <a:t>Enter agenda here, delete if not needed</a:t>
            </a:r>
            <a:endParaRPr lang="en-GB" dirty="0"/>
          </a:p>
        </p:txBody>
      </p:sp>
      <p:sp>
        <p:nvSpPr>
          <p:cNvPr id="18" name="Text Placeholder 14"/>
          <p:cNvSpPr>
            <a:spLocks noGrp="1"/>
          </p:cNvSpPr>
          <p:nvPr>
            <p:ph type="body" sz="quarter" idx="13" hasCustomPrompt="1"/>
          </p:nvPr>
        </p:nvSpPr>
        <p:spPr>
          <a:xfrm>
            <a:off x="601868" y="2431340"/>
            <a:ext cx="717656" cy="699766"/>
          </a:xfrm>
          <a:solidFill>
            <a:srgbClr val="2B3E65"/>
          </a:solidFill>
        </p:spPr>
        <p:txBody>
          <a:bodyPr anchor="ctr"/>
          <a:lstStyle>
            <a:lvl1pPr algn="ctr">
              <a:buFontTx/>
              <a:buNone/>
              <a:defRPr sz="2200" b="0">
                <a:solidFill>
                  <a:schemeClr val="bg1"/>
                </a:solidFill>
              </a:defRPr>
            </a:lvl1pPr>
          </a:lstStyle>
          <a:p>
            <a:pPr lvl="0"/>
            <a:r>
              <a:rPr lang="en-US" dirty="0" smtClean="0"/>
              <a:t>No.</a:t>
            </a:r>
            <a:endParaRPr lang="en-GB" dirty="0"/>
          </a:p>
        </p:txBody>
      </p:sp>
      <p:sp>
        <p:nvSpPr>
          <p:cNvPr id="19" name="Text Placeholder 16"/>
          <p:cNvSpPr>
            <a:spLocks noGrp="1"/>
          </p:cNvSpPr>
          <p:nvPr>
            <p:ph type="body" sz="quarter" idx="14" hasCustomPrompt="1"/>
          </p:nvPr>
        </p:nvSpPr>
        <p:spPr>
          <a:xfrm>
            <a:off x="1384232" y="2431340"/>
            <a:ext cx="7200086" cy="699766"/>
          </a:xfrm>
          <a:solidFill>
            <a:srgbClr val="A1A7C0"/>
          </a:solidFill>
        </p:spPr>
        <p:txBody>
          <a:bodyPr anchor="ctr"/>
          <a:lstStyle>
            <a:lvl1pPr>
              <a:buFontTx/>
              <a:buNone/>
              <a:defRPr sz="1700">
                <a:solidFill>
                  <a:schemeClr val="tx1"/>
                </a:solidFill>
              </a:defRPr>
            </a:lvl1pPr>
          </a:lstStyle>
          <a:p>
            <a:pPr lvl="0"/>
            <a:r>
              <a:rPr lang="en-US" dirty="0" smtClean="0"/>
              <a:t>Enter agenda here, delete if not needed</a:t>
            </a:r>
            <a:endParaRPr lang="en-GB" dirty="0"/>
          </a:p>
        </p:txBody>
      </p:sp>
      <p:sp>
        <p:nvSpPr>
          <p:cNvPr id="20" name="Text Placeholder 14"/>
          <p:cNvSpPr>
            <a:spLocks noGrp="1"/>
          </p:cNvSpPr>
          <p:nvPr>
            <p:ph type="body" sz="quarter" idx="15" hasCustomPrompt="1"/>
          </p:nvPr>
        </p:nvSpPr>
        <p:spPr>
          <a:xfrm>
            <a:off x="601868" y="3203213"/>
            <a:ext cx="717656" cy="699766"/>
          </a:xfrm>
          <a:solidFill>
            <a:srgbClr val="2B3E65"/>
          </a:solidFill>
        </p:spPr>
        <p:txBody>
          <a:bodyPr anchor="ctr"/>
          <a:lstStyle>
            <a:lvl1pPr algn="ctr">
              <a:buFontTx/>
              <a:buNone/>
              <a:defRPr sz="2200" b="0">
                <a:solidFill>
                  <a:schemeClr val="bg1"/>
                </a:solidFill>
              </a:defRPr>
            </a:lvl1pPr>
          </a:lstStyle>
          <a:p>
            <a:pPr lvl="0"/>
            <a:r>
              <a:rPr lang="en-US" dirty="0" smtClean="0"/>
              <a:t>No.</a:t>
            </a:r>
            <a:endParaRPr lang="en-GB" dirty="0"/>
          </a:p>
        </p:txBody>
      </p:sp>
      <p:sp>
        <p:nvSpPr>
          <p:cNvPr id="21" name="Text Placeholder 16"/>
          <p:cNvSpPr>
            <a:spLocks noGrp="1"/>
          </p:cNvSpPr>
          <p:nvPr>
            <p:ph type="body" sz="quarter" idx="16" hasCustomPrompt="1"/>
          </p:nvPr>
        </p:nvSpPr>
        <p:spPr>
          <a:xfrm>
            <a:off x="1384232" y="3203213"/>
            <a:ext cx="7200086" cy="699766"/>
          </a:xfrm>
          <a:solidFill>
            <a:srgbClr val="A1A7C0"/>
          </a:solidFill>
        </p:spPr>
        <p:txBody>
          <a:bodyPr anchor="ctr"/>
          <a:lstStyle>
            <a:lvl1pPr>
              <a:buFontTx/>
              <a:buNone/>
              <a:defRPr sz="1700">
                <a:solidFill>
                  <a:schemeClr val="tx1"/>
                </a:solidFill>
              </a:defRPr>
            </a:lvl1pPr>
          </a:lstStyle>
          <a:p>
            <a:pPr lvl="0"/>
            <a:r>
              <a:rPr lang="en-US" dirty="0" smtClean="0"/>
              <a:t>Enter agenda here, delete if not needed</a:t>
            </a:r>
            <a:endParaRPr lang="en-GB" dirty="0"/>
          </a:p>
        </p:txBody>
      </p:sp>
      <p:sp>
        <p:nvSpPr>
          <p:cNvPr id="22" name="Text Placeholder 14"/>
          <p:cNvSpPr>
            <a:spLocks noGrp="1"/>
          </p:cNvSpPr>
          <p:nvPr>
            <p:ph type="body" sz="quarter" idx="17" hasCustomPrompt="1"/>
          </p:nvPr>
        </p:nvSpPr>
        <p:spPr>
          <a:xfrm>
            <a:off x="601868" y="3975086"/>
            <a:ext cx="717656" cy="699766"/>
          </a:xfrm>
          <a:solidFill>
            <a:srgbClr val="2B3E65"/>
          </a:solidFill>
        </p:spPr>
        <p:txBody>
          <a:bodyPr anchor="ctr"/>
          <a:lstStyle>
            <a:lvl1pPr algn="ctr">
              <a:buFontTx/>
              <a:buNone/>
              <a:defRPr sz="2200" b="0">
                <a:solidFill>
                  <a:schemeClr val="bg1"/>
                </a:solidFill>
              </a:defRPr>
            </a:lvl1pPr>
          </a:lstStyle>
          <a:p>
            <a:pPr lvl="0"/>
            <a:r>
              <a:rPr lang="en-US" dirty="0" smtClean="0"/>
              <a:t>No.</a:t>
            </a:r>
            <a:endParaRPr lang="en-GB" dirty="0"/>
          </a:p>
        </p:txBody>
      </p:sp>
      <p:sp>
        <p:nvSpPr>
          <p:cNvPr id="23" name="Text Placeholder 16"/>
          <p:cNvSpPr>
            <a:spLocks noGrp="1"/>
          </p:cNvSpPr>
          <p:nvPr>
            <p:ph type="body" sz="quarter" idx="18" hasCustomPrompt="1"/>
          </p:nvPr>
        </p:nvSpPr>
        <p:spPr>
          <a:xfrm>
            <a:off x="1384232" y="3975086"/>
            <a:ext cx="7200086" cy="699766"/>
          </a:xfrm>
          <a:solidFill>
            <a:srgbClr val="A1A7C0"/>
          </a:solidFill>
        </p:spPr>
        <p:txBody>
          <a:bodyPr anchor="ctr"/>
          <a:lstStyle>
            <a:lvl1pPr>
              <a:buFontTx/>
              <a:buNone/>
              <a:defRPr sz="1700">
                <a:solidFill>
                  <a:schemeClr val="tx1"/>
                </a:solidFill>
              </a:defRPr>
            </a:lvl1pPr>
          </a:lstStyle>
          <a:p>
            <a:pPr lvl="0"/>
            <a:r>
              <a:rPr lang="en-US" dirty="0" smtClean="0"/>
              <a:t>Enter agenda here, delete if not needed</a:t>
            </a:r>
            <a:endParaRPr lang="en-GB" dirty="0"/>
          </a:p>
        </p:txBody>
      </p:sp>
      <p:sp>
        <p:nvSpPr>
          <p:cNvPr id="24" name="Text Placeholder 14"/>
          <p:cNvSpPr>
            <a:spLocks noGrp="1"/>
          </p:cNvSpPr>
          <p:nvPr>
            <p:ph type="body" sz="quarter" idx="19" hasCustomPrompt="1"/>
          </p:nvPr>
        </p:nvSpPr>
        <p:spPr>
          <a:xfrm>
            <a:off x="601868" y="4746959"/>
            <a:ext cx="717656" cy="699766"/>
          </a:xfrm>
          <a:solidFill>
            <a:srgbClr val="2B3E65"/>
          </a:solidFill>
        </p:spPr>
        <p:txBody>
          <a:bodyPr anchor="ctr"/>
          <a:lstStyle>
            <a:lvl1pPr algn="ctr">
              <a:buFontTx/>
              <a:buNone/>
              <a:defRPr sz="2200" b="0">
                <a:solidFill>
                  <a:schemeClr val="bg1"/>
                </a:solidFill>
              </a:defRPr>
            </a:lvl1pPr>
          </a:lstStyle>
          <a:p>
            <a:pPr lvl="0"/>
            <a:r>
              <a:rPr lang="en-US" dirty="0" smtClean="0"/>
              <a:t>No.</a:t>
            </a:r>
            <a:endParaRPr lang="en-GB" dirty="0"/>
          </a:p>
        </p:txBody>
      </p:sp>
      <p:sp>
        <p:nvSpPr>
          <p:cNvPr id="25" name="Text Placeholder 16"/>
          <p:cNvSpPr>
            <a:spLocks noGrp="1"/>
          </p:cNvSpPr>
          <p:nvPr>
            <p:ph type="body" sz="quarter" idx="20" hasCustomPrompt="1"/>
          </p:nvPr>
        </p:nvSpPr>
        <p:spPr>
          <a:xfrm>
            <a:off x="1384232" y="4746959"/>
            <a:ext cx="7200086" cy="699766"/>
          </a:xfrm>
          <a:solidFill>
            <a:srgbClr val="A1A7C0"/>
          </a:solidFill>
        </p:spPr>
        <p:txBody>
          <a:bodyPr anchor="ctr"/>
          <a:lstStyle>
            <a:lvl1pPr>
              <a:buFontTx/>
              <a:buNone/>
              <a:defRPr sz="1700">
                <a:solidFill>
                  <a:schemeClr val="tx1"/>
                </a:solidFill>
              </a:defRPr>
            </a:lvl1pPr>
          </a:lstStyle>
          <a:p>
            <a:pPr lvl="0"/>
            <a:r>
              <a:rPr lang="en-US" dirty="0" smtClean="0"/>
              <a:t>Enter agenda here, delete if not needed</a:t>
            </a:r>
            <a:endParaRPr lang="en-GB" dirty="0"/>
          </a:p>
        </p:txBody>
      </p:sp>
      <p:sp>
        <p:nvSpPr>
          <p:cNvPr id="26" name="Text Placeholder 14"/>
          <p:cNvSpPr>
            <a:spLocks noGrp="1"/>
          </p:cNvSpPr>
          <p:nvPr>
            <p:ph type="body" sz="quarter" idx="21" hasCustomPrompt="1"/>
          </p:nvPr>
        </p:nvSpPr>
        <p:spPr>
          <a:xfrm>
            <a:off x="601868" y="5518832"/>
            <a:ext cx="717656" cy="699766"/>
          </a:xfrm>
          <a:solidFill>
            <a:srgbClr val="2B3E65"/>
          </a:solidFill>
        </p:spPr>
        <p:txBody>
          <a:bodyPr anchor="ctr"/>
          <a:lstStyle>
            <a:lvl1pPr algn="ctr">
              <a:buFontTx/>
              <a:buNone/>
              <a:defRPr sz="2200" b="0">
                <a:solidFill>
                  <a:schemeClr val="bg1"/>
                </a:solidFill>
              </a:defRPr>
            </a:lvl1pPr>
          </a:lstStyle>
          <a:p>
            <a:pPr lvl="0"/>
            <a:r>
              <a:rPr lang="en-US" dirty="0" smtClean="0"/>
              <a:t>No.</a:t>
            </a:r>
            <a:endParaRPr lang="en-GB" dirty="0"/>
          </a:p>
        </p:txBody>
      </p:sp>
      <p:sp>
        <p:nvSpPr>
          <p:cNvPr id="27" name="Text Placeholder 16"/>
          <p:cNvSpPr>
            <a:spLocks noGrp="1"/>
          </p:cNvSpPr>
          <p:nvPr>
            <p:ph type="body" sz="quarter" idx="22" hasCustomPrompt="1"/>
          </p:nvPr>
        </p:nvSpPr>
        <p:spPr>
          <a:xfrm>
            <a:off x="1384232" y="5518832"/>
            <a:ext cx="7200086" cy="699766"/>
          </a:xfrm>
          <a:solidFill>
            <a:srgbClr val="A1A7C0"/>
          </a:solidFill>
        </p:spPr>
        <p:txBody>
          <a:bodyPr anchor="ctr"/>
          <a:lstStyle>
            <a:lvl1pPr>
              <a:buFontTx/>
              <a:buNone/>
              <a:defRPr sz="1700">
                <a:solidFill>
                  <a:schemeClr val="tx1"/>
                </a:solidFill>
              </a:defRPr>
            </a:lvl1pPr>
          </a:lstStyle>
          <a:p>
            <a:pPr lvl="0"/>
            <a:r>
              <a:rPr lang="en-US" dirty="0" smtClean="0"/>
              <a:t>Enter agenda here, delete if not needed</a:t>
            </a:r>
            <a:endParaRPr lang="en-GB" dirty="0"/>
          </a:p>
        </p:txBody>
      </p:sp>
      <p:cxnSp>
        <p:nvCxnSpPr>
          <p:cNvPr id="28" name="Straight Connector 27"/>
          <p:cNvCxnSpPr/>
          <p:nvPr userDrawn="1"/>
        </p:nvCxnSpPr>
        <p:spPr>
          <a:xfrm flipV="1">
            <a:off x="579810" y="1491683"/>
            <a:ext cx="8904228" cy="0"/>
          </a:xfrm>
          <a:prstGeom prst="line">
            <a:avLst/>
          </a:prstGeom>
          <a:ln>
            <a:solidFill>
              <a:srgbClr val="606B8D"/>
            </a:solidFill>
          </a:ln>
        </p:spPr>
        <p:style>
          <a:lnRef idx="1">
            <a:schemeClr val="accent1"/>
          </a:lnRef>
          <a:fillRef idx="0">
            <a:schemeClr val="accent1"/>
          </a:fillRef>
          <a:effectRef idx="0">
            <a:schemeClr val="accent1"/>
          </a:effectRef>
          <a:fontRef idx="minor">
            <a:schemeClr val="tx1"/>
          </a:fontRef>
        </p:style>
      </p:cxnSp>
      <p:sp>
        <p:nvSpPr>
          <p:cNvPr id="29" name="Text Placeholder 8"/>
          <p:cNvSpPr>
            <a:spLocks noGrp="1"/>
          </p:cNvSpPr>
          <p:nvPr>
            <p:ph type="body" sz="quarter" idx="23" hasCustomPrompt="1"/>
          </p:nvPr>
        </p:nvSpPr>
        <p:spPr>
          <a:xfrm>
            <a:off x="498542" y="6254740"/>
            <a:ext cx="3966522" cy="388759"/>
          </a:xfrm>
        </p:spPr>
        <p:txBody>
          <a:bodyPr anchor="b"/>
          <a:lstStyle>
            <a:lvl1pPr marL="0" indent="0">
              <a:buFontTx/>
              <a:buNone/>
              <a:defRPr sz="900"/>
            </a:lvl1pPr>
          </a:lstStyle>
          <a:p>
            <a:pPr lvl="0"/>
            <a:r>
              <a:rPr lang="en-US" dirty="0" smtClean="0"/>
              <a:t>Source: Enter source here</a:t>
            </a:r>
            <a:endParaRPr lang="en-GB" dirty="0"/>
          </a:p>
        </p:txBody>
      </p:sp>
      <p:sp>
        <p:nvSpPr>
          <p:cNvPr id="31" name="Footer Placeholder 4"/>
          <p:cNvSpPr>
            <a:spLocks noGrp="1"/>
          </p:cNvSpPr>
          <p:nvPr>
            <p:ph type="ftr" sz="quarter" idx="3"/>
          </p:nvPr>
        </p:nvSpPr>
        <p:spPr>
          <a:xfrm>
            <a:off x="5831525" y="6342330"/>
            <a:ext cx="3737104" cy="365125"/>
          </a:xfrm>
          <a:prstGeom prst="rect">
            <a:avLst/>
          </a:prstGeom>
        </p:spPr>
        <p:txBody>
          <a:bodyPr vert="horz" lIns="95610" tIns="47806" rIns="95610" bIns="47806" rtlCol="0" anchor="ctr"/>
          <a:lstStyle>
            <a:lvl1pPr algn="r">
              <a:defRPr sz="1100">
                <a:solidFill>
                  <a:schemeClr val="tx1">
                    <a:tint val="75000"/>
                  </a:schemeClr>
                </a:solidFill>
              </a:defRPr>
            </a:lvl1pPr>
          </a:lstStyle>
          <a:p>
            <a:endParaRPr lang="en-GB" dirty="0">
              <a:solidFill>
                <a:srgbClr val="002244">
                  <a:tint val="75000"/>
                </a:srgbClr>
              </a:solidFill>
            </a:endParaRPr>
          </a:p>
        </p:txBody>
      </p:sp>
    </p:spTree>
    <p:extLst>
      <p:ext uri="{BB962C8B-B14F-4D97-AF65-F5344CB8AC3E}">
        <p14:creationId xmlns:p14="http://schemas.microsoft.com/office/powerpoint/2010/main" val="19740825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6. CONTENT AND 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a:xfrm>
            <a:off x="635334" y="1716336"/>
            <a:ext cx="5038295" cy="3824239"/>
          </a:xfrm>
          <a:solidFill>
            <a:srgbClr val="A1A7C0"/>
          </a:solidFill>
        </p:spPr>
        <p:txBody>
          <a:bodyPr tIns="98995"/>
          <a:lstStyle>
            <a:lvl1pPr>
              <a:buClr>
                <a:schemeClr val="tx1"/>
              </a:buClr>
              <a:defRPr>
                <a:solidFill>
                  <a:schemeClr val="tx1"/>
                </a:solidFill>
              </a:defRPr>
            </a:lvl1pPr>
            <a:lvl2pPr>
              <a:buClr>
                <a:srgbClr val="606B8D"/>
              </a:buClr>
              <a:defRPr>
                <a:solidFill>
                  <a:schemeClr val="tx1"/>
                </a:solidFill>
              </a:defRPr>
            </a:lvl2pPr>
            <a:lvl3pPr>
              <a:defRPr>
                <a:solidFill>
                  <a:schemeClr val="tx1"/>
                </a:solidFill>
              </a:defRPr>
            </a:lvl3pPr>
            <a:lvl4pPr>
              <a:buClr>
                <a:srgbClr val="606B8D"/>
              </a:buClr>
              <a:defRPr>
                <a:solidFill>
                  <a:schemeClr val="tx1"/>
                </a:solidFill>
              </a:defRPr>
            </a:lvl4pPr>
            <a:lvl5pPr>
              <a:buClr>
                <a:srgbClr val="606B8D"/>
              </a:buClr>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Date Placeholder 3"/>
          <p:cNvSpPr>
            <a:spLocks noGrp="1"/>
          </p:cNvSpPr>
          <p:nvPr>
            <p:ph type="dt" sz="half" idx="10"/>
          </p:nvPr>
        </p:nvSpPr>
        <p:spPr/>
        <p:txBody>
          <a:bodyPr/>
          <a:lstStyle/>
          <a:p>
            <a:fld id="{00B6CA34-6738-40AF-91D1-D098062861F9}" type="datetimeFigureOut">
              <a:rPr lang="en-GB" smtClean="0">
                <a:solidFill>
                  <a:srgbClr val="002244"/>
                </a:solidFill>
              </a:rPr>
              <a:pPr/>
              <a:t>07/03/2016</a:t>
            </a:fld>
            <a:endParaRPr lang="en-GB">
              <a:solidFill>
                <a:srgbClr val="002244"/>
              </a:solidFill>
            </a:endParaRPr>
          </a:p>
        </p:txBody>
      </p:sp>
      <p:sp>
        <p:nvSpPr>
          <p:cNvPr id="5" name="Footer Placeholder 4"/>
          <p:cNvSpPr>
            <a:spLocks noGrp="1"/>
          </p:cNvSpPr>
          <p:nvPr>
            <p:ph type="ftr" sz="quarter" idx="11"/>
          </p:nvPr>
        </p:nvSpPr>
        <p:spPr/>
        <p:txBody>
          <a:bodyPr/>
          <a:lstStyle/>
          <a:p>
            <a:endParaRPr lang="en-GB">
              <a:solidFill>
                <a:srgbClr val="002244"/>
              </a:solidFill>
            </a:endParaRPr>
          </a:p>
        </p:txBody>
      </p:sp>
      <p:sp>
        <p:nvSpPr>
          <p:cNvPr id="6" name="Slide Number Placeholder 5"/>
          <p:cNvSpPr>
            <a:spLocks noGrp="1"/>
          </p:cNvSpPr>
          <p:nvPr>
            <p:ph type="sldNum" sz="quarter" idx="12"/>
          </p:nvPr>
        </p:nvSpPr>
        <p:spPr/>
        <p:txBody>
          <a:bodyPr/>
          <a:lstStyle/>
          <a:p>
            <a:fld id="{B3D0B232-8F1E-405E-9C98-A855FD5493C3}" type="slidenum">
              <a:rPr lang="en-GB" smtClean="0">
                <a:solidFill>
                  <a:srgbClr val="002244"/>
                </a:solidFill>
              </a:rPr>
              <a:pPr/>
              <a:t>‹#›</a:t>
            </a:fld>
            <a:endParaRPr lang="en-GB">
              <a:solidFill>
                <a:srgbClr val="002244"/>
              </a:solidFill>
            </a:endParaRPr>
          </a:p>
        </p:txBody>
      </p:sp>
      <p:sp>
        <p:nvSpPr>
          <p:cNvPr id="7" name="Text Placeholder 8"/>
          <p:cNvSpPr>
            <a:spLocks noGrp="1"/>
          </p:cNvSpPr>
          <p:nvPr>
            <p:ph type="body" sz="quarter" idx="23" hasCustomPrompt="1"/>
          </p:nvPr>
        </p:nvSpPr>
        <p:spPr>
          <a:xfrm>
            <a:off x="498565" y="6254740"/>
            <a:ext cx="4038307" cy="388759"/>
          </a:xfrm>
        </p:spPr>
        <p:txBody>
          <a:bodyPr anchor="b"/>
          <a:lstStyle>
            <a:lvl1pPr marL="0" indent="0">
              <a:buFontTx/>
              <a:buNone/>
              <a:defRPr sz="900"/>
            </a:lvl1pPr>
          </a:lstStyle>
          <a:p>
            <a:pPr lvl="0"/>
            <a:r>
              <a:rPr lang="en-US" dirty="0" smtClean="0"/>
              <a:t>Source: Enter source here</a:t>
            </a:r>
            <a:endParaRPr lang="en-GB" dirty="0"/>
          </a:p>
        </p:txBody>
      </p:sp>
      <p:sp>
        <p:nvSpPr>
          <p:cNvPr id="9" name="Picture Placeholder 8"/>
          <p:cNvSpPr>
            <a:spLocks noGrp="1"/>
          </p:cNvSpPr>
          <p:nvPr>
            <p:ph type="pic" sz="quarter" idx="24"/>
          </p:nvPr>
        </p:nvSpPr>
        <p:spPr>
          <a:xfrm>
            <a:off x="5671056" y="1716311"/>
            <a:ext cx="3806998" cy="3823513"/>
          </a:xfrm>
        </p:spPr>
        <p:txBody>
          <a:bodyPr/>
          <a:lstStyle/>
          <a:p>
            <a:r>
              <a:rPr lang="en-US" smtClean="0"/>
              <a:t>Click icon to add picture</a:t>
            </a:r>
            <a:endParaRPr lang="en-GB"/>
          </a:p>
        </p:txBody>
      </p:sp>
      <p:cxnSp>
        <p:nvCxnSpPr>
          <p:cNvPr id="10" name="Straight Connector 9"/>
          <p:cNvCxnSpPr/>
          <p:nvPr userDrawn="1"/>
        </p:nvCxnSpPr>
        <p:spPr>
          <a:xfrm flipV="1">
            <a:off x="579810" y="1491683"/>
            <a:ext cx="8904228" cy="0"/>
          </a:xfrm>
          <a:prstGeom prst="line">
            <a:avLst/>
          </a:prstGeom>
          <a:ln>
            <a:solidFill>
              <a:srgbClr val="606B8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084870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7. PRESENTATION OBJECTIVES">
    <p:spTree>
      <p:nvGrpSpPr>
        <p:cNvPr id="1" name=""/>
        <p:cNvGrpSpPr/>
        <p:nvPr/>
      </p:nvGrpSpPr>
      <p:grpSpPr>
        <a:xfrm>
          <a:off x="0" y="0"/>
          <a:ext cx="0" cy="0"/>
          <a:chOff x="0" y="0"/>
          <a:chExt cx="0" cy="0"/>
        </a:xfrm>
      </p:grpSpPr>
      <p:sp>
        <p:nvSpPr>
          <p:cNvPr id="25" name="Rectangle 24"/>
          <p:cNvSpPr/>
          <p:nvPr userDrawn="1"/>
        </p:nvSpPr>
        <p:spPr>
          <a:xfrm>
            <a:off x="122064" y="16"/>
            <a:ext cx="3078128" cy="674281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83812" tIns="41906" rIns="83812" bIns="41906" rtlCol="0" anchor="ctr"/>
          <a:lstStyle/>
          <a:p>
            <a:pPr algn="ctr" defTabSz="956090" fontAlgn="auto">
              <a:spcBef>
                <a:spcPts val="0"/>
              </a:spcBef>
              <a:spcAft>
                <a:spcPts val="0"/>
              </a:spcAft>
            </a:pPr>
            <a:endParaRPr lang="en-GB" sz="1900">
              <a:solidFill>
                <a:srgbClr val="FFFFFF"/>
              </a:solidFill>
            </a:endParaRPr>
          </a:p>
        </p:txBody>
      </p:sp>
      <p:sp>
        <p:nvSpPr>
          <p:cNvPr id="2" name="Title 1"/>
          <p:cNvSpPr>
            <a:spLocks noGrp="1"/>
          </p:cNvSpPr>
          <p:nvPr>
            <p:ph type="title"/>
          </p:nvPr>
        </p:nvSpPr>
        <p:spPr>
          <a:xfrm>
            <a:off x="122062" y="120949"/>
            <a:ext cx="3079572" cy="1439360"/>
          </a:xfrm>
          <a:noFill/>
        </p:spPr>
        <p:txBody>
          <a:bodyPr lIns="461977" tIns="494976" anchor="t"/>
          <a:lstStyle>
            <a:lvl1pPr>
              <a:defRPr>
                <a:solidFill>
                  <a:schemeClr val="bg1"/>
                </a:solidFill>
              </a:defRPr>
            </a:lvl1pPr>
          </a:lstStyle>
          <a:p>
            <a:r>
              <a:rPr lang="en-US" smtClean="0"/>
              <a:t>Click to edit Master title style</a:t>
            </a:r>
            <a:endParaRPr lang="en-GB" dirty="0"/>
          </a:p>
        </p:txBody>
      </p:sp>
      <p:sp>
        <p:nvSpPr>
          <p:cNvPr id="3" name="Date Placeholder 2"/>
          <p:cNvSpPr>
            <a:spLocks noGrp="1"/>
          </p:cNvSpPr>
          <p:nvPr>
            <p:ph type="dt" sz="half" idx="10"/>
          </p:nvPr>
        </p:nvSpPr>
        <p:spPr/>
        <p:txBody>
          <a:bodyPr/>
          <a:lstStyle/>
          <a:p>
            <a:fld id="{06B64096-513A-4056-AD1A-8089F6AFE02D}" type="datetimeFigureOut">
              <a:rPr lang="en-GB" smtClean="0">
                <a:solidFill>
                  <a:srgbClr val="002244"/>
                </a:solidFill>
              </a:rPr>
              <a:pPr/>
              <a:t>07/03/2016</a:t>
            </a:fld>
            <a:endParaRPr lang="en-GB">
              <a:solidFill>
                <a:srgbClr val="002244"/>
              </a:solidFill>
            </a:endParaRPr>
          </a:p>
        </p:txBody>
      </p:sp>
      <p:sp>
        <p:nvSpPr>
          <p:cNvPr id="4" name="Footer Placeholder 3"/>
          <p:cNvSpPr>
            <a:spLocks noGrp="1"/>
          </p:cNvSpPr>
          <p:nvPr>
            <p:ph type="ftr" sz="quarter" idx="11"/>
          </p:nvPr>
        </p:nvSpPr>
        <p:spPr/>
        <p:txBody>
          <a:bodyPr/>
          <a:lstStyle/>
          <a:p>
            <a:endParaRPr lang="en-GB" dirty="0">
              <a:solidFill>
                <a:srgbClr val="002244"/>
              </a:solidFill>
            </a:endParaRPr>
          </a:p>
        </p:txBody>
      </p:sp>
      <p:sp>
        <p:nvSpPr>
          <p:cNvPr id="5" name="Slide Number Placeholder 4"/>
          <p:cNvSpPr>
            <a:spLocks noGrp="1"/>
          </p:cNvSpPr>
          <p:nvPr>
            <p:ph type="sldNum" sz="quarter" idx="12"/>
          </p:nvPr>
        </p:nvSpPr>
        <p:spPr/>
        <p:txBody>
          <a:bodyPr/>
          <a:lstStyle/>
          <a:p>
            <a:fld id="{AC5418B0-CB07-44CE-97FE-8A2F735695C7}" type="slidenum">
              <a:rPr lang="en-GB" smtClean="0">
                <a:solidFill>
                  <a:srgbClr val="002244"/>
                </a:solidFill>
              </a:rPr>
              <a:pPr/>
              <a:t>‹#›</a:t>
            </a:fld>
            <a:endParaRPr lang="en-GB">
              <a:solidFill>
                <a:srgbClr val="002244"/>
              </a:solidFill>
            </a:endParaRPr>
          </a:p>
        </p:txBody>
      </p:sp>
      <p:sp>
        <p:nvSpPr>
          <p:cNvPr id="8" name="Text Placeholder 7"/>
          <p:cNvSpPr>
            <a:spLocks noGrp="1"/>
          </p:cNvSpPr>
          <p:nvPr>
            <p:ph type="body" sz="quarter" idx="25" hasCustomPrompt="1"/>
          </p:nvPr>
        </p:nvSpPr>
        <p:spPr>
          <a:xfrm>
            <a:off x="617658" y="1658048"/>
            <a:ext cx="333492" cy="816292"/>
          </a:xfrm>
        </p:spPr>
        <p:txBody>
          <a:bodyPr wrap="none" lIns="0" rIns="0" anchor="ctr"/>
          <a:lstStyle>
            <a:lvl1pPr marL="0" indent="0" algn="l">
              <a:buFontTx/>
              <a:buNone/>
              <a:defRPr sz="2200" b="1">
                <a:solidFill>
                  <a:schemeClr val="bg1"/>
                </a:solidFill>
              </a:defRPr>
            </a:lvl1pPr>
          </a:lstStyle>
          <a:p>
            <a:pPr lvl="0"/>
            <a:r>
              <a:rPr lang="en-US" dirty="0" smtClean="0"/>
              <a:t>No.</a:t>
            </a:r>
          </a:p>
        </p:txBody>
      </p:sp>
      <p:sp>
        <p:nvSpPr>
          <p:cNvPr id="9" name="Text Placeholder 7"/>
          <p:cNvSpPr>
            <a:spLocks noGrp="1"/>
          </p:cNvSpPr>
          <p:nvPr>
            <p:ph type="body" sz="quarter" idx="26" hasCustomPrompt="1"/>
          </p:nvPr>
        </p:nvSpPr>
        <p:spPr>
          <a:xfrm>
            <a:off x="617658" y="2610398"/>
            <a:ext cx="333492" cy="816292"/>
          </a:xfrm>
        </p:spPr>
        <p:txBody>
          <a:bodyPr wrap="none" lIns="0" rIns="0" anchor="ctr"/>
          <a:lstStyle>
            <a:lvl1pPr marL="0" indent="0" algn="l">
              <a:buFontTx/>
              <a:buNone/>
              <a:defRPr sz="2200" b="1">
                <a:solidFill>
                  <a:schemeClr val="bg1"/>
                </a:solidFill>
              </a:defRPr>
            </a:lvl1pPr>
          </a:lstStyle>
          <a:p>
            <a:pPr lvl="0"/>
            <a:r>
              <a:rPr lang="en-US" dirty="0" smtClean="0"/>
              <a:t>No.</a:t>
            </a:r>
          </a:p>
        </p:txBody>
      </p:sp>
      <p:sp>
        <p:nvSpPr>
          <p:cNvPr id="10" name="Text Placeholder 7"/>
          <p:cNvSpPr>
            <a:spLocks noGrp="1"/>
          </p:cNvSpPr>
          <p:nvPr>
            <p:ph type="body" sz="quarter" idx="27" hasCustomPrompt="1"/>
          </p:nvPr>
        </p:nvSpPr>
        <p:spPr>
          <a:xfrm>
            <a:off x="617658" y="3562748"/>
            <a:ext cx="333492" cy="816292"/>
          </a:xfrm>
        </p:spPr>
        <p:txBody>
          <a:bodyPr wrap="none" lIns="0" rIns="0" anchor="ctr"/>
          <a:lstStyle>
            <a:lvl1pPr marL="0" indent="0" algn="l">
              <a:buFontTx/>
              <a:buNone/>
              <a:defRPr sz="2200" b="1">
                <a:solidFill>
                  <a:schemeClr val="bg1"/>
                </a:solidFill>
              </a:defRPr>
            </a:lvl1pPr>
          </a:lstStyle>
          <a:p>
            <a:pPr lvl="0"/>
            <a:r>
              <a:rPr lang="en-US" dirty="0" smtClean="0"/>
              <a:t>No.</a:t>
            </a:r>
          </a:p>
        </p:txBody>
      </p:sp>
      <p:sp>
        <p:nvSpPr>
          <p:cNvPr id="11" name="Text Placeholder 7"/>
          <p:cNvSpPr>
            <a:spLocks noGrp="1"/>
          </p:cNvSpPr>
          <p:nvPr>
            <p:ph type="body" sz="quarter" idx="28" hasCustomPrompt="1"/>
          </p:nvPr>
        </p:nvSpPr>
        <p:spPr>
          <a:xfrm>
            <a:off x="617658" y="4515097"/>
            <a:ext cx="333492" cy="816292"/>
          </a:xfrm>
        </p:spPr>
        <p:txBody>
          <a:bodyPr wrap="none" lIns="0" rIns="0" anchor="ctr"/>
          <a:lstStyle>
            <a:lvl1pPr marL="0" indent="0" algn="l">
              <a:buFontTx/>
              <a:buNone/>
              <a:defRPr sz="2200" b="1">
                <a:solidFill>
                  <a:schemeClr val="bg1"/>
                </a:solidFill>
              </a:defRPr>
            </a:lvl1pPr>
          </a:lstStyle>
          <a:p>
            <a:pPr lvl="0"/>
            <a:r>
              <a:rPr lang="en-US" dirty="0" smtClean="0"/>
              <a:t>No.</a:t>
            </a:r>
          </a:p>
        </p:txBody>
      </p:sp>
      <p:sp>
        <p:nvSpPr>
          <p:cNvPr id="12" name="Text Placeholder 7"/>
          <p:cNvSpPr>
            <a:spLocks noGrp="1"/>
          </p:cNvSpPr>
          <p:nvPr>
            <p:ph type="body" sz="quarter" idx="29" hasCustomPrompt="1"/>
          </p:nvPr>
        </p:nvSpPr>
        <p:spPr>
          <a:xfrm>
            <a:off x="617658" y="5467449"/>
            <a:ext cx="333492" cy="816292"/>
          </a:xfrm>
        </p:spPr>
        <p:txBody>
          <a:bodyPr wrap="none" lIns="0" rIns="0" anchor="ctr"/>
          <a:lstStyle>
            <a:lvl1pPr marL="0" indent="0" algn="l">
              <a:buFontTx/>
              <a:buNone/>
              <a:defRPr sz="2200" b="1">
                <a:solidFill>
                  <a:schemeClr val="bg1"/>
                </a:solidFill>
              </a:defRPr>
            </a:lvl1pPr>
          </a:lstStyle>
          <a:p>
            <a:pPr lvl="0"/>
            <a:r>
              <a:rPr lang="en-US" dirty="0" smtClean="0"/>
              <a:t>No.</a:t>
            </a:r>
          </a:p>
        </p:txBody>
      </p:sp>
      <p:sp>
        <p:nvSpPr>
          <p:cNvPr id="14" name="Text Placeholder 13"/>
          <p:cNvSpPr>
            <a:spLocks noGrp="1"/>
          </p:cNvSpPr>
          <p:nvPr>
            <p:ph type="body" sz="quarter" idx="30"/>
          </p:nvPr>
        </p:nvSpPr>
        <p:spPr>
          <a:xfrm>
            <a:off x="1033730" y="1658048"/>
            <a:ext cx="2024345" cy="816292"/>
          </a:xfrm>
        </p:spPr>
        <p:txBody>
          <a:bodyPr lIns="0" rIns="0" anchor="ctr"/>
          <a:lstStyle>
            <a:lvl1pPr marL="0" indent="0">
              <a:buFontTx/>
              <a:buNone/>
              <a:defRPr sz="1500">
                <a:solidFill>
                  <a:schemeClr val="bg1"/>
                </a:solidFill>
              </a:defRPr>
            </a:lvl1pPr>
          </a:lstStyle>
          <a:p>
            <a:pPr lvl="0"/>
            <a:r>
              <a:rPr lang="en-US" smtClean="0"/>
              <a:t>Click to edit Master text styles</a:t>
            </a:r>
          </a:p>
        </p:txBody>
      </p:sp>
      <p:sp>
        <p:nvSpPr>
          <p:cNvPr id="15" name="Text Placeholder 13"/>
          <p:cNvSpPr>
            <a:spLocks noGrp="1"/>
          </p:cNvSpPr>
          <p:nvPr>
            <p:ph type="body" sz="quarter" idx="31"/>
          </p:nvPr>
        </p:nvSpPr>
        <p:spPr>
          <a:xfrm>
            <a:off x="1033730" y="2610398"/>
            <a:ext cx="2024345" cy="816292"/>
          </a:xfrm>
        </p:spPr>
        <p:txBody>
          <a:bodyPr lIns="0" rIns="0" anchor="ctr"/>
          <a:lstStyle>
            <a:lvl1pPr marL="0" indent="0">
              <a:buFontTx/>
              <a:buNone/>
              <a:defRPr sz="1500">
                <a:solidFill>
                  <a:schemeClr val="bg1"/>
                </a:solidFill>
              </a:defRPr>
            </a:lvl1pPr>
          </a:lstStyle>
          <a:p>
            <a:pPr lvl="0"/>
            <a:r>
              <a:rPr lang="en-US" smtClean="0"/>
              <a:t>Click to edit Master text styles</a:t>
            </a:r>
          </a:p>
        </p:txBody>
      </p:sp>
      <p:sp>
        <p:nvSpPr>
          <p:cNvPr id="16" name="Text Placeholder 13"/>
          <p:cNvSpPr>
            <a:spLocks noGrp="1"/>
          </p:cNvSpPr>
          <p:nvPr>
            <p:ph type="body" sz="quarter" idx="32"/>
          </p:nvPr>
        </p:nvSpPr>
        <p:spPr>
          <a:xfrm>
            <a:off x="1033730" y="3562748"/>
            <a:ext cx="2024345" cy="816292"/>
          </a:xfrm>
        </p:spPr>
        <p:txBody>
          <a:bodyPr lIns="0" rIns="0" anchor="ctr"/>
          <a:lstStyle>
            <a:lvl1pPr marL="0" indent="0">
              <a:buFontTx/>
              <a:buNone/>
              <a:defRPr sz="1500">
                <a:solidFill>
                  <a:schemeClr val="bg1"/>
                </a:solidFill>
              </a:defRPr>
            </a:lvl1pPr>
          </a:lstStyle>
          <a:p>
            <a:pPr lvl="0"/>
            <a:r>
              <a:rPr lang="en-US" smtClean="0"/>
              <a:t>Click to edit Master text styles</a:t>
            </a:r>
          </a:p>
        </p:txBody>
      </p:sp>
      <p:sp>
        <p:nvSpPr>
          <p:cNvPr id="17" name="Text Placeholder 13"/>
          <p:cNvSpPr>
            <a:spLocks noGrp="1"/>
          </p:cNvSpPr>
          <p:nvPr>
            <p:ph type="body" sz="quarter" idx="33"/>
          </p:nvPr>
        </p:nvSpPr>
        <p:spPr>
          <a:xfrm>
            <a:off x="1033730" y="4515097"/>
            <a:ext cx="2024345" cy="816292"/>
          </a:xfrm>
        </p:spPr>
        <p:txBody>
          <a:bodyPr lIns="0" rIns="0" anchor="ctr"/>
          <a:lstStyle>
            <a:lvl1pPr marL="0" indent="0">
              <a:buFontTx/>
              <a:buNone/>
              <a:defRPr sz="1500">
                <a:solidFill>
                  <a:schemeClr val="bg1"/>
                </a:solidFill>
              </a:defRPr>
            </a:lvl1pPr>
          </a:lstStyle>
          <a:p>
            <a:pPr lvl="0"/>
            <a:r>
              <a:rPr lang="en-US" smtClean="0"/>
              <a:t>Click to edit Master text styles</a:t>
            </a:r>
          </a:p>
        </p:txBody>
      </p:sp>
      <p:sp>
        <p:nvSpPr>
          <p:cNvPr id="18" name="Text Placeholder 13"/>
          <p:cNvSpPr>
            <a:spLocks noGrp="1"/>
          </p:cNvSpPr>
          <p:nvPr>
            <p:ph type="body" sz="quarter" idx="34"/>
          </p:nvPr>
        </p:nvSpPr>
        <p:spPr>
          <a:xfrm>
            <a:off x="1033730" y="5467449"/>
            <a:ext cx="2024345" cy="816292"/>
          </a:xfrm>
        </p:spPr>
        <p:txBody>
          <a:bodyPr lIns="0" rIns="0" anchor="ctr"/>
          <a:lstStyle>
            <a:lvl1pPr marL="0" indent="0">
              <a:buFontTx/>
              <a:buNone/>
              <a:defRPr sz="1500">
                <a:solidFill>
                  <a:schemeClr val="bg1"/>
                </a:solidFill>
              </a:defRPr>
            </a:lvl1pPr>
          </a:lstStyle>
          <a:p>
            <a:pPr lvl="0"/>
            <a:r>
              <a:rPr lang="en-US" smtClean="0"/>
              <a:t>Click to edit Master text styles</a:t>
            </a:r>
          </a:p>
        </p:txBody>
      </p:sp>
      <p:pic>
        <p:nvPicPr>
          <p:cNvPr id="19" name="Picture 18" descr="logo.emf"/>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583171" y="414687"/>
            <a:ext cx="874296" cy="853109"/>
          </a:xfrm>
          <a:prstGeom prst="rect">
            <a:avLst/>
          </a:prstGeom>
        </p:spPr>
      </p:pic>
      <p:cxnSp>
        <p:nvCxnSpPr>
          <p:cNvPr id="21" name="Straight Connector 20"/>
          <p:cNvCxnSpPr/>
          <p:nvPr userDrawn="1"/>
        </p:nvCxnSpPr>
        <p:spPr>
          <a:xfrm flipV="1">
            <a:off x="630921" y="2544286"/>
            <a:ext cx="2412815" cy="0"/>
          </a:xfrm>
          <a:prstGeom prst="line">
            <a:avLst/>
          </a:prstGeom>
          <a:ln>
            <a:solidFill>
              <a:srgbClr val="FFFFFF">
                <a:alpha val="60000"/>
              </a:srgb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a:xfrm flipV="1">
            <a:off x="630921" y="3486093"/>
            <a:ext cx="2412815" cy="0"/>
          </a:xfrm>
          <a:prstGeom prst="line">
            <a:avLst/>
          </a:prstGeom>
          <a:ln>
            <a:solidFill>
              <a:srgbClr val="FFFFFF">
                <a:alpha val="60000"/>
              </a:srgb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a:xfrm flipV="1">
            <a:off x="630921" y="4441957"/>
            <a:ext cx="2412815" cy="0"/>
          </a:xfrm>
          <a:prstGeom prst="line">
            <a:avLst/>
          </a:prstGeom>
          <a:ln>
            <a:solidFill>
              <a:srgbClr val="FFFFFF">
                <a:alpha val="60000"/>
              </a:srgb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a:xfrm flipV="1">
            <a:off x="630921" y="5392773"/>
            <a:ext cx="2412815" cy="0"/>
          </a:xfrm>
          <a:prstGeom prst="line">
            <a:avLst/>
          </a:prstGeom>
          <a:ln>
            <a:solidFill>
              <a:srgbClr val="FFFFFF">
                <a:alpha val="60000"/>
              </a:srgbClr>
            </a:solidFill>
          </a:ln>
        </p:spPr>
        <p:style>
          <a:lnRef idx="1">
            <a:schemeClr val="accent1"/>
          </a:lnRef>
          <a:fillRef idx="0">
            <a:schemeClr val="accent1"/>
          </a:fillRef>
          <a:effectRef idx="0">
            <a:schemeClr val="accent1"/>
          </a:effectRef>
          <a:fontRef idx="minor">
            <a:schemeClr val="tx1"/>
          </a:fontRef>
        </p:style>
      </p:cxnSp>
      <p:sp>
        <p:nvSpPr>
          <p:cNvPr id="26" name="Frame 25"/>
          <p:cNvSpPr/>
          <p:nvPr userDrawn="1"/>
        </p:nvSpPr>
        <p:spPr>
          <a:xfrm>
            <a:off x="0" y="0"/>
            <a:ext cx="9906000" cy="6858000"/>
          </a:xfrm>
          <a:prstGeom prst="frame">
            <a:avLst>
              <a:gd name="adj1" fmla="val 1841"/>
            </a:avLst>
          </a:prstGeom>
          <a:solidFill>
            <a:srgbClr val="606B8D"/>
          </a:solidFill>
          <a:ln>
            <a:noFill/>
          </a:ln>
        </p:spPr>
        <p:style>
          <a:lnRef idx="2">
            <a:schemeClr val="accent1">
              <a:shade val="50000"/>
            </a:schemeClr>
          </a:lnRef>
          <a:fillRef idx="1">
            <a:schemeClr val="accent1"/>
          </a:fillRef>
          <a:effectRef idx="0">
            <a:schemeClr val="accent1"/>
          </a:effectRef>
          <a:fontRef idx="minor">
            <a:schemeClr val="lt1"/>
          </a:fontRef>
        </p:style>
        <p:txBody>
          <a:bodyPr lIns="83812" tIns="41906" rIns="83812" bIns="41906" rtlCol="0" anchor="ctr"/>
          <a:lstStyle/>
          <a:p>
            <a:pPr algn="ctr" defTabSz="956090" fontAlgn="auto">
              <a:spcBef>
                <a:spcPts val="0"/>
              </a:spcBef>
              <a:spcAft>
                <a:spcPts val="0"/>
              </a:spcAft>
            </a:pPr>
            <a:endParaRPr lang="en-GB" sz="1900">
              <a:solidFill>
                <a:srgbClr val="002244"/>
              </a:solidFill>
            </a:endParaRPr>
          </a:p>
        </p:txBody>
      </p:sp>
    </p:spTree>
    <p:extLst>
      <p:ext uri="{BB962C8B-B14F-4D97-AF65-F5344CB8AC3E}">
        <p14:creationId xmlns:p14="http://schemas.microsoft.com/office/powerpoint/2010/main" val="374638230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2_7. PRESENTATION OBJECTIVES">
    <p:spTree>
      <p:nvGrpSpPr>
        <p:cNvPr id="1" name=""/>
        <p:cNvGrpSpPr/>
        <p:nvPr/>
      </p:nvGrpSpPr>
      <p:grpSpPr>
        <a:xfrm>
          <a:off x="0" y="0"/>
          <a:ext cx="0" cy="0"/>
          <a:chOff x="0" y="0"/>
          <a:chExt cx="0" cy="0"/>
        </a:xfrm>
      </p:grpSpPr>
      <p:sp>
        <p:nvSpPr>
          <p:cNvPr id="25" name="Rectangle 24"/>
          <p:cNvSpPr/>
          <p:nvPr userDrawn="1"/>
        </p:nvSpPr>
        <p:spPr>
          <a:xfrm>
            <a:off x="122064" y="16"/>
            <a:ext cx="3078128" cy="6742811"/>
          </a:xfrm>
          <a:prstGeom prst="rect">
            <a:avLst/>
          </a:prstGeom>
          <a:solidFill>
            <a:srgbClr val="A1A7C0"/>
          </a:solidFill>
          <a:ln>
            <a:noFill/>
          </a:ln>
        </p:spPr>
        <p:style>
          <a:lnRef idx="2">
            <a:schemeClr val="accent1">
              <a:shade val="50000"/>
            </a:schemeClr>
          </a:lnRef>
          <a:fillRef idx="1">
            <a:schemeClr val="accent1"/>
          </a:fillRef>
          <a:effectRef idx="0">
            <a:schemeClr val="accent1"/>
          </a:effectRef>
          <a:fontRef idx="minor">
            <a:schemeClr val="lt1"/>
          </a:fontRef>
        </p:style>
        <p:txBody>
          <a:bodyPr lIns="83812" tIns="41906" rIns="83812" bIns="41906" rtlCol="0" anchor="ctr"/>
          <a:lstStyle/>
          <a:p>
            <a:pPr algn="ctr" defTabSz="956090" fontAlgn="auto">
              <a:spcBef>
                <a:spcPts val="0"/>
              </a:spcBef>
              <a:spcAft>
                <a:spcPts val="0"/>
              </a:spcAft>
            </a:pPr>
            <a:endParaRPr lang="en-GB" sz="1900">
              <a:solidFill>
                <a:srgbClr val="FFFFFF"/>
              </a:solidFill>
            </a:endParaRPr>
          </a:p>
        </p:txBody>
      </p:sp>
      <p:sp>
        <p:nvSpPr>
          <p:cNvPr id="2" name="Title 1"/>
          <p:cNvSpPr>
            <a:spLocks noGrp="1"/>
          </p:cNvSpPr>
          <p:nvPr>
            <p:ph type="title"/>
          </p:nvPr>
        </p:nvSpPr>
        <p:spPr>
          <a:xfrm>
            <a:off x="122062" y="120949"/>
            <a:ext cx="3079572" cy="1439360"/>
          </a:xfrm>
          <a:noFill/>
        </p:spPr>
        <p:txBody>
          <a:bodyPr lIns="461977" tIns="494976" anchor="t"/>
          <a:lstStyle>
            <a:lvl1pPr>
              <a:defRPr>
                <a:solidFill>
                  <a:schemeClr val="tx1"/>
                </a:solidFill>
              </a:defRPr>
            </a:lvl1pPr>
          </a:lstStyle>
          <a:p>
            <a:r>
              <a:rPr lang="en-US" smtClean="0"/>
              <a:t>Click to edit Master title style</a:t>
            </a:r>
            <a:endParaRPr lang="en-GB" dirty="0"/>
          </a:p>
        </p:txBody>
      </p:sp>
      <p:sp>
        <p:nvSpPr>
          <p:cNvPr id="3" name="Date Placeholder 2"/>
          <p:cNvSpPr>
            <a:spLocks noGrp="1"/>
          </p:cNvSpPr>
          <p:nvPr>
            <p:ph type="dt" sz="half" idx="10"/>
          </p:nvPr>
        </p:nvSpPr>
        <p:spPr/>
        <p:txBody>
          <a:bodyPr/>
          <a:lstStyle/>
          <a:p>
            <a:fld id="{06B64096-513A-4056-AD1A-8089F6AFE02D}" type="datetimeFigureOut">
              <a:rPr lang="en-GB" smtClean="0">
                <a:solidFill>
                  <a:srgbClr val="002244"/>
                </a:solidFill>
              </a:rPr>
              <a:pPr/>
              <a:t>07/03/2016</a:t>
            </a:fld>
            <a:endParaRPr lang="en-GB">
              <a:solidFill>
                <a:srgbClr val="002244"/>
              </a:solidFill>
            </a:endParaRPr>
          </a:p>
        </p:txBody>
      </p:sp>
      <p:sp>
        <p:nvSpPr>
          <p:cNvPr id="4" name="Footer Placeholder 3"/>
          <p:cNvSpPr>
            <a:spLocks noGrp="1"/>
          </p:cNvSpPr>
          <p:nvPr>
            <p:ph type="ftr" sz="quarter" idx="11"/>
          </p:nvPr>
        </p:nvSpPr>
        <p:spPr/>
        <p:txBody>
          <a:bodyPr/>
          <a:lstStyle/>
          <a:p>
            <a:endParaRPr lang="en-GB" dirty="0">
              <a:solidFill>
                <a:srgbClr val="002244"/>
              </a:solidFill>
            </a:endParaRPr>
          </a:p>
        </p:txBody>
      </p:sp>
      <p:sp>
        <p:nvSpPr>
          <p:cNvPr id="5" name="Slide Number Placeholder 4"/>
          <p:cNvSpPr>
            <a:spLocks noGrp="1"/>
          </p:cNvSpPr>
          <p:nvPr>
            <p:ph type="sldNum" sz="quarter" idx="12"/>
          </p:nvPr>
        </p:nvSpPr>
        <p:spPr/>
        <p:txBody>
          <a:bodyPr/>
          <a:lstStyle/>
          <a:p>
            <a:fld id="{AC5418B0-CB07-44CE-97FE-8A2F735695C7}" type="slidenum">
              <a:rPr lang="en-GB" smtClean="0">
                <a:solidFill>
                  <a:srgbClr val="002244"/>
                </a:solidFill>
              </a:rPr>
              <a:pPr/>
              <a:t>‹#›</a:t>
            </a:fld>
            <a:endParaRPr lang="en-GB">
              <a:solidFill>
                <a:srgbClr val="002244"/>
              </a:solidFill>
            </a:endParaRPr>
          </a:p>
        </p:txBody>
      </p:sp>
      <p:sp>
        <p:nvSpPr>
          <p:cNvPr id="8" name="Text Placeholder 7"/>
          <p:cNvSpPr>
            <a:spLocks noGrp="1"/>
          </p:cNvSpPr>
          <p:nvPr>
            <p:ph type="body" sz="quarter" idx="25" hasCustomPrompt="1"/>
          </p:nvPr>
        </p:nvSpPr>
        <p:spPr>
          <a:xfrm>
            <a:off x="617658" y="1658048"/>
            <a:ext cx="333492" cy="816292"/>
          </a:xfrm>
        </p:spPr>
        <p:txBody>
          <a:bodyPr wrap="none" lIns="0" rIns="0" anchor="ctr"/>
          <a:lstStyle>
            <a:lvl1pPr marL="0" indent="0" algn="l">
              <a:buFontTx/>
              <a:buNone/>
              <a:defRPr sz="2200" b="1">
                <a:solidFill>
                  <a:schemeClr val="tx1"/>
                </a:solidFill>
              </a:defRPr>
            </a:lvl1pPr>
          </a:lstStyle>
          <a:p>
            <a:pPr lvl="0"/>
            <a:r>
              <a:rPr lang="en-US" dirty="0" smtClean="0"/>
              <a:t>No.</a:t>
            </a:r>
          </a:p>
        </p:txBody>
      </p:sp>
      <p:sp>
        <p:nvSpPr>
          <p:cNvPr id="9" name="Text Placeholder 7"/>
          <p:cNvSpPr>
            <a:spLocks noGrp="1"/>
          </p:cNvSpPr>
          <p:nvPr>
            <p:ph type="body" sz="quarter" idx="26" hasCustomPrompt="1"/>
          </p:nvPr>
        </p:nvSpPr>
        <p:spPr>
          <a:xfrm>
            <a:off x="617658" y="2610398"/>
            <a:ext cx="333492" cy="816292"/>
          </a:xfrm>
        </p:spPr>
        <p:txBody>
          <a:bodyPr wrap="none" lIns="0" rIns="0" anchor="ctr"/>
          <a:lstStyle>
            <a:lvl1pPr marL="0" indent="0" algn="l">
              <a:buFontTx/>
              <a:buNone/>
              <a:defRPr sz="2200" b="1">
                <a:solidFill>
                  <a:schemeClr val="tx1"/>
                </a:solidFill>
              </a:defRPr>
            </a:lvl1pPr>
          </a:lstStyle>
          <a:p>
            <a:pPr lvl="0"/>
            <a:r>
              <a:rPr lang="en-US" dirty="0" smtClean="0"/>
              <a:t>No.</a:t>
            </a:r>
          </a:p>
        </p:txBody>
      </p:sp>
      <p:sp>
        <p:nvSpPr>
          <p:cNvPr id="10" name="Text Placeholder 7"/>
          <p:cNvSpPr>
            <a:spLocks noGrp="1"/>
          </p:cNvSpPr>
          <p:nvPr>
            <p:ph type="body" sz="quarter" idx="27" hasCustomPrompt="1"/>
          </p:nvPr>
        </p:nvSpPr>
        <p:spPr>
          <a:xfrm>
            <a:off x="617658" y="3562748"/>
            <a:ext cx="333492" cy="816292"/>
          </a:xfrm>
        </p:spPr>
        <p:txBody>
          <a:bodyPr wrap="none" lIns="0" rIns="0" anchor="ctr"/>
          <a:lstStyle>
            <a:lvl1pPr marL="0" indent="0" algn="l">
              <a:buFontTx/>
              <a:buNone/>
              <a:defRPr sz="2200" b="1">
                <a:solidFill>
                  <a:schemeClr val="tx1"/>
                </a:solidFill>
              </a:defRPr>
            </a:lvl1pPr>
          </a:lstStyle>
          <a:p>
            <a:pPr lvl="0"/>
            <a:r>
              <a:rPr lang="en-US" dirty="0" smtClean="0"/>
              <a:t>No.</a:t>
            </a:r>
          </a:p>
        </p:txBody>
      </p:sp>
      <p:sp>
        <p:nvSpPr>
          <p:cNvPr id="11" name="Text Placeholder 7"/>
          <p:cNvSpPr>
            <a:spLocks noGrp="1"/>
          </p:cNvSpPr>
          <p:nvPr>
            <p:ph type="body" sz="quarter" idx="28" hasCustomPrompt="1"/>
          </p:nvPr>
        </p:nvSpPr>
        <p:spPr>
          <a:xfrm>
            <a:off x="617658" y="4515097"/>
            <a:ext cx="333492" cy="816292"/>
          </a:xfrm>
        </p:spPr>
        <p:txBody>
          <a:bodyPr wrap="none" lIns="0" rIns="0" anchor="ctr"/>
          <a:lstStyle>
            <a:lvl1pPr marL="0" indent="0" algn="l">
              <a:buFontTx/>
              <a:buNone/>
              <a:defRPr sz="2200" b="1">
                <a:solidFill>
                  <a:schemeClr val="tx1"/>
                </a:solidFill>
              </a:defRPr>
            </a:lvl1pPr>
          </a:lstStyle>
          <a:p>
            <a:pPr lvl="0"/>
            <a:r>
              <a:rPr lang="en-US" dirty="0" smtClean="0"/>
              <a:t>No.</a:t>
            </a:r>
          </a:p>
        </p:txBody>
      </p:sp>
      <p:sp>
        <p:nvSpPr>
          <p:cNvPr id="12" name="Text Placeholder 7"/>
          <p:cNvSpPr>
            <a:spLocks noGrp="1"/>
          </p:cNvSpPr>
          <p:nvPr>
            <p:ph type="body" sz="quarter" idx="29" hasCustomPrompt="1"/>
          </p:nvPr>
        </p:nvSpPr>
        <p:spPr>
          <a:xfrm>
            <a:off x="617658" y="5467449"/>
            <a:ext cx="333492" cy="816292"/>
          </a:xfrm>
        </p:spPr>
        <p:txBody>
          <a:bodyPr wrap="none" lIns="0" rIns="0" anchor="ctr"/>
          <a:lstStyle>
            <a:lvl1pPr marL="0" indent="0" algn="l">
              <a:buFontTx/>
              <a:buNone/>
              <a:defRPr sz="2200" b="1">
                <a:solidFill>
                  <a:schemeClr val="tx1"/>
                </a:solidFill>
              </a:defRPr>
            </a:lvl1pPr>
          </a:lstStyle>
          <a:p>
            <a:pPr lvl="0"/>
            <a:r>
              <a:rPr lang="en-US" dirty="0" smtClean="0"/>
              <a:t>No.</a:t>
            </a:r>
          </a:p>
        </p:txBody>
      </p:sp>
      <p:sp>
        <p:nvSpPr>
          <p:cNvPr id="14" name="Text Placeholder 13"/>
          <p:cNvSpPr>
            <a:spLocks noGrp="1"/>
          </p:cNvSpPr>
          <p:nvPr>
            <p:ph type="body" sz="quarter" idx="30"/>
          </p:nvPr>
        </p:nvSpPr>
        <p:spPr>
          <a:xfrm>
            <a:off x="1033730" y="1658048"/>
            <a:ext cx="2024345" cy="816292"/>
          </a:xfrm>
        </p:spPr>
        <p:txBody>
          <a:bodyPr lIns="0" rIns="0" anchor="ctr"/>
          <a:lstStyle>
            <a:lvl1pPr marL="0" indent="0">
              <a:buFontTx/>
              <a:buNone/>
              <a:defRPr sz="1500">
                <a:solidFill>
                  <a:schemeClr val="tx1"/>
                </a:solidFill>
              </a:defRPr>
            </a:lvl1pPr>
          </a:lstStyle>
          <a:p>
            <a:pPr lvl="0"/>
            <a:r>
              <a:rPr lang="en-US" smtClean="0"/>
              <a:t>Click to edit Master text styles</a:t>
            </a:r>
          </a:p>
        </p:txBody>
      </p:sp>
      <p:sp>
        <p:nvSpPr>
          <p:cNvPr id="15" name="Text Placeholder 13"/>
          <p:cNvSpPr>
            <a:spLocks noGrp="1"/>
          </p:cNvSpPr>
          <p:nvPr>
            <p:ph type="body" sz="quarter" idx="31"/>
          </p:nvPr>
        </p:nvSpPr>
        <p:spPr>
          <a:xfrm>
            <a:off x="1033730" y="2610398"/>
            <a:ext cx="2024345" cy="816292"/>
          </a:xfrm>
        </p:spPr>
        <p:txBody>
          <a:bodyPr lIns="0" rIns="0" anchor="ctr"/>
          <a:lstStyle>
            <a:lvl1pPr marL="0" indent="0">
              <a:buFontTx/>
              <a:buNone/>
              <a:defRPr sz="1500">
                <a:solidFill>
                  <a:schemeClr val="tx1"/>
                </a:solidFill>
              </a:defRPr>
            </a:lvl1pPr>
          </a:lstStyle>
          <a:p>
            <a:pPr lvl="0"/>
            <a:r>
              <a:rPr lang="en-US" smtClean="0"/>
              <a:t>Click to edit Master text styles</a:t>
            </a:r>
          </a:p>
        </p:txBody>
      </p:sp>
      <p:sp>
        <p:nvSpPr>
          <p:cNvPr id="16" name="Text Placeholder 13"/>
          <p:cNvSpPr>
            <a:spLocks noGrp="1"/>
          </p:cNvSpPr>
          <p:nvPr>
            <p:ph type="body" sz="quarter" idx="32"/>
          </p:nvPr>
        </p:nvSpPr>
        <p:spPr>
          <a:xfrm>
            <a:off x="1033730" y="3562748"/>
            <a:ext cx="2024345" cy="816292"/>
          </a:xfrm>
        </p:spPr>
        <p:txBody>
          <a:bodyPr lIns="0" rIns="0" anchor="ctr"/>
          <a:lstStyle>
            <a:lvl1pPr marL="0" indent="0">
              <a:buFontTx/>
              <a:buNone/>
              <a:defRPr sz="1500">
                <a:solidFill>
                  <a:schemeClr val="tx1"/>
                </a:solidFill>
              </a:defRPr>
            </a:lvl1pPr>
          </a:lstStyle>
          <a:p>
            <a:pPr lvl="0"/>
            <a:r>
              <a:rPr lang="en-US" smtClean="0"/>
              <a:t>Click to edit Master text styles</a:t>
            </a:r>
          </a:p>
        </p:txBody>
      </p:sp>
      <p:sp>
        <p:nvSpPr>
          <p:cNvPr id="17" name="Text Placeholder 13"/>
          <p:cNvSpPr>
            <a:spLocks noGrp="1"/>
          </p:cNvSpPr>
          <p:nvPr>
            <p:ph type="body" sz="quarter" idx="33"/>
          </p:nvPr>
        </p:nvSpPr>
        <p:spPr>
          <a:xfrm>
            <a:off x="1033730" y="4515097"/>
            <a:ext cx="2024345" cy="816292"/>
          </a:xfrm>
        </p:spPr>
        <p:txBody>
          <a:bodyPr lIns="0" rIns="0" anchor="ctr"/>
          <a:lstStyle>
            <a:lvl1pPr marL="0" indent="0">
              <a:buFontTx/>
              <a:buNone/>
              <a:defRPr sz="1500">
                <a:solidFill>
                  <a:schemeClr val="tx1"/>
                </a:solidFill>
              </a:defRPr>
            </a:lvl1pPr>
          </a:lstStyle>
          <a:p>
            <a:pPr lvl="0"/>
            <a:r>
              <a:rPr lang="en-US" smtClean="0"/>
              <a:t>Click to edit Master text styles</a:t>
            </a:r>
          </a:p>
        </p:txBody>
      </p:sp>
      <p:sp>
        <p:nvSpPr>
          <p:cNvPr id="18" name="Text Placeholder 13"/>
          <p:cNvSpPr>
            <a:spLocks noGrp="1"/>
          </p:cNvSpPr>
          <p:nvPr>
            <p:ph type="body" sz="quarter" idx="34"/>
          </p:nvPr>
        </p:nvSpPr>
        <p:spPr>
          <a:xfrm>
            <a:off x="1033730" y="5467449"/>
            <a:ext cx="2024345" cy="816292"/>
          </a:xfrm>
        </p:spPr>
        <p:txBody>
          <a:bodyPr lIns="0" rIns="0" anchor="ctr"/>
          <a:lstStyle>
            <a:lvl1pPr marL="0" indent="0">
              <a:buFontTx/>
              <a:buNone/>
              <a:defRPr sz="1500">
                <a:solidFill>
                  <a:schemeClr val="tx1"/>
                </a:solidFill>
              </a:defRPr>
            </a:lvl1pPr>
          </a:lstStyle>
          <a:p>
            <a:pPr lvl="0"/>
            <a:r>
              <a:rPr lang="en-US" smtClean="0"/>
              <a:t>Click to edit Master text styles</a:t>
            </a:r>
          </a:p>
        </p:txBody>
      </p:sp>
      <p:pic>
        <p:nvPicPr>
          <p:cNvPr id="19" name="Picture 18" descr="logo.emf"/>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583171" y="414687"/>
            <a:ext cx="874296" cy="853109"/>
          </a:xfrm>
          <a:prstGeom prst="rect">
            <a:avLst/>
          </a:prstGeom>
        </p:spPr>
      </p:pic>
      <p:cxnSp>
        <p:nvCxnSpPr>
          <p:cNvPr id="21" name="Straight Connector 20"/>
          <p:cNvCxnSpPr/>
          <p:nvPr userDrawn="1"/>
        </p:nvCxnSpPr>
        <p:spPr>
          <a:xfrm flipV="1">
            <a:off x="630921" y="2544286"/>
            <a:ext cx="2412815" cy="0"/>
          </a:xfrm>
          <a:prstGeom prst="line">
            <a:avLst/>
          </a:prstGeom>
          <a:ln>
            <a:solidFill>
              <a:srgbClr val="FFFFFF">
                <a:alpha val="60000"/>
              </a:srgb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a:xfrm flipV="1">
            <a:off x="630921" y="3486093"/>
            <a:ext cx="2412815" cy="0"/>
          </a:xfrm>
          <a:prstGeom prst="line">
            <a:avLst/>
          </a:prstGeom>
          <a:ln>
            <a:solidFill>
              <a:srgbClr val="FFFFFF">
                <a:alpha val="60000"/>
              </a:srgb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a:xfrm flipV="1">
            <a:off x="630921" y="4441957"/>
            <a:ext cx="2412815" cy="0"/>
          </a:xfrm>
          <a:prstGeom prst="line">
            <a:avLst/>
          </a:prstGeom>
          <a:ln>
            <a:solidFill>
              <a:srgbClr val="FFFFFF">
                <a:alpha val="60000"/>
              </a:srgb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a:xfrm flipV="1">
            <a:off x="630921" y="5392773"/>
            <a:ext cx="2412815" cy="0"/>
          </a:xfrm>
          <a:prstGeom prst="line">
            <a:avLst/>
          </a:prstGeom>
          <a:ln>
            <a:solidFill>
              <a:srgbClr val="FFFFFF">
                <a:alpha val="60000"/>
              </a:srgbClr>
            </a:solidFill>
          </a:ln>
        </p:spPr>
        <p:style>
          <a:lnRef idx="1">
            <a:schemeClr val="accent1"/>
          </a:lnRef>
          <a:fillRef idx="0">
            <a:schemeClr val="accent1"/>
          </a:fillRef>
          <a:effectRef idx="0">
            <a:schemeClr val="accent1"/>
          </a:effectRef>
          <a:fontRef idx="minor">
            <a:schemeClr val="tx1"/>
          </a:fontRef>
        </p:style>
      </p:cxnSp>
      <p:sp>
        <p:nvSpPr>
          <p:cNvPr id="26" name="Frame 25"/>
          <p:cNvSpPr/>
          <p:nvPr userDrawn="1"/>
        </p:nvSpPr>
        <p:spPr>
          <a:xfrm>
            <a:off x="0" y="0"/>
            <a:ext cx="9906000" cy="6858000"/>
          </a:xfrm>
          <a:prstGeom prst="frame">
            <a:avLst>
              <a:gd name="adj1" fmla="val 1841"/>
            </a:avLst>
          </a:prstGeom>
          <a:solidFill>
            <a:srgbClr val="606B8D"/>
          </a:solidFill>
          <a:ln>
            <a:noFill/>
          </a:ln>
        </p:spPr>
        <p:style>
          <a:lnRef idx="2">
            <a:schemeClr val="accent1">
              <a:shade val="50000"/>
            </a:schemeClr>
          </a:lnRef>
          <a:fillRef idx="1">
            <a:schemeClr val="accent1"/>
          </a:fillRef>
          <a:effectRef idx="0">
            <a:schemeClr val="accent1"/>
          </a:effectRef>
          <a:fontRef idx="minor">
            <a:schemeClr val="lt1"/>
          </a:fontRef>
        </p:style>
        <p:txBody>
          <a:bodyPr lIns="83812" tIns="41906" rIns="83812" bIns="41906" rtlCol="0" anchor="ctr"/>
          <a:lstStyle/>
          <a:p>
            <a:pPr algn="ctr" defTabSz="956090" fontAlgn="auto">
              <a:spcBef>
                <a:spcPts val="0"/>
              </a:spcBef>
              <a:spcAft>
                <a:spcPts val="0"/>
              </a:spcAft>
            </a:pPr>
            <a:endParaRPr lang="en-GB" sz="1900">
              <a:solidFill>
                <a:srgbClr val="002244"/>
              </a:solidFill>
            </a:endParaRPr>
          </a:p>
        </p:txBody>
      </p:sp>
    </p:spTree>
    <p:extLst>
      <p:ext uri="{BB962C8B-B14F-4D97-AF65-F5344CB8AC3E}">
        <p14:creationId xmlns:p14="http://schemas.microsoft.com/office/powerpoint/2010/main" val="356816605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3_7. PRESENTATION OBJECTIVES">
    <p:spTree>
      <p:nvGrpSpPr>
        <p:cNvPr id="1" name=""/>
        <p:cNvGrpSpPr/>
        <p:nvPr/>
      </p:nvGrpSpPr>
      <p:grpSpPr>
        <a:xfrm>
          <a:off x="0" y="0"/>
          <a:ext cx="0" cy="0"/>
          <a:chOff x="0" y="0"/>
          <a:chExt cx="0" cy="0"/>
        </a:xfrm>
      </p:grpSpPr>
      <p:sp>
        <p:nvSpPr>
          <p:cNvPr id="25" name="Rectangle 24"/>
          <p:cNvSpPr/>
          <p:nvPr userDrawn="1"/>
        </p:nvSpPr>
        <p:spPr>
          <a:xfrm>
            <a:off x="122064" y="16"/>
            <a:ext cx="3078128" cy="67428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83812" tIns="41906" rIns="83812" bIns="41906" rtlCol="0" anchor="ctr"/>
          <a:lstStyle/>
          <a:p>
            <a:pPr algn="ctr" defTabSz="956090" fontAlgn="auto">
              <a:spcBef>
                <a:spcPts val="0"/>
              </a:spcBef>
              <a:spcAft>
                <a:spcPts val="0"/>
              </a:spcAft>
            </a:pPr>
            <a:endParaRPr lang="en-GB" sz="1900">
              <a:solidFill>
                <a:srgbClr val="FFFFFF"/>
              </a:solidFill>
            </a:endParaRPr>
          </a:p>
        </p:txBody>
      </p:sp>
      <p:sp>
        <p:nvSpPr>
          <p:cNvPr id="2" name="Title 1"/>
          <p:cNvSpPr>
            <a:spLocks noGrp="1"/>
          </p:cNvSpPr>
          <p:nvPr>
            <p:ph type="title"/>
          </p:nvPr>
        </p:nvSpPr>
        <p:spPr>
          <a:xfrm>
            <a:off x="122062" y="120949"/>
            <a:ext cx="3079572" cy="1439360"/>
          </a:xfrm>
          <a:noFill/>
        </p:spPr>
        <p:txBody>
          <a:bodyPr lIns="461977" tIns="494976" anchor="t"/>
          <a:lstStyle>
            <a:lvl1pPr>
              <a:defRPr>
                <a:solidFill>
                  <a:schemeClr val="bg1"/>
                </a:solidFill>
              </a:defRPr>
            </a:lvl1pPr>
          </a:lstStyle>
          <a:p>
            <a:r>
              <a:rPr lang="en-US" smtClean="0"/>
              <a:t>Click to edit Master title style</a:t>
            </a:r>
            <a:endParaRPr lang="en-GB" dirty="0"/>
          </a:p>
        </p:txBody>
      </p:sp>
      <p:sp>
        <p:nvSpPr>
          <p:cNvPr id="3" name="Date Placeholder 2"/>
          <p:cNvSpPr>
            <a:spLocks noGrp="1"/>
          </p:cNvSpPr>
          <p:nvPr>
            <p:ph type="dt" sz="half" idx="10"/>
          </p:nvPr>
        </p:nvSpPr>
        <p:spPr/>
        <p:txBody>
          <a:bodyPr/>
          <a:lstStyle/>
          <a:p>
            <a:fld id="{06B64096-513A-4056-AD1A-8089F6AFE02D}" type="datetimeFigureOut">
              <a:rPr lang="en-GB" smtClean="0">
                <a:solidFill>
                  <a:srgbClr val="002244"/>
                </a:solidFill>
              </a:rPr>
              <a:pPr/>
              <a:t>07/03/2016</a:t>
            </a:fld>
            <a:endParaRPr lang="en-GB">
              <a:solidFill>
                <a:srgbClr val="002244"/>
              </a:solidFill>
            </a:endParaRPr>
          </a:p>
        </p:txBody>
      </p:sp>
      <p:sp>
        <p:nvSpPr>
          <p:cNvPr id="4" name="Footer Placeholder 3"/>
          <p:cNvSpPr>
            <a:spLocks noGrp="1"/>
          </p:cNvSpPr>
          <p:nvPr>
            <p:ph type="ftr" sz="quarter" idx="11"/>
          </p:nvPr>
        </p:nvSpPr>
        <p:spPr/>
        <p:txBody>
          <a:bodyPr/>
          <a:lstStyle/>
          <a:p>
            <a:endParaRPr lang="en-GB" dirty="0">
              <a:solidFill>
                <a:srgbClr val="002244"/>
              </a:solidFill>
            </a:endParaRPr>
          </a:p>
        </p:txBody>
      </p:sp>
      <p:sp>
        <p:nvSpPr>
          <p:cNvPr id="5" name="Slide Number Placeholder 4"/>
          <p:cNvSpPr>
            <a:spLocks noGrp="1"/>
          </p:cNvSpPr>
          <p:nvPr>
            <p:ph type="sldNum" sz="quarter" idx="12"/>
          </p:nvPr>
        </p:nvSpPr>
        <p:spPr/>
        <p:txBody>
          <a:bodyPr/>
          <a:lstStyle/>
          <a:p>
            <a:fld id="{AC5418B0-CB07-44CE-97FE-8A2F735695C7}" type="slidenum">
              <a:rPr lang="en-GB" smtClean="0">
                <a:solidFill>
                  <a:srgbClr val="002244"/>
                </a:solidFill>
              </a:rPr>
              <a:pPr/>
              <a:t>‹#›</a:t>
            </a:fld>
            <a:endParaRPr lang="en-GB">
              <a:solidFill>
                <a:srgbClr val="002244"/>
              </a:solidFill>
            </a:endParaRPr>
          </a:p>
        </p:txBody>
      </p:sp>
      <p:sp>
        <p:nvSpPr>
          <p:cNvPr id="8" name="Text Placeholder 7"/>
          <p:cNvSpPr>
            <a:spLocks noGrp="1"/>
          </p:cNvSpPr>
          <p:nvPr>
            <p:ph type="body" sz="quarter" idx="25" hasCustomPrompt="1"/>
          </p:nvPr>
        </p:nvSpPr>
        <p:spPr>
          <a:xfrm>
            <a:off x="617658" y="1658048"/>
            <a:ext cx="333492" cy="816292"/>
          </a:xfrm>
        </p:spPr>
        <p:txBody>
          <a:bodyPr wrap="none" lIns="0" rIns="0" anchor="ctr"/>
          <a:lstStyle>
            <a:lvl1pPr marL="0" indent="0" algn="l">
              <a:buFontTx/>
              <a:buNone/>
              <a:defRPr sz="2200" b="1">
                <a:solidFill>
                  <a:schemeClr val="bg1"/>
                </a:solidFill>
              </a:defRPr>
            </a:lvl1pPr>
          </a:lstStyle>
          <a:p>
            <a:pPr lvl="0"/>
            <a:r>
              <a:rPr lang="en-US" dirty="0" smtClean="0"/>
              <a:t>No.</a:t>
            </a:r>
          </a:p>
        </p:txBody>
      </p:sp>
      <p:sp>
        <p:nvSpPr>
          <p:cNvPr id="9" name="Text Placeholder 7"/>
          <p:cNvSpPr>
            <a:spLocks noGrp="1"/>
          </p:cNvSpPr>
          <p:nvPr>
            <p:ph type="body" sz="quarter" idx="26" hasCustomPrompt="1"/>
          </p:nvPr>
        </p:nvSpPr>
        <p:spPr>
          <a:xfrm>
            <a:off x="617658" y="2610398"/>
            <a:ext cx="333492" cy="816292"/>
          </a:xfrm>
        </p:spPr>
        <p:txBody>
          <a:bodyPr wrap="none" lIns="0" rIns="0" anchor="ctr"/>
          <a:lstStyle>
            <a:lvl1pPr marL="0" indent="0" algn="l">
              <a:buFontTx/>
              <a:buNone/>
              <a:defRPr sz="2200" b="1">
                <a:solidFill>
                  <a:schemeClr val="bg1"/>
                </a:solidFill>
              </a:defRPr>
            </a:lvl1pPr>
          </a:lstStyle>
          <a:p>
            <a:pPr lvl="0"/>
            <a:r>
              <a:rPr lang="en-US" dirty="0" smtClean="0"/>
              <a:t>No.</a:t>
            </a:r>
          </a:p>
        </p:txBody>
      </p:sp>
      <p:sp>
        <p:nvSpPr>
          <p:cNvPr id="10" name="Text Placeholder 7"/>
          <p:cNvSpPr>
            <a:spLocks noGrp="1"/>
          </p:cNvSpPr>
          <p:nvPr>
            <p:ph type="body" sz="quarter" idx="27" hasCustomPrompt="1"/>
          </p:nvPr>
        </p:nvSpPr>
        <p:spPr>
          <a:xfrm>
            <a:off x="617658" y="3562748"/>
            <a:ext cx="333492" cy="816292"/>
          </a:xfrm>
        </p:spPr>
        <p:txBody>
          <a:bodyPr wrap="none" lIns="0" rIns="0" anchor="ctr"/>
          <a:lstStyle>
            <a:lvl1pPr marL="0" indent="0" algn="l">
              <a:buFontTx/>
              <a:buNone/>
              <a:defRPr sz="2200" b="1">
                <a:solidFill>
                  <a:schemeClr val="bg1"/>
                </a:solidFill>
              </a:defRPr>
            </a:lvl1pPr>
          </a:lstStyle>
          <a:p>
            <a:pPr lvl="0"/>
            <a:r>
              <a:rPr lang="en-US" dirty="0" smtClean="0"/>
              <a:t>No.</a:t>
            </a:r>
          </a:p>
        </p:txBody>
      </p:sp>
      <p:sp>
        <p:nvSpPr>
          <p:cNvPr id="11" name="Text Placeholder 7"/>
          <p:cNvSpPr>
            <a:spLocks noGrp="1"/>
          </p:cNvSpPr>
          <p:nvPr>
            <p:ph type="body" sz="quarter" idx="28" hasCustomPrompt="1"/>
          </p:nvPr>
        </p:nvSpPr>
        <p:spPr>
          <a:xfrm>
            <a:off x="617658" y="4515097"/>
            <a:ext cx="333492" cy="816292"/>
          </a:xfrm>
        </p:spPr>
        <p:txBody>
          <a:bodyPr wrap="none" lIns="0" rIns="0" anchor="ctr"/>
          <a:lstStyle>
            <a:lvl1pPr marL="0" indent="0" algn="l">
              <a:buFontTx/>
              <a:buNone/>
              <a:defRPr sz="2200" b="1">
                <a:solidFill>
                  <a:schemeClr val="bg1"/>
                </a:solidFill>
              </a:defRPr>
            </a:lvl1pPr>
          </a:lstStyle>
          <a:p>
            <a:pPr lvl="0"/>
            <a:r>
              <a:rPr lang="en-US" dirty="0" smtClean="0"/>
              <a:t>No.</a:t>
            </a:r>
          </a:p>
        </p:txBody>
      </p:sp>
      <p:sp>
        <p:nvSpPr>
          <p:cNvPr id="12" name="Text Placeholder 7"/>
          <p:cNvSpPr>
            <a:spLocks noGrp="1"/>
          </p:cNvSpPr>
          <p:nvPr>
            <p:ph type="body" sz="quarter" idx="29" hasCustomPrompt="1"/>
          </p:nvPr>
        </p:nvSpPr>
        <p:spPr>
          <a:xfrm>
            <a:off x="617658" y="5467449"/>
            <a:ext cx="333492" cy="816292"/>
          </a:xfrm>
        </p:spPr>
        <p:txBody>
          <a:bodyPr wrap="none" lIns="0" rIns="0" anchor="ctr"/>
          <a:lstStyle>
            <a:lvl1pPr marL="0" indent="0" algn="l">
              <a:buFontTx/>
              <a:buNone/>
              <a:defRPr sz="2200" b="1">
                <a:solidFill>
                  <a:schemeClr val="bg1"/>
                </a:solidFill>
              </a:defRPr>
            </a:lvl1pPr>
          </a:lstStyle>
          <a:p>
            <a:pPr lvl="0"/>
            <a:r>
              <a:rPr lang="en-US" dirty="0" smtClean="0"/>
              <a:t>No.</a:t>
            </a:r>
          </a:p>
        </p:txBody>
      </p:sp>
      <p:sp>
        <p:nvSpPr>
          <p:cNvPr id="14" name="Text Placeholder 13"/>
          <p:cNvSpPr>
            <a:spLocks noGrp="1"/>
          </p:cNvSpPr>
          <p:nvPr>
            <p:ph type="body" sz="quarter" idx="30"/>
          </p:nvPr>
        </p:nvSpPr>
        <p:spPr>
          <a:xfrm>
            <a:off x="1033730" y="1658048"/>
            <a:ext cx="2024345" cy="816292"/>
          </a:xfrm>
        </p:spPr>
        <p:txBody>
          <a:bodyPr lIns="0" rIns="0" anchor="ctr"/>
          <a:lstStyle>
            <a:lvl1pPr marL="0" indent="0">
              <a:buFontTx/>
              <a:buNone/>
              <a:defRPr sz="1500">
                <a:solidFill>
                  <a:schemeClr val="bg1"/>
                </a:solidFill>
              </a:defRPr>
            </a:lvl1pPr>
          </a:lstStyle>
          <a:p>
            <a:pPr lvl="0"/>
            <a:r>
              <a:rPr lang="en-US" smtClean="0"/>
              <a:t>Click to edit Master text styles</a:t>
            </a:r>
          </a:p>
        </p:txBody>
      </p:sp>
      <p:sp>
        <p:nvSpPr>
          <p:cNvPr id="15" name="Text Placeholder 13"/>
          <p:cNvSpPr>
            <a:spLocks noGrp="1"/>
          </p:cNvSpPr>
          <p:nvPr>
            <p:ph type="body" sz="quarter" idx="31"/>
          </p:nvPr>
        </p:nvSpPr>
        <p:spPr>
          <a:xfrm>
            <a:off x="1033730" y="2610398"/>
            <a:ext cx="2024345" cy="816292"/>
          </a:xfrm>
        </p:spPr>
        <p:txBody>
          <a:bodyPr lIns="0" rIns="0" anchor="ctr"/>
          <a:lstStyle>
            <a:lvl1pPr marL="0" indent="0">
              <a:buFontTx/>
              <a:buNone/>
              <a:defRPr sz="1500">
                <a:solidFill>
                  <a:schemeClr val="bg1"/>
                </a:solidFill>
              </a:defRPr>
            </a:lvl1pPr>
          </a:lstStyle>
          <a:p>
            <a:pPr lvl="0"/>
            <a:r>
              <a:rPr lang="en-US" smtClean="0"/>
              <a:t>Click to edit Master text styles</a:t>
            </a:r>
          </a:p>
        </p:txBody>
      </p:sp>
      <p:sp>
        <p:nvSpPr>
          <p:cNvPr id="16" name="Text Placeholder 13"/>
          <p:cNvSpPr>
            <a:spLocks noGrp="1"/>
          </p:cNvSpPr>
          <p:nvPr>
            <p:ph type="body" sz="quarter" idx="32"/>
          </p:nvPr>
        </p:nvSpPr>
        <p:spPr>
          <a:xfrm>
            <a:off x="1033730" y="3562748"/>
            <a:ext cx="2024345" cy="816292"/>
          </a:xfrm>
        </p:spPr>
        <p:txBody>
          <a:bodyPr lIns="0" rIns="0" anchor="ctr"/>
          <a:lstStyle>
            <a:lvl1pPr marL="0" indent="0">
              <a:buFontTx/>
              <a:buNone/>
              <a:defRPr sz="1500">
                <a:solidFill>
                  <a:schemeClr val="bg1"/>
                </a:solidFill>
              </a:defRPr>
            </a:lvl1pPr>
          </a:lstStyle>
          <a:p>
            <a:pPr lvl="0"/>
            <a:r>
              <a:rPr lang="en-US" smtClean="0"/>
              <a:t>Click to edit Master text styles</a:t>
            </a:r>
          </a:p>
        </p:txBody>
      </p:sp>
      <p:sp>
        <p:nvSpPr>
          <p:cNvPr id="17" name="Text Placeholder 13"/>
          <p:cNvSpPr>
            <a:spLocks noGrp="1"/>
          </p:cNvSpPr>
          <p:nvPr>
            <p:ph type="body" sz="quarter" idx="33"/>
          </p:nvPr>
        </p:nvSpPr>
        <p:spPr>
          <a:xfrm>
            <a:off x="1033730" y="4515097"/>
            <a:ext cx="2024345" cy="816292"/>
          </a:xfrm>
        </p:spPr>
        <p:txBody>
          <a:bodyPr lIns="0" rIns="0" anchor="ctr"/>
          <a:lstStyle>
            <a:lvl1pPr marL="0" indent="0">
              <a:buFontTx/>
              <a:buNone/>
              <a:defRPr sz="1500">
                <a:solidFill>
                  <a:schemeClr val="bg1"/>
                </a:solidFill>
              </a:defRPr>
            </a:lvl1pPr>
          </a:lstStyle>
          <a:p>
            <a:pPr lvl="0"/>
            <a:r>
              <a:rPr lang="en-US" smtClean="0"/>
              <a:t>Click to edit Master text styles</a:t>
            </a:r>
          </a:p>
        </p:txBody>
      </p:sp>
      <p:sp>
        <p:nvSpPr>
          <p:cNvPr id="18" name="Text Placeholder 13"/>
          <p:cNvSpPr>
            <a:spLocks noGrp="1"/>
          </p:cNvSpPr>
          <p:nvPr>
            <p:ph type="body" sz="quarter" idx="34"/>
          </p:nvPr>
        </p:nvSpPr>
        <p:spPr>
          <a:xfrm>
            <a:off x="1033730" y="5467449"/>
            <a:ext cx="2024345" cy="816292"/>
          </a:xfrm>
        </p:spPr>
        <p:txBody>
          <a:bodyPr lIns="0" rIns="0" anchor="ctr"/>
          <a:lstStyle>
            <a:lvl1pPr marL="0" indent="0">
              <a:buFontTx/>
              <a:buNone/>
              <a:defRPr sz="1500">
                <a:solidFill>
                  <a:schemeClr val="bg1"/>
                </a:solidFill>
              </a:defRPr>
            </a:lvl1pPr>
          </a:lstStyle>
          <a:p>
            <a:pPr lvl="0"/>
            <a:r>
              <a:rPr lang="en-US" smtClean="0"/>
              <a:t>Click to edit Master text styles</a:t>
            </a:r>
          </a:p>
        </p:txBody>
      </p:sp>
      <p:pic>
        <p:nvPicPr>
          <p:cNvPr id="19" name="Picture 18" descr="logo.emf"/>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583171" y="414687"/>
            <a:ext cx="874296" cy="853109"/>
          </a:xfrm>
          <a:prstGeom prst="rect">
            <a:avLst/>
          </a:prstGeom>
        </p:spPr>
      </p:pic>
      <p:cxnSp>
        <p:nvCxnSpPr>
          <p:cNvPr id="21" name="Straight Connector 20"/>
          <p:cNvCxnSpPr/>
          <p:nvPr userDrawn="1"/>
        </p:nvCxnSpPr>
        <p:spPr>
          <a:xfrm flipV="1">
            <a:off x="630921" y="2544286"/>
            <a:ext cx="2412815" cy="0"/>
          </a:xfrm>
          <a:prstGeom prst="line">
            <a:avLst/>
          </a:prstGeom>
          <a:ln>
            <a:solidFill>
              <a:srgbClr val="FFFFFF">
                <a:alpha val="60000"/>
              </a:srgb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a:xfrm flipV="1">
            <a:off x="630921" y="3486093"/>
            <a:ext cx="2412815" cy="0"/>
          </a:xfrm>
          <a:prstGeom prst="line">
            <a:avLst/>
          </a:prstGeom>
          <a:ln>
            <a:solidFill>
              <a:srgbClr val="FFFFFF">
                <a:alpha val="60000"/>
              </a:srgb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a:xfrm flipV="1">
            <a:off x="630921" y="4441957"/>
            <a:ext cx="2412815" cy="0"/>
          </a:xfrm>
          <a:prstGeom prst="line">
            <a:avLst/>
          </a:prstGeom>
          <a:ln>
            <a:solidFill>
              <a:srgbClr val="FFFFFF">
                <a:alpha val="60000"/>
              </a:srgb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a:xfrm flipV="1">
            <a:off x="630921" y="5392773"/>
            <a:ext cx="2412815" cy="0"/>
          </a:xfrm>
          <a:prstGeom prst="line">
            <a:avLst/>
          </a:prstGeom>
          <a:ln>
            <a:solidFill>
              <a:srgbClr val="FFFFFF">
                <a:alpha val="60000"/>
              </a:srgbClr>
            </a:solidFill>
          </a:ln>
        </p:spPr>
        <p:style>
          <a:lnRef idx="1">
            <a:schemeClr val="accent1"/>
          </a:lnRef>
          <a:fillRef idx="0">
            <a:schemeClr val="accent1"/>
          </a:fillRef>
          <a:effectRef idx="0">
            <a:schemeClr val="accent1"/>
          </a:effectRef>
          <a:fontRef idx="minor">
            <a:schemeClr val="tx1"/>
          </a:fontRef>
        </p:style>
      </p:cxnSp>
      <p:sp>
        <p:nvSpPr>
          <p:cNvPr id="26" name="Frame 25"/>
          <p:cNvSpPr/>
          <p:nvPr userDrawn="1"/>
        </p:nvSpPr>
        <p:spPr>
          <a:xfrm>
            <a:off x="0" y="0"/>
            <a:ext cx="9906000" cy="6858000"/>
          </a:xfrm>
          <a:prstGeom prst="frame">
            <a:avLst>
              <a:gd name="adj1" fmla="val 1841"/>
            </a:avLst>
          </a:prstGeom>
          <a:solidFill>
            <a:srgbClr val="606B8D"/>
          </a:solidFill>
          <a:ln>
            <a:noFill/>
          </a:ln>
        </p:spPr>
        <p:style>
          <a:lnRef idx="2">
            <a:schemeClr val="accent1">
              <a:shade val="50000"/>
            </a:schemeClr>
          </a:lnRef>
          <a:fillRef idx="1">
            <a:schemeClr val="accent1"/>
          </a:fillRef>
          <a:effectRef idx="0">
            <a:schemeClr val="accent1"/>
          </a:effectRef>
          <a:fontRef idx="minor">
            <a:schemeClr val="lt1"/>
          </a:fontRef>
        </p:style>
        <p:txBody>
          <a:bodyPr lIns="83812" tIns="41906" rIns="83812" bIns="41906" rtlCol="0" anchor="ctr"/>
          <a:lstStyle/>
          <a:p>
            <a:pPr algn="ctr" defTabSz="956090" fontAlgn="auto">
              <a:spcBef>
                <a:spcPts val="0"/>
              </a:spcBef>
              <a:spcAft>
                <a:spcPts val="0"/>
              </a:spcAft>
            </a:pPr>
            <a:endParaRPr lang="en-GB" sz="1900">
              <a:solidFill>
                <a:srgbClr val="002244"/>
              </a:solidFill>
            </a:endParaRPr>
          </a:p>
        </p:txBody>
      </p:sp>
    </p:spTree>
    <p:extLst>
      <p:ext uri="{BB962C8B-B14F-4D97-AF65-F5344CB8AC3E}">
        <p14:creationId xmlns:p14="http://schemas.microsoft.com/office/powerpoint/2010/main" val="394186796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8. 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95301" y="1600207"/>
            <a:ext cx="4375150" cy="4525963"/>
          </a:xfrm>
        </p:spPr>
        <p:txBody>
          <a:bodyPr>
            <a:normAutofit/>
          </a:bodyPr>
          <a:lstStyle>
            <a:lvl1pPr>
              <a:defRPr sz="1700"/>
            </a:lvl1pPr>
            <a:lvl2pPr>
              <a:defRPr sz="1700"/>
            </a:lvl2pPr>
            <a:lvl3pPr>
              <a:defRPr sz="1700"/>
            </a:lvl3pPr>
            <a:lvl4pPr>
              <a:defRPr sz="1700"/>
            </a:lvl4pPr>
            <a:lvl5pPr>
              <a:defRPr sz="17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Content Placeholder 3"/>
          <p:cNvSpPr>
            <a:spLocks noGrp="1"/>
          </p:cNvSpPr>
          <p:nvPr>
            <p:ph sz="half" idx="2"/>
          </p:nvPr>
        </p:nvSpPr>
        <p:spPr>
          <a:xfrm>
            <a:off x="5035550" y="1600207"/>
            <a:ext cx="4375150" cy="4525963"/>
          </a:xfrm>
        </p:spPr>
        <p:txBody>
          <a:bodyPr>
            <a:normAutofit/>
          </a:bodyPr>
          <a:lstStyle>
            <a:lvl1pPr>
              <a:defRPr sz="1700"/>
            </a:lvl1pPr>
            <a:lvl2pPr>
              <a:defRPr sz="1700"/>
            </a:lvl2pPr>
            <a:lvl3pPr>
              <a:defRPr sz="1700"/>
            </a:lvl3pPr>
            <a:lvl4pPr>
              <a:defRPr sz="1700"/>
            </a:lvl4pPr>
            <a:lvl5pPr>
              <a:defRPr sz="17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06B64096-513A-4056-AD1A-8089F6AFE02D}" type="datetimeFigureOut">
              <a:rPr lang="en-GB" smtClean="0">
                <a:solidFill>
                  <a:srgbClr val="002244"/>
                </a:solidFill>
              </a:rPr>
              <a:pPr/>
              <a:t>07/03/2016</a:t>
            </a:fld>
            <a:endParaRPr lang="en-GB">
              <a:solidFill>
                <a:srgbClr val="002244"/>
              </a:solidFill>
            </a:endParaRPr>
          </a:p>
        </p:txBody>
      </p:sp>
      <p:sp>
        <p:nvSpPr>
          <p:cNvPr id="6" name="Footer Placeholder 5"/>
          <p:cNvSpPr>
            <a:spLocks noGrp="1"/>
          </p:cNvSpPr>
          <p:nvPr>
            <p:ph type="ftr" sz="quarter" idx="11"/>
          </p:nvPr>
        </p:nvSpPr>
        <p:spPr/>
        <p:txBody>
          <a:bodyPr/>
          <a:lstStyle/>
          <a:p>
            <a:endParaRPr lang="en-GB">
              <a:solidFill>
                <a:srgbClr val="002244"/>
              </a:solidFill>
            </a:endParaRPr>
          </a:p>
        </p:txBody>
      </p:sp>
      <p:sp>
        <p:nvSpPr>
          <p:cNvPr id="7" name="Slide Number Placeholder 6"/>
          <p:cNvSpPr>
            <a:spLocks noGrp="1"/>
          </p:cNvSpPr>
          <p:nvPr>
            <p:ph type="sldNum" sz="quarter" idx="12"/>
          </p:nvPr>
        </p:nvSpPr>
        <p:spPr/>
        <p:txBody>
          <a:bodyPr/>
          <a:lstStyle/>
          <a:p>
            <a:fld id="{AC5418B0-CB07-44CE-97FE-8A2F735695C7}" type="slidenum">
              <a:rPr lang="en-GB" smtClean="0">
                <a:solidFill>
                  <a:srgbClr val="002244"/>
                </a:solidFill>
              </a:rPr>
              <a:pPr/>
              <a:t>‹#›</a:t>
            </a:fld>
            <a:endParaRPr lang="en-GB">
              <a:solidFill>
                <a:srgbClr val="002244"/>
              </a:solidFill>
            </a:endParaRPr>
          </a:p>
        </p:txBody>
      </p:sp>
      <p:sp>
        <p:nvSpPr>
          <p:cNvPr id="8" name="Text Placeholder 7"/>
          <p:cNvSpPr>
            <a:spLocks noGrp="1"/>
          </p:cNvSpPr>
          <p:nvPr>
            <p:ph type="body" sz="quarter" idx="13" hasCustomPrompt="1"/>
          </p:nvPr>
        </p:nvSpPr>
        <p:spPr>
          <a:xfrm>
            <a:off x="488452" y="6128777"/>
            <a:ext cx="4105829" cy="533570"/>
          </a:xfrm>
        </p:spPr>
        <p:txBody>
          <a:bodyPr anchor="b">
            <a:noAutofit/>
          </a:bodyPr>
          <a:lstStyle>
            <a:lvl1pPr marL="0" indent="0">
              <a:buFontTx/>
              <a:buNone/>
              <a:defRPr sz="1000" baseline="0"/>
            </a:lvl1pPr>
          </a:lstStyle>
          <a:p>
            <a:pPr lvl="0"/>
            <a:r>
              <a:rPr lang="en-US" dirty="0" smtClean="0"/>
              <a:t>Insert source:</a:t>
            </a:r>
            <a:endParaRPr lang="en-GB" dirty="0"/>
          </a:p>
        </p:txBody>
      </p:sp>
      <p:cxnSp>
        <p:nvCxnSpPr>
          <p:cNvPr id="9" name="Straight Connector 8"/>
          <p:cNvCxnSpPr/>
          <p:nvPr userDrawn="1"/>
        </p:nvCxnSpPr>
        <p:spPr>
          <a:xfrm flipV="1">
            <a:off x="579810" y="1491683"/>
            <a:ext cx="8904228" cy="0"/>
          </a:xfrm>
          <a:prstGeom prst="line">
            <a:avLst/>
          </a:prstGeom>
          <a:ln>
            <a:solidFill>
              <a:srgbClr val="606B8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385260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654445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9. 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9727" y="2389659"/>
            <a:ext cx="8420100" cy="1785071"/>
          </a:xfrm>
        </p:spPr>
        <p:txBody>
          <a:bodyPr anchor="b">
            <a:normAutofit/>
          </a:bodyPr>
          <a:lstStyle>
            <a:lvl1pPr algn="l">
              <a:defRPr sz="2900" b="1" cap="none"/>
            </a:lvl1pPr>
          </a:lstStyle>
          <a:p>
            <a:r>
              <a:rPr lang="en-US" dirty="0" smtClean="0"/>
              <a:t>Click to edit master title style</a:t>
            </a:r>
            <a:endParaRPr lang="en-GB" dirty="0"/>
          </a:p>
        </p:txBody>
      </p:sp>
      <p:sp>
        <p:nvSpPr>
          <p:cNvPr id="3" name="Text Placeholder 2"/>
          <p:cNvSpPr>
            <a:spLocks noGrp="1"/>
          </p:cNvSpPr>
          <p:nvPr>
            <p:ph type="body" idx="1"/>
          </p:nvPr>
        </p:nvSpPr>
        <p:spPr>
          <a:xfrm>
            <a:off x="509727" y="4199932"/>
            <a:ext cx="8420100" cy="1500187"/>
          </a:xfrm>
        </p:spPr>
        <p:txBody>
          <a:bodyPr anchor="t"/>
          <a:lstStyle>
            <a:lvl1pPr marL="0" indent="0">
              <a:buNone/>
              <a:defRPr sz="2100">
                <a:solidFill>
                  <a:schemeClr val="tx1">
                    <a:tint val="75000"/>
                  </a:schemeClr>
                </a:solidFill>
              </a:defRPr>
            </a:lvl1pPr>
            <a:lvl2pPr marL="478049" indent="0">
              <a:buNone/>
              <a:defRPr sz="1900">
                <a:solidFill>
                  <a:schemeClr val="tx1">
                    <a:tint val="75000"/>
                  </a:schemeClr>
                </a:solidFill>
              </a:defRPr>
            </a:lvl2pPr>
            <a:lvl3pPr marL="956090" indent="0">
              <a:buNone/>
              <a:defRPr sz="1700">
                <a:solidFill>
                  <a:schemeClr val="tx1">
                    <a:tint val="75000"/>
                  </a:schemeClr>
                </a:solidFill>
              </a:defRPr>
            </a:lvl3pPr>
            <a:lvl4pPr marL="1434148" indent="0">
              <a:buNone/>
              <a:defRPr sz="1500">
                <a:solidFill>
                  <a:schemeClr val="tx1">
                    <a:tint val="75000"/>
                  </a:schemeClr>
                </a:solidFill>
              </a:defRPr>
            </a:lvl4pPr>
            <a:lvl5pPr marL="1912179" indent="0">
              <a:buNone/>
              <a:defRPr sz="1500">
                <a:solidFill>
                  <a:schemeClr val="tx1">
                    <a:tint val="75000"/>
                  </a:schemeClr>
                </a:solidFill>
              </a:defRPr>
            </a:lvl5pPr>
            <a:lvl6pPr marL="2390224" indent="0">
              <a:buNone/>
              <a:defRPr sz="1500">
                <a:solidFill>
                  <a:schemeClr val="tx1">
                    <a:tint val="75000"/>
                  </a:schemeClr>
                </a:solidFill>
              </a:defRPr>
            </a:lvl6pPr>
            <a:lvl7pPr marL="2868270" indent="0">
              <a:buNone/>
              <a:defRPr sz="1500">
                <a:solidFill>
                  <a:schemeClr val="tx1">
                    <a:tint val="75000"/>
                  </a:schemeClr>
                </a:solidFill>
              </a:defRPr>
            </a:lvl7pPr>
            <a:lvl8pPr marL="3346309" indent="0">
              <a:buNone/>
              <a:defRPr sz="1500">
                <a:solidFill>
                  <a:schemeClr val="tx1">
                    <a:tint val="75000"/>
                  </a:schemeClr>
                </a:solidFill>
              </a:defRPr>
            </a:lvl8pPr>
            <a:lvl9pPr marL="3824355" indent="0">
              <a:buNone/>
              <a:defRPr sz="15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6B64096-513A-4056-AD1A-8089F6AFE02D}" type="datetimeFigureOut">
              <a:rPr lang="en-GB" smtClean="0">
                <a:solidFill>
                  <a:srgbClr val="002244"/>
                </a:solidFill>
              </a:rPr>
              <a:pPr/>
              <a:t>07/03/2016</a:t>
            </a:fld>
            <a:endParaRPr lang="en-GB">
              <a:solidFill>
                <a:srgbClr val="002244"/>
              </a:solidFill>
            </a:endParaRPr>
          </a:p>
        </p:txBody>
      </p:sp>
      <p:sp>
        <p:nvSpPr>
          <p:cNvPr id="5" name="Footer Placeholder 4"/>
          <p:cNvSpPr>
            <a:spLocks noGrp="1"/>
          </p:cNvSpPr>
          <p:nvPr>
            <p:ph type="ftr" sz="quarter" idx="11"/>
          </p:nvPr>
        </p:nvSpPr>
        <p:spPr/>
        <p:txBody>
          <a:bodyPr/>
          <a:lstStyle/>
          <a:p>
            <a:endParaRPr lang="en-GB">
              <a:solidFill>
                <a:srgbClr val="002244"/>
              </a:solidFill>
            </a:endParaRPr>
          </a:p>
        </p:txBody>
      </p:sp>
      <p:sp>
        <p:nvSpPr>
          <p:cNvPr id="6" name="Slide Number Placeholder 5"/>
          <p:cNvSpPr>
            <a:spLocks noGrp="1"/>
          </p:cNvSpPr>
          <p:nvPr>
            <p:ph type="sldNum" sz="quarter" idx="12"/>
          </p:nvPr>
        </p:nvSpPr>
        <p:spPr/>
        <p:txBody>
          <a:bodyPr/>
          <a:lstStyle/>
          <a:p>
            <a:fld id="{AC5418B0-CB07-44CE-97FE-8A2F735695C7}" type="slidenum">
              <a:rPr lang="en-GB" smtClean="0">
                <a:solidFill>
                  <a:srgbClr val="002244"/>
                </a:solidFill>
              </a:rPr>
              <a:pPr/>
              <a:t>‹#›</a:t>
            </a:fld>
            <a:endParaRPr lang="en-GB">
              <a:solidFill>
                <a:srgbClr val="002244"/>
              </a:solidFill>
            </a:endParaRPr>
          </a:p>
        </p:txBody>
      </p:sp>
    </p:spTree>
    <p:extLst>
      <p:ext uri="{BB962C8B-B14F-4D97-AF65-F5344CB8AC3E}">
        <p14:creationId xmlns:p14="http://schemas.microsoft.com/office/powerpoint/2010/main" val="94178479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0. TEAM SLIDE 1- 9 PEOPLE">
    <p:spTree>
      <p:nvGrpSpPr>
        <p:cNvPr id="1" name=""/>
        <p:cNvGrpSpPr/>
        <p:nvPr/>
      </p:nvGrpSpPr>
      <p:grpSpPr>
        <a:xfrm>
          <a:off x="0" y="0"/>
          <a:ext cx="0" cy="0"/>
          <a:chOff x="0" y="0"/>
          <a:chExt cx="0" cy="0"/>
        </a:xfrm>
      </p:grpSpPr>
      <p:sp>
        <p:nvSpPr>
          <p:cNvPr id="38" name="Text Placeholder 21"/>
          <p:cNvSpPr>
            <a:spLocks noGrp="1"/>
          </p:cNvSpPr>
          <p:nvPr>
            <p:ph type="body" sz="quarter" idx="31" hasCustomPrompt="1"/>
          </p:nvPr>
        </p:nvSpPr>
        <p:spPr>
          <a:xfrm>
            <a:off x="3592691" y="3193519"/>
            <a:ext cx="2788268" cy="1474405"/>
          </a:xfrm>
          <a:solidFill>
            <a:srgbClr val="A1A7C0"/>
          </a:solidFill>
        </p:spPr>
        <p:txBody>
          <a:bodyPr lIns="1484932" tIns="0" rIns="16499" bIns="65999" anchor="b"/>
          <a:lstStyle>
            <a:lvl1pPr marL="0" indent="0">
              <a:spcBef>
                <a:spcPts val="0"/>
              </a:spcBef>
              <a:buFontTx/>
              <a:buNone/>
              <a:defRPr sz="900" b="1">
                <a:solidFill>
                  <a:schemeClr val="tx1"/>
                </a:solidFill>
              </a:defRPr>
            </a:lvl1pPr>
            <a:lvl2pPr marL="0" indent="0">
              <a:spcBef>
                <a:spcPts val="0"/>
              </a:spcBef>
              <a:buFontTx/>
              <a:buNone/>
              <a:defRPr sz="900">
                <a:solidFill>
                  <a:schemeClr val="tx1"/>
                </a:solidFill>
              </a:defRPr>
            </a:lvl2pPr>
            <a:lvl3pPr marL="0" indent="0">
              <a:spcBef>
                <a:spcPts val="184"/>
              </a:spcBef>
              <a:buFontTx/>
              <a:buNone/>
              <a:defRPr sz="900">
                <a:solidFill>
                  <a:schemeClr val="tx1"/>
                </a:solidFill>
              </a:defRPr>
            </a:lvl3pPr>
            <a:lvl4pPr>
              <a:buFontTx/>
              <a:buNone/>
              <a:defRPr/>
            </a:lvl4pPr>
            <a:lvl5pPr>
              <a:buFontTx/>
              <a:buNone/>
              <a:defRPr/>
            </a:lvl5pPr>
          </a:lstStyle>
          <a:p>
            <a:pPr lvl="0"/>
            <a:r>
              <a:rPr lang="en-US" dirty="0" smtClean="0"/>
              <a:t>Name: </a:t>
            </a:r>
          </a:p>
          <a:p>
            <a:pPr lvl="1"/>
            <a:r>
              <a:rPr lang="en-US" dirty="0" smtClean="0"/>
              <a:t>Job Title:</a:t>
            </a:r>
          </a:p>
          <a:p>
            <a:pPr lvl="2"/>
            <a:r>
              <a:rPr lang="en-US" dirty="0" smtClean="0"/>
              <a:t>Tel:</a:t>
            </a:r>
          </a:p>
          <a:p>
            <a:pPr lvl="2"/>
            <a:r>
              <a:rPr lang="en-US" dirty="0" smtClean="0"/>
              <a:t>Mob:</a:t>
            </a:r>
          </a:p>
          <a:p>
            <a:pPr lvl="2"/>
            <a:r>
              <a:rPr lang="en-US" dirty="0" smtClean="0"/>
              <a:t>Email:</a:t>
            </a:r>
            <a:endParaRPr lang="en-GB" dirty="0"/>
          </a:p>
        </p:txBody>
      </p:sp>
      <p:sp>
        <p:nvSpPr>
          <p:cNvPr id="41" name="Text Placeholder 21"/>
          <p:cNvSpPr>
            <a:spLocks noGrp="1"/>
          </p:cNvSpPr>
          <p:nvPr>
            <p:ph type="body" sz="quarter" idx="32" hasCustomPrompt="1"/>
          </p:nvPr>
        </p:nvSpPr>
        <p:spPr>
          <a:xfrm>
            <a:off x="3592691" y="4765305"/>
            <a:ext cx="2788268" cy="1474405"/>
          </a:xfrm>
          <a:solidFill>
            <a:srgbClr val="A1A7C0"/>
          </a:solidFill>
        </p:spPr>
        <p:txBody>
          <a:bodyPr lIns="1484932" tIns="0" rIns="16499" bIns="65999" anchor="b"/>
          <a:lstStyle>
            <a:lvl1pPr marL="0" indent="0">
              <a:spcBef>
                <a:spcPts val="0"/>
              </a:spcBef>
              <a:buFontTx/>
              <a:buNone/>
              <a:defRPr sz="900" b="1">
                <a:solidFill>
                  <a:schemeClr val="tx1"/>
                </a:solidFill>
              </a:defRPr>
            </a:lvl1pPr>
            <a:lvl2pPr marL="0" indent="0">
              <a:spcBef>
                <a:spcPts val="0"/>
              </a:spcBef>
              <a:buFontTx/>
              <a:buNone/>
              <a:defRPr sz="900">
                <a:solidFill>
                  <a:schemeClr val="tx1"/>
                </a:solidFill>
              </a:defRPr>
            </a:lvl2pPr>
            <a:lvl3pPr marL="0" indent="0">
              <a:spcBef>
                <a:spcPts val="184"/>
              </a:spcBef>
              <a:buFontTx/>
              <a:buNone/>
              <a:defRPr sz="900">
                <a:solidFill>
                  <a:schemeClr val="tx1"/>
                </a:solidFill>
              </a:defRPr>
            </a:lvl3pPr>
            <a:lvl4pPr>
              <a:buFontTx/>
              <a:buNone/>
              <a:defRPr/>
            </a:lvl4pPr>
            <a:lvl5pPr>
              <a:buFontTx/>
              <a:buNone/>
              <a:defRPr/>
            </a:lvl5pPr>
          </a:lstStyle>
          <a:p>
            <a:pPr lvl="0"/>
            <a:r>
              <a:rPr lang="en-US" dirty="0" smtClean="0"/>
              <a:t>Name: </a:t>
            </a:r>
          </a:p>
          <a:p>
            <a:pPr lvl="1"/>
            <a:r>
              <a:rPr lang="en-US" dirty="0" smtClean="0"/>
              <a:t>Job Title:</a:t>
            </a:r>
          </a:p>
          <a:p>
            <a:pPr lvl="2"/>
            <a:r>
              <a:rPr lang="en-US" dirty="0" smtClean="0"/>
              <a:t>Tel:</a:t>
            </a:r>
          </a:p>
          <a:p>
            <a:pPr lvl="2"/>
            <a:r>
              <a:rPr lang="en-US" dirty="0" smtClean="0"/>
              <a:t>Mob:</a:t>
            </a:r>
          </a:p>
          <a:p>
            <a:pPr lvl="2"/>
            <a:r>
              <a:rPr lang="en-US" dirty="0" smtClean="0"/>
              <a:t>Email:</a:t>
            </a:r>
            <a:endParaRPr lang="en-GB" dirty="0"/>
          </a:p>
        </p:txBody>
      </p:sp>
      <p:sp>
        <p:nvSpPr>
          <p:cNvPr id="44" name="Text Placeholder 21"/>
          <p:cNvSpPr>
            <a:spLocks noGrp="1"/>
          </p:cNvSpPr>
          <p:nvPr>
            <p:ph type="body" sz="quarter" idx="33" hasCustomPrompt="1"/>
          </p:nvPr>
        </p:nvSpPr>
        <p:spPr>
          <a:xfrm>
            <a:off x="3592691" y="1614086"/>
            <a:ext cx="2788268" cy="1474405"/>
          </a:xfrm>
          <a:solidFill>
            <a:srgbClr val="A1A7C0"/>
          </a:solidFill>
        </p:spPr>
        <p:txBody>
          <a:bodyPr lIns="1484932" tIns="0" rIns="16499" bIns="65999" anchor="b"/>
          <a:lstStyle>
            <a:lvl1pPr marL="0" indent="0">
              <a:spcBef>
                <a:spcPts val="0"/>
              </a:spcBef>
              <a:buFontTx/>
              <a:buNone/>
              <a:defRPr sz="900" b="1">
                <a:solidFill>
                  <a:schemeClr val="tx1"/>
                </a:solidFill>
              </a:defRPr>
            </a:lvl1pPr>
            <a:lvl2pPr marL="0" indent="0">
              <a:spcBef>
                <a:spcPts val="0"/>
              </a:spcBef>
              <a:buFontTx/>
              <a:buNone/>
              <a:defRPr sz="900">
                <a:solidFill>
                  <a:schemeClr val="tx1"/>
                </a:solidFill>
              </a:defRPr>
            </a:lvl2pPr>
            <a:lvl3pPr marL="0" indent="0">
              <a:spcBef>
                <a:spcPts val="184"/>
              </a:spcBef>
              <a:buFontTx/>
              <a:buNone/>
              <a:defRPr sz="900">
                <a:solidFill>
                  <a:schemeClr val="tx1"/>
                </a:solidFill>
              </a:defRPr>
            </a:lvl3pPr>
            <a:lvl4pPr>
              <a:buFontTx/>
              <a:buNone/>
              <a:defRPr/>
            </a:lvl4pPr>
            <a:lvl5pPr>
              <a:buFontTx/>
              <a:buNone/>
              <a:defRPr/>
            </a:lvl5pPr>
          </a:lstStyle>
          <a:p>
            <a:pPr lvl="0"/>
            <a:r>
              <a:rPr lang="en-US" dirty="0" smtClean="0"/>
              <a:t>Name: </a:t>
            </a:r>
          </a:p>
          <a:p>
            <a:pPr lvl="1"/>
            <a:r>
              <a:rPr lang="en-US" dirty="0" smtClean="0"/>
              <a:t>Job Title:</a:t>
            </a:r>
          </a:p>
          <a:p>
            <a:pPr lvl="2"/>
            <a:r>
              <a:rPr lang="en-US" dirty="0" smtClean="0"/>
              <a:t>Tel:</a:t>
            </a:r>
          </a:p>
          <a:p>
            <a:pPr lvl="2"/>
            <a:r>
              <a:rPr lang="en-US" dirty="0" smtClean="0"/>
              <a:t>Mob:</a:t>
            </a:r>
          </a:p>
          <a:p>
            <a:pPr lvl="2"/>
            <a:r>
              <a:rPr lang="en-US" dirty="0" smtClean="0"/>
              <a:t>Email:</a:t>
            </a:r>
            <a:endParaRPr lang="en-GB" dirty="0"/>
          </a:p>
        </p:txBody>
      </p:sp>
      <p:sp>
        <p:nvSpPr>
          <p:cNvPr id="57" name="Text Placeholder 21"/>
          <p:cNvSpPr>
            <a:spLocks noGrp="1"/>
          </p:cNvSpPr>
          <p:nvPr>
            <p:ph type="body" sz="quarter" idx="34" hasCustomPrompt="1"/>
          </p:nvPr>
        </p:nvSpPr>
        <p:spPr>
          <a:xfrm>
            <a:off x="6595667" y="3193519"/>
            <a:ext cx="2788268" cy="1474405"/>
          </a:xfrm>
          <a:solidFill>
            <a:srgbClr val="A1A7C0"/>
          </a:solidFill>
        </p:spPr>
        <p:txBody>
          <a:bodyPr lIns="1484932" tIns="0" rIns="16499" bIns="65999" anchor="b"/>
          <a:lstStyle>
            <a:lvl1pPr marL="0" indent="0">
              <a:spcBef>
                <a:spcPts val="0"/>
              </a:spcBef>
              <a:buFontTx/>
              <a:buNone/>
              <a:defRPr sz="900" b="1">
                <a:solidFill>
                  <a:schemeClr val="tx1"/>
                </a:solidFill>
              </a:defRPr>
            </a:lvl1pPr>
            <a:lvl2pPr marL="0" indent="0">
              <a:spcBef>
                <a:spcPts val="0"/>
              </a:spcBef>
              <a:buFontTx/>
              <a:buNone/>
              <a:defRPr sz="900">
                <a:solidFill>
                  <a:schemeClr val="tx1"/>
                </a:solidFill>
              </a:defRPr>
            </a:lvl2pPr>
            <a:lvl3pPr marL="0" indent="0">
              <a:spcBef>
                <a:spcPts val="184"/>
              </a:spcBef>
              <a:buFontTx/>
              <a:buNone/>
              <a:defRPr sz="900">
                <a:solidFill>
                  <a:schemeClr val="tx1"/>
                </a:solidFill>
              </a:defRPr>
            </a:lvl3pPr>
            <a:lvl4pPr>
              <a:buFontTx/>
              <a:buNone/>
              <a:defRPr/>
            </a:lvl4pPr>
            <a:lvl5pPr>
              <a:buFontTx/>
              <a:buNone/>
              <a:defRPr/>
            </a:lvl5pPr>
          </a:lstStyle>
          <a:p>
            <a:pPr lvl="0"/>
            <a:r>
              <a:rPr lang="en-US" dirty="0" smtClean="0"/>
              <a:t>Name: </a:t>
            </a:r>
          </a:p>
          <a:p>
            <a:pPr lvl="1"/>
            <a:r>
              <a:rPr lang="en-US" dirty="0" smtClean="0"/>
              <a:t>Job Title:</a:t>
            </a:r>
          </a:p>
          <a:p>
            <a:pPr lvl="2"/>
            <a:r>
              <a:rPr lang="en-US" dirty="0" smtClean="0"/>
              <a:t>Tel:</a:t>
            </a:r>
          </a:p>
          <a:p>
            <a:pPr lvl="2"/>
            <a:r>
              <a:rPr lang="en-US" dirty="0" smtClean="0"/>
              <a:t>Mob:</a:t>
            </a:r>
          </a:p>
          <a:p>
            <a:pPr lvl="2"/>
            <a:r>
              <a:rPr lang="en-US" dirty="0" smtClean="0"/>
              <a:t>Email:</a:t>
            </a:r>
            <a:endParaRPr lang="en-GB" dirty="0"/>
          </a:p>
        </p:txBody>
      </p:sp>
      <p:sp>
        <p:nvSpPr>
          <p:cNvPr id="58" name="Text Placeholder 21"/>
          <p:cNvSpPr>
            <a:spLocks noGrp="1"/>
          </p:cNvSpPr>
          <p:nvPr>
            <p:ph type="body" sz="quarter" idx="35" hasCustomPrompt="1"/>
          </p:nvPr>
        </p:nvSpPr>
        <p:spPr>
          <a:xfrm>
            <a:off x="6595667" y="4765305"/>
            <a:ext cx="2788268" cy="1474405"/>
          </a:xfrm>
          <a:solidFill>
            <a:srgbClr val="A1A7C0"/>
          </a:solidFill>
        </p:spPr>
        <p:txBody>
          <a:bodyPr lIns="1484932" tIns="0" rIns="16499" bIns="65999" anchor="b"/>
          <a:lstStyle>
            <a:lvl1pPr marL="0" indent="0">
              <a:spcBef>
                <a:spcPts val="0"/>
              </a:spcBef>
              <a:buFontTx/>
              <a:buNone/>
              <a:defRPr sz="900" b="1">
                <a:solidFill>
                  <a:schemeClr val="tx1"/>
                </a:solidFill>
              </a:defRPr>
            </a:lvl1pPr>
            <a:lvl2pPr marL="0" indent="0">
              <a:spcBef>
                <a:spcPts val="0"/>
              </a:spcBef>
              <a:buFontTx/>
              <a:buNone/>
              <a:defRPr sz="900">
                <a:solidFill>
                  <a:schemeClr val="tx1"/>
                </a:solidFill>
              </a:defRPr>
            </a:lvl2pPr>
            <a:lvl3pPr marL="0" indent="0">
              <a:spcBef>
                <a:spcPts val="184"/>
              </a:spcBef>
              <a:buFontTx/>
              <a:buNone/>
              <a:defRPr sz="900">
                <a:solidFill>
                  <a:schemeClr val="tx1"/>
                </a:solidFill>
              </a:defRPr>
            </a:lvl3pPr>
            <a:lvl4pPr>
              <a:buFontTx/>
              <a:buNone/>
              <a:defRPr/>
            </a:lvl4pPr>
            <a:lvl5pPr>
              <a:buFontTx/>
              <a:buNone/>
              <a:defRPr/>
            </a:lvl5pPr>
          </a:lstStyle>
          <a:p>
            <a:pPr lvl="0"/>
            <a:r>
              <a:rPr lang="en-US" dirty="0" smtClean="0"/>
              <a:t>Name: </a:t>
            </a:r>
          </a:p>
          <a:p>
            <a:pPr lvl="1"/>
            <a:r>
              <a:rPr lang="en-US" dirty="0" smtClean="0"/>
              <a:t>Job Title:</a:t>
            </a:r>
          </a:p>
          <a:p>
            <a:pPr lvl="2"/>
            <a:r>
              <a:rPr lang="en-US" dirty="0" smtClean="0"/>
              <a:t>Tel:</a:t>
            </a:r>
          </a:p>
          <a:p>
            <a:pPr lvl="2"/>
            <a:r>
              <a:rPr lang="en-US" dirty="0" smtClean="0"/>
              <a:t>Mob:</a:t>
            </a:r>
          </a:p>
          <a:p>
            <a:pPr lvl="2"/>
            <a:r>
              <a:rPr lang="en-US" dirty="0" smtClean="0"/>
              <a:t>Email:</a:t>
            </a:r>
            <a:endParaRPr lang="en-GB" dirty="0"/>
          </a:p>
        </p:txBody>
      </p:sp>
      <p:sp>
        <p:nvSpPr>
          <p:cNvPr id="59" name="Text Placeholder 21"/>
          <p:cNvSpPr>
            <a:spLocks noGrp="1"/>
          </p:cNvSpPr>
          <p:nvPr>
            <p:ph type="body" sz="quarter" idx="36" hasCustomPrompt="1"/>
          </p:nvPr>
        </p:nvSpPr>
        <p:spPr>
          <a:xfrm>
            <a:off x="6595667" y="1614086"/>
            <a:ext cx="2788268" cy="1474405"/>
          </a:xfrm>
          <a:solidFill>
            <a:srgbClr val="A1A7C0"/>
          </a:solidFill>
        </p:spPr>
        <p:txBody>
          <a:bodyPr lIns="1484932" tIns="0" rIns="16499" bIns="65999" anchor="b"/>
          <a:lstStyle>
            <a:lvl1pPr marL="0" indent="0">
              <a:spcBef>
                <a:spcPts val="0"/>
              </a:spcBef>
              <a:buFontTx/>
              <a:buNone/>
              <a:defRPr sz="900" b="1">
                <a:solidFill>
                  <a:schemeClr val="tx1"/>
                </a:solidFill>
              </a:defRPr>
            </a:lvl1pPr>
            <a:lvl2pPr marL="0" indent="0">
              <a:spcBef>
                <a:spcPts val="0"/>
              </a:spcBef>
              <a:buFontTx/>
              <a:buNone/>
              <a:defRPr sz="900">
                <a:solidFill>
                  <a:schemeClr val="tx1"/>
                </a:solidFill>
              </a:defRPr>
            </a:lvl2pPr>
            <a:lvl3pPr marL="0" indent="0">
              <a:spcBef>
                <a:spcPts val="184"/>
              </a:spcBef>
              <a:buFontTx/>
              <a:buNone/>
              <a:defRPr sz="900">
                <a:solidFill>
                  <a:schemeClr val="tx1"/>
                </a:solidFill>
              </a:defRPr>
            </a:lvl3pPr>
            <a:lvl4pPr>
              <a:buFontTx/>
              <a:buNone/>
              <a:defRPr/>
            </a:lvl4pPr>
            <a:lvl5pPr>
              <a:buFontTx/>
              <a:buNone/>
              <a:defRPr/>
            </a:lvl5pPr>
          </a:lstStyle>
          <a:p>
            <a:pPr lvl="0"/>
            <a:r>
              <a:rPr lang="en-US" dirty="0" smtClean="0"/>
              <a:t>Name: </a:t>
            </a:r>
          </a:p>
          <a:p>
            <a:pPr lvl="1"/>
            <a:r>
              <a:rPr lang="en-US" dirty="0" smtClean="0"/>
              <a:t>Job Title:</a:t>
            </a:r>
          </a:p>
          <a:p>
            <a:pPr lvl="2"/>
            <a:r>
              <a:rPr lang="en-US" dirty="0" smtClean="0"/>
              <a:t>Tel:</a:t>
            </a:r>
          </a:p>
          <a:p>
            <a:pPr lvl="2"/>
            <a:r>
              <a:rPr lang="en-US" dirty="0" smtClean="0"/>
              <a:t>Mob:</a:t>
            </a:r>
          </a:p>
          <a:p>
            <a:pPr lvl="2"/>
            <a:r>
              <a:rPr lang="en-US" dirty="0" smtClean="0"/>
              <a:t>Email:</a:t>
            </a:r>
            <a:endParaRPr lang="en-GB" dirty="0"/>
          </a:p>
        </p:txBody>
      </p:sp>
      <p:sp>
        <p:nvSpPr>
          <p:cNvPr id="32" name="Text Placeholder 21"/>
          <p:cNvSpPr>
            <a:spLocks noGrp="1"/>
          </p:cNvSpPr>
          <p:nvPr>
            <p:ph type="body" sz="quarter" idx="29" hasCustomPrompt="1"/>
          </p:nvPr>
        </p:nvSpPr>
        <p:spPr>
          <a:xfrm>
            <a:off x="600009" y="3193519"/>
            <a:ext cx="2788268" cy="1474405"/>
          </a:xfrm>
          <a:solidFill>
            <a:srgbClr val="A1A7C0"/>
          </a:solidFill>
        </p:spPr>
        <p:txBody>
          <a:bodyPr lIns="1484932" tIns="0" rIns="16499" bIns="65999" anchor="b"/>
          <a:lstStyle>
            <a:lvl1pPr marL="0" indent="0">
              <a:spcBef>
                <a:spcPts val="0"/>
              </a:spcBef>
              <a:buFontTx/>
              <a:buNone/>
              <a:defRPr sz="900" b="1">
                <a:solidFill>
                  <a:schemeClr val="tx1"/>
                </a:solidFill>
              </a:defRPr>
            </a:lvl1pPr>
            <a:lvl2pPr marL="0" indent="0">
              <a:spcBef>
                <a:spcPts val="0"/>
              </a:spcBef>
              <a:buFontTx/>
              <a:buNone/>
              <a:defRPr sz="900">
                <a:solidFill>
                  <a:schemeClr val="tx1"/>
                </a:solidFill>
              </a:defRPr>
            </a:lvl2pPr>
            <a:lvl3pPr marL="0" indent="0">
              <a:spcBef>
                <a:spcPts val="184"/>
              </a:spcBef>
              <a:buFontTx/>
              <a:buNone/>
              <a:defRPr sz="900">
                <a:solidFill>
                  <a:schemeClr val="tx1"/>
                </a:solidFill>
              </a:defRPr>
            </a:lvl3pPr>
            <a:lvl4pPr>
              <a:buFontTx/>
              <a:buNone/>
              <a:defRPr/>
            </a:lvl4pPr>
            <a:lvl5pPr>
              <a:buFontTx/>
              <a:buNone/>
              <a:defRPr/>
            </a:lvl5pPr>
          </a:lstStyle>
          <a:p>
            <a:pPr lvl="0"/>
            <a:r>
              <a:rPr lang="en-US" dirty="0" smtClean="0"/>
              <a:t>Name: </a:t>
            </a:r>
          </a:p>
          <a:p>
            <a:pPr lvl="1"/>
            <a:r>
              <a:rPr lang="en-US" dirty="0" smtClean="0"/>
              <a:t>Job Title:</a:t>
            </a:r>
          </a:p>
          <a:p>
            <a:pPr lvl="2"/>
            <a:r>
              <a:rPr lang="en-US" dirty="0" smtClean="0"/>
              <a:t>Tel:</a:t>
            </a:r>
          </a:p>
          <a:p>
            <a:pPr lvl="2"/>
            <a:r>
              <a:rPr lang="en-US" dirty="0" smtClean="0"/>
              <a:t>Mob:</a:t>
            </a:r>
          </a:p>
          <a:p>
            <a:pPr lvl="2"/>
            <a:r>
              <a:rPr lang="en-US" dirty="0" smtClean="0"/>
              <a:t>Email:</a:t>
            </a:r>
            <a:endParaRPr lang="en-GB" dirty="0"/>
          </a:p>
        </p:txBody>
      </p:sp>
      <p:sp>
        <p:nvSpPr>
          <p:cNvPr id="35" name="Text Placeholder 21"/>
          <p:cNvSpPr>
            <a:spLocks noGrp="1"/>
          </p:cNvSpPr>
          <p:nvPr>
            <p:ph type="body" sz="quarter" idx="30" hasCustomPrompt="1"/>
          </p:nvPr>
        </p:nvSpPr>
        <p:spPr>
          <a:xfrm>
            <a:off x="600009" y="4765305"/>
            <a:ext cx="2788268" cy="1474405"/>
          </a:xfrm>
          <a:solidFill>
            <a:srgbClr val="A1A7C0"/>
          </a:solidFill>
        </p:spPr>
        <p:txBody>
          <a:bodyPr lIns="1484932" tIns="0" rIns="16499" bIns="65999" anchor="b"/>
          <a:lstStyle>
            <a:lvl1pPr marL="0" indent="0">
              <a:spcBef>
                <a:spcPts val="0"/>
              </a:spcBef>
              <a:buFontTx/>
              <a:buNone/>
              <a:defRPr sz="900" b="1">
                <a:solidFill>
                  <a:schemeClr val="tx1"/>
                </a:solidFill>
              </a:defRPr>
            </a:lvl1pPr>
            <a:lvl2pPr marL="0" indent="0">
              <a:spcBef>
                <a:spcPts val="0"/>
              </a:spcBef>
              <a:buFontTx/>
              <a:buNone/>
              <a:defRPr sz="900">
                <a:solidFill>
                  <a:schemeClr val="tx1"/>
                </a:solidFill>
              </a:defRPr>
            </a:lvl2pPr>
            <a:lvl3pPr marL="0" indent="0">
              <a:spcBef>
                <a:spcPts val="184"/>
              </a:spcBef>
              <a:buFontTx/>
              <a:buNone/>
              <a:defRPr sz="900">
                <a:solidFill>
                  <a:schemeClr val="tx1"/>
                </a:solidFill>
              </a:defRPr>
            </a:lvl3pPr>
            <a:lvl4pPr>
              <a:buFontTx/>
              <a:buNone/>
              <a:defRPr/>
            </a:lvl4pPr>
            <a:lvl5pPr>
              <a:buFontTx/>
              <a:buNone/>
              <a:defRPr/>
            </a:lvl5pPr>
          </a:lstStyle>
          <a:p>
            <a:pPr lvl="0"/>
            <a:r>
              <a:rPr lang="en-US" dirty="0" smtClean="0"/>
              <a:t>Name: </a:t>
            </a:r>
          </a:p>
          <a:p>
            <a:pPr lvl="1"/>
            <a:r>
              <a:rPr lang="en-US" dirty="0" smtClean="0"/>
              <a:t>Job Title:</a:t>
            </a:r>
          </a:p>
          <a:p>
            <a:pPr lvl="2"/>
            <a:r>
              <a:rPr lang="en-US" dirty="0" smtClean="0"/>
              <a:t>Tel:</a:t>
            </a:r>
          </a:p>
          <a:p>
            <a:pPr lvl="2"/>
            <a:r>
              <a:rPr lang="en-US" dirty="0" smtClean="0"/>
              <a:t>Mob:</a:t>
            </a:r>
          </a:p>
          <a:p>
            <a:pPr lvl="2"/>
            <a:r>
              <a:rPr lang="en-US" dirty="0" smtClean="0"/>
              <a:t>Email:</a:t>
            </a:r>
            <a:endParaRPr lang="en-GB" dirty="0"/>
          </a:p>
        </p:txBody>
      </p:sp>
      <p:sp>
        <p:nvSpPr>
          <p:cNvPr id="22" name="Text Placeholder 21"/>
          <p:cNvSpPr>
            <a:spLocks noGrp="1"/>
          </p:cNvSpPr>
          <p:nvPr>
            <p:ph type="body" sz="quarter" idx="12" hasCustomPrompt="1"/>
          </p:nvPr>
        </p:nvSpPr>
        <p:spPr>
          <a:xfrm>
            <a:off x="600009" y="1614086"/>
            <a:ext cx="2788268" cy="1474405"/>
          </a:xfrm>
          <a:solidFill>
            <a:srgbClr val="A1A7C0"/>
          </a:solidFill>
        </p:spPr>
        <p:txBody>
          <a:bodyPr lIns="1484932" tIns="0" rIns="16499" bIns="65999" anchor="b"/>
          <a:lstStyle>
            <a:lvl1pPr marL="0" indent="0">
              <a:spcBef>
                <a:spcPts val="0"/>
              </a:spcBef>
              <a:buFontTx/>
              <a:buNone/>
              <a:defRPr sz="900" b="1">
                <a:solidFill>
                  <a:schemeClr val="tx1"/>
                </a:solidFill>
              </a:defRPr>
            </a:lvl1pPr>
            <a:lvl2pPr marL="0" indent="0">
              <a:spcBef>
                <a:spcPts val="0"/>
              </a:spcBef>
              <a:buFontTx/>
              <a:buNone/>
              <a:defRPr sz="900">
                <a:solidFill>
                  <a:schemeClr val="tx1"/>
                </a:solidFill>
              </a:defRPr>
            </a:lvl2pPr>
            <a:lvl3pPr marL="0" indent="0">
              <a:spcBef>
                <a:spcPts val="184"/>
              </a:spcBef>
              <a:buFontTx/>
              <a:buNone/>
              <a:defRPr sz="900">
                <a:solidFill>
                  <a:schemeClr val="tx1"/>
                </a:solidFill>
              </a:defRPr>
            </a:lvl3pPr>
            <a:lvl4pPr>
              <a:buFontTx/>
              <a:buNone/>
              <a:defRPr/>
            </a:lvl4pPr>
            <a:lvl5pPr>
              <a:buFontTx/>
              <a:buNone/>
              <a:defRPr/>
            </a:lvl5pPr>
          </a:lstStyle>
          <a:p>
            <a:pPr lvl="0"/>
            <a:r>
              <a:rPr lang="en-US" dirty="0" smtClean="0"/>
              <a:t>Name: </a:t>
            </a:r>
          </a:p>
          <a:p>
            <a:pPr lvl="1"/>
            <a:r>
              <a:rPr lang="en-US" dirty="0" smtClean="0"/>
              <a:t>Job Title:</a:t>
            </a:r>
          </a:p>
          <a:p>
            <a:pPr lvl="2"/>
            <a:r>
              <a:rPr lang="en-US" dirty="0" smtClean="0"/>
              <a:t>Tel:</a:t>
            </a:r>
          </a:p>
          <a:p>
            <a:pPr lvl="2"/>
            <a:r>
              <a:rPr lang="en-US" dirty="0" smtClean="0"/>
              <a:t>Mob:</a:t>
            </a:r>
          </a:p>
          <a:p>
            <a:pPr lvl="2"/>
            <a:r>
              <a:rPr lang="en-US" dirty="0" smtClean="0"/>
              <a:t>Email:</a:t>
            </a:r>
            <a:endParaRPr lang="en-GB" dirty="0"/>
          </a:p>
        </p:txBody>
      </p:sp>
      <p:sp>
        <p:nvSpPr>
          <p:cNvPr id="2" name="Title 1"/>
          <p:cNvSpPr>
            <a:spLocks noGrp="1"/>
          </p:cNvSpPr>
          <p:nvPr>
            <p:ph type="title"/>
          </p:nvPr>
        </p:nvSpPr>
        <p:spPr/>
        <p:txBody>
          <a:bodyPr/>
          <a:lstStyle/>
          <a:p>
            <a:r>
              <a:rPr lang="en-US" smtClean="0"/>
              <a:t>Click to edit Master title style</a:t>
            </a:r>
            <a:endParaRPr lang="en-GB"/>
          </a:p>
        </p:txBody>
      </p:sp>
      <p:sp>
        <p:nvSpPr>
          <p:cNvPr id="3" name="Slide Number Placeholder 2"/>
          <p:cNvSpPr>
            <a:spLocks noGrp="1"/>
          </p:cNvSpPr>
          <p:nvPr>
            <p:ph type="sldNum" sz="quarter" idx="10"/>
          </p:nvPr>
        </p:nvSpPr>
        <p:spPr/>
        <p:txBody>
          <a:bodyPr/>
          <a:lstStyle/>
          <a:p>
            <a:pPr>
              <a:defRPr/>
            </a:pPr>
            <a:fld id="{9E3FD055-00A3-4E1F-830A-86C1BE1F854C}" type="slidenum">
              <a:rPr lang="en-GB" smtClean="0">
                <a:solidFill>
                  <a:srgbClr val="002244"/>
                </a:solidFill>
              </a:rPr>
              <a:pPr>
                <a:defRPr/>
              </a:pPr>
              <a:t>‹#›</a:t>
            </a:fld>
            <a:endParaRPr lang="en-GB" dirty="0">
              <a:solidFill>
                <a:srgbClr val="002244"/>
              </a:solidFill>
            </a:endParaRPr>
          </a:p>
        </p:txBody>
      </p:sp>
      <p:sp>
        <p:nvSpPr>
          <p:cNvPr id="20" name="Picture Placeholder 19"/>
          <p:cNvSpPr>
            <a:spLocks noGrp="1"/>
          </p:cNvSpPr>
          <p:nvPr>
            <p:ph type="pic" sz="quarter" idx="11"/>
          </p:nvPr>
        </p:nvSpPr>
        <p:spPr>
          <a:xfrm>
            <a:off x="665901" y="1681929"/>
            <a:ext cx="1367316" cy="1338719"/>
          </a:xfrm>
        </p:spPr>
        <p:txBody>
          <a:bodyPr/>
          <a:lstStyle>
            <a:lvl1pPr>
              <a:defRPr>
                <a:solidFill>
                  <a:schemeClr val="tx1"/>
                </a:solidFill>
              </a:defRPr>
            </a:lvl1pPr>
          </a:lstStyle>
          <a:p>
            <a:r>
              <a:rPr lang="en-US" smtClean="0"/>
              <a:t>Click icon to add picture</a:t>
            </a:r>
            <a:endParaRPr lang="en-GB"/>
          </a:p>
        </p:txBody>
      </p:sp>
      <p:sp>
        <p:nvSpPr>
          <p:cNvPr id="24" name="Picture Placeholder 19"/>
          <p:cNvSpPr>
            <a:spLocks noGrp="1"/>
          </p:cNvSpPr>
          <p:nvPr>
            <p:ph type="pic" sz="quarter" idx="13"/>
          </p:nvPr>
        </p:nvSpPr>
        <p:spPr>
          <a:xfrm>
            <a:off x="3663044" y="1681929"/>
            <a:ext cx="1367316" cy="1338719"/>
          </a:xfrm>
        </p:spPr>
        <p:txBody>
          <a:bodyPr/>
          <a:lstStyle>
            <a:lvl1pPr>
              <a:defRPr>
                <a:solidFill>
                  <a:schemeClr val="tx1"/>
                </a:solidFill>
              </a:defRPr>
            </a:lvl1pPr>
          </a:lstStyle>
          <a:p>
            <a:r>
              <a:rPr lang="en-US" smtClean="0"/>
              <a:t>Click icon to add picture</a:t>
            </a:r>
            <a:endParaRPr lang="en-GB" dirty="0"/>
          </a:p>
        </p:txBody>
      </p:sp>
      <p:sp>
        <p:nvSpPr>
          <p:cNvPr id="27" name="Picture Placeholder 19"/>
          <p:cNvSpPr>
            <a:spLocks noGrp="1"/>
          </p:cNvSpPr>
          <p:nvPr>
            <p:ph type="pic" sz="quarter" idx="15"/>
          </p:nvPr>
        </p:nvSpPr>
        <p:spPr>
          <a:xfrm>
            <a:off x="6675962" y="1681929"/>
            <a:ext cx="1367316" cy="1338719"/>
          </a:xfrm>
        </p:spPr>
        <p:txBody>
          <a:bodyPr/>
          <a:lstStyle>
            <a:lvl1pPr>
              <a:defRPr>
                <a:solidFill>
                  <a:schemeClr val="tx1"/>
                </a:solidFill>
              </a:defRPr>
            </a:lvl1pPr>
          </a:lstStyle>
          <a:p>
            <a:r>
              <a:rPr lang="en-US" smtClean="0"/>
              <a:t>Click icon to add picture</a:t>
            </a:r>
            <a:endParaRPr lang="en-GB"/>
          </a:p>
        </p:txBody>
      </p:sp>
      <p:sp>
        <p:nvSpPr>
          <p:cNvPr id="30" name="Picture Placeholder 19"/>
          <p:cNvSpPr>
            <a:spLocks noGrp="1"/>
          </p:cNvSpPr>
          <p:nvPr>
            <p:ph type="pic" sz="quarter" idx="17"/>
          </p:nvPr>
        </p:nvSpPr>
        <p:spPr>
          <a:xfrm>
            <a:off x="665901" y="3261361"/>
            <a:ext cx="1367316" cy="1338719"/>
          </a:xfrm>
        </p:spPr>
        <p:txBody>
          <a:bodyPr/>
          <a:lstStyle>
            <a:lvl1pPr>
              <a:defRPr>
                <a:solidFill>
                  <a:schemeClr val="tx1"/>
                </a:solidFill>
              </a:defRPr>
            </a:lvl1pPr>
          </a:lstStyle>
          <a:p>
            <a:r>
              <a:rPr lang="en-US" smtClean="0"/>
              <a:t>Click icon to add picture</a:t>
            </a:r>
            <a:endParaRPr lang="en-GB"/>
          </a:p>
        </p:txBody>
      </p:sp>
      <p:sp>
        <p:nvSpPr>
          <p:cNvPr id="33" name="Picture Placeholder 19"/>
          <p:cNvSpPr>
            <a:spLocks noGrp="1"/>
          </p:cNvSpPr>
          <p:nvPr>
            <p:ph type="pic" sz="quarter" idx="19"/>
          </p:nvPr>
        </p:nvSpPr>
        <p:spPr>
          <a:xfrm>
            <a:off x="3663044" y="3261361"/>
            <a:ext cx="1367316" cy="1338719"/>
          </a:xfrm>
        </p:spPr>
        <p:txBody>
          <a:bodyPr/>
          <a:lstStyle>
            <a:lvl1pPr>
              <a:defRPr>
                <a:solidFill>
                  <a:schemeClr val="tx1"/>
                </a:solidFill>
              </a:defRPr>
            </a:lvl1pPr>
          </a:lstStyle>
          <a:p>
            <a:r>
              <a:rPr lang="en-US" smtClean="0"/>
              <a:t>Click icon to add picture</a:t>
            </a:r>
            <a:endParaRPr lang="en-GB"/>
          </a:p>
        </p:txBody>
      </p:sp>
      <p:sp>
        <p:nvSpPr>
          <p:cNvPr id="36" name="Picture Placeholder 19"/>
          <p:cNvSpPr>
            <a:spLocks noGrp="1"/>
          </p:cNvSpPr>
          <p:nvPr>
            <p:ph type="pic" sz="quarter" idx="21"/>
          </p:nvPr>
        </p:nvSpPr>
        <p:spPr>
          <a:xfrm>
            <a:off x="6675962" y="3261361"/>
            <a:ext cx="1367316" cy="1338719"/>
          </a:xfrm>
        </p:spPr>
        <p:txBody>
          <a:bodyPr/>
          <a:lstStyle>
            <a:lvl1pPr>
              <a:defRPr>
                <a:solidFill>
                  <a:schemeClr val="tx1"/>
                </a:solidFill>
              </a:defRPr>
            </a:lvl1pPr>
          </a:lstStyle>
          <a:p>
            <a:r>
              <a:rPr lang="en-US" smtClean="0"/>
              <a:t>Click icon to add picture</a:t>
            </a:r>
            <a:endParaRPr lang="en-GB"/>
          </a:p>
        </p:txBody>
      </p:sp>
      <p:sp>
        <p:nvSpPr>
          <p:cNvPr id="39" name="Picture Placeholder 19"/>
          <p:cNvSpPr>
            <a:spLocks noGrp="1"/>
          </p:cNvSpPr>
          <p:nvPr>
            <p:ph type="pic" sz="quarter" idx="23"/>
          </p:nvPr>
        </p:nvSpPr>
        <p:spPr>
          <a:xfrm>
            <a:off x="665901" y="4833147"/>
            <a:ext cx="1367316" cy="1338719"/>
          </a:xfrm>
        </p:spPr>
        <p:txBody>
          <a:bodyPr/>
          <a:lstStyle>
            <a:lvl1pPr>
              <a:defRPr>
                <a:solidFill>
                  <a:schemeClr val="tx1"/>
                </a:solidFill>
              </a:defRPr>
            </a:lvl1pPr>
          </a:lstStyle>
          <a:p>
            <a:r>
              <a:rPr lang="en-US" smtClean="0"/>
              <a:t>Click icon to add picture</a:t>
            </a:r>
            <a:endParaRPr lang="en-GB"/>
          </a:p>
        </p:txBody>
      </p:sp>
      <p:sp>
        <p:nvSpPr>
          <p:cNvPr id="42" name="Picture Placeholder 19"/>
          <p:cNvSpPr>
            <a:spLocks noGrp="1"/>
          </p:cNvSpPr>
          <p:nvPr>
            <p:ph type="pic" sz="quarter" idx="25"/>
          </p:nvPr>
        </p:nvSpPr>
        <p:spPr>
          <a:xfrm>
            <a:off x="3663044" y="4833147"/>
            <a:ext cx="1367316" cy="1338719"/>
          </a:xfrm>
        </p:spPr>
        <p:txBody>
          <a:bodyPr/>
          <a:lstStyle>
            <a:lvl1pPr>
              <a:defRPr>
                <a:solidFill>
                  <a:schemeClr val="tx1"/>
                </a:solidFill>
              </a:defRPr>
            </a:lvl1pPr>
          </a:lstStyle>
          <a:p>
            <a:r>
              <a:rPr lang="en-US" smtClean="0"/>
              <a:t>Click icon to add picture</a:t>
            </a:r>
            <a:endParaRPr lang="en-GB"/>
          </a:p>
        </p:txBody>
      </p:sp>
      <p:sp>
        <p:nvSpPr>
          <p:cNvPr id="45" name="Picture Placeholder 19"/>
          <p:cNvSpPr>
            <a:spLocks noGrp="1"/>
          </p:cNvSpPr>
          <p:nvPr>
            <p:ph type="pic" sz="quarter" idx="27"/>
          </p:nvPr>
        </p:nvSpPr>
        <p:spPr>
          <a:xfrm>
            <a:off x="6675962" y="4833147"/>
            <a:ext cx="1367316" cy="1338719"/>
          </a:xfrm>
        </p:spPr>
        <p:txBody>
          <a:bodyPr/>
          <a:lstStyle>
            <a:lvl1pPr>
              <a:defRPr>
                <a:solidFill>
                  <a:schemeClr val="tx1"/>
                </a:solidFill>
              </a:defRPr>
            </a:lvl1pPr>
          </a:lstStyle>
          <a:p>
            <a:r>
              <a:rPr lang="en-US" smtClean="0"/>
              <a:t>Click icon to add picture</a:t>
            </a:r>
            <a:endParaRPr lang="en-GB"/>
          </a:p>
        </p:txBody>
      </p:sp>
      <p:cxnSp>
        <p:nvCxnSpPr>
          <p:cNvPr id="23" name="Straight Connector 22"/>
          <p:cNvCxnSpPr/>
          <p:nvPr userDrawn="1"/>
        </p:nvCxnSpPr>
        <p:spPr>
          <a:xfrm flipV="1">
            <a:off x="579810" y="1491683"/>
            <a:ext cx="8904228" cy="0"/>
          </a:xfrm>
          <a:prstGeom prst="line">
            <a:avLst/>
          </a:prstGeom>
          <a:ln>
            <a:solidFill>
              <a:srgbClr val="606B8D"/>
            </a:solidFill>
          </a:ln>
        </p:spPr>
        <p:style>
          <a:lnRef idx="1">
            <a:schemeClr val="accent1"/>
          </a:lnRef>
          <a:fillRef idx="0">
            <a:schemeClr val="accent1"/>
          </a:fillRef>
          <a:effectRef idx="0">
            <a:schemeClr val="accent1"/>
          </a:effectRef>
          <a:fontRef idx="minor">
            <a:schemeClr val="tx1"/>
          </a:fontRef>
        </p:style>
      </p:cxnSp>
      <p:sp>
        <p:nvSpPr>
          <p:cNvPr id="25" name="Text Placeholder 8"/>
          <p:cNvSpPr>
            <a:spLocks noGrp="1"/>
          </p:cNvSpPr>
          <p:nvPr>
            <p:ph type="body" sz="quarter" idx="37" hasCustomPrompt="1"/>
          </p:nvPr>
        </p:nvSpPr>
        <p:spPr>
          <a:xfrm>
            <a:off x="498565" y="6254740"/>
            <a:ext cx="4038307" cy="388759"/>
          </a:xfrm>
        </p:spPr>
        <p:txBody>
          <a:bodyPr anchor="b"/>
          <a:lstStyle>
            <a:lvl1pPr marL="0" indent="0">
              <a:buFontTx/>
              <a:buNone/>
              <a:defRPr sz="900"/>
            </a:lvl1pPr>
          </a:lstStyle>
          <a:p>
            <a:pPr lvl="0"/>
            <a:r>
              <a:rPr lang="en-US" dirty="0" smtClean="0"/>
              <a:t>Source: Enter source here</a:t>
            </a:r>
            <a:endParaRPr lang="en-GB" dirty="0"/>
          </a:p>
        </p:txBody>
      </p:sp>
    </p:spTree>
    <p:extLst>
      <p:ext uri="{BB962C8B-B14F-4D97-AF65-F5344CB8AC3E}">
        <p14:creationId xmlns:p14="http://schemas.microsoft.com/office/powerpoint/2010/main" val="150086823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1. TEAM 3 PEOPLE AND BIOG">
    <p:spTree>
      <p:nvGrpSpPr>
        <p:cNvPr id="1" name=""/>
        <p:cNvGrpSpPr/>
        <p:nvPr/>
      </p:nvGrpSpPr>
      <p:grpSpPr>
        <a:xfrm>
          <a:off x="0" y="0"/>
          <a:ext cx="0" cy="0"/>
          <a:chOff x="0" y="0"/>
          <a:chExt cx="0" cy="0"/>
        </a:xfrm>
      </p:grpSpPr>
      <p:sp>
        <p:nvSpPr>
          <p:cNvPr id="21" name="Rectangle 20"/>
          <p:cNvSpPr/>
          <p:nvPr userDrawn="1"/>
        </p:nvSpPr>
        <p:spPr>
          <a:xfrm>
            <a:off x="585495" y="1614075"/>
            <a:ext cx="2866710" cy="4689011"/>
          </a:xfrm>
          <a:prstGeom prst="rect">
            <a:avLst/>
          </a:prstGeom>
          <a:solidFill>
            <a:srgbClr val="A1A7C0"/>
          </a:solidFill>
          <a:ln>
            <a:noFill/>
          </a:ln>
        </p:spPr>
        <p:style>
          <a:lnRef idx="2">
            <a:schemeClr val="accent1">
              <a:shade val="50000"/>
            </a:schemeClr>
          </a:lnRef>
          <a:fillRef idx="1">
            <a:schemeClr val="accent1"/>
          </a:fillRef>
          <a:effectRef idx="0">
            <a:schemeClr val="accent1"/>
          </a:effectRef>
          <a:fontRef idx="minor">
            <a:schemeClr val="lt1"/>
          </a:fontRef>
        </p:style>
        <p:txBody>
          <a:bodyPr lIns="83812" tIns="41906" rIns="83812" bIns="41906" rtlCol="0" anchor="ctr"/>
          <a:lstStyle/>
          <a:p>
            <a:pPr algn="ctr" defTabSz="956090" fontAlgn="auto">
              <a:spcBef>
                <a:spcPts val="0"/>
              </a:spcBef>
              <a:spcAft>
                <a:spcPts val="0"/>
              </a:spcAft>
            </a:pPr>
            <a:endParaRPr lang="en-GB" sz="1900">
              <a:solidFill>
                <a:srgbClr val="002244"/>
              </a:solidFill>
            </a:endParaRPr>
          </a:p>
        </p:txBody>
      </p:sp>
      <p:sp>
        <p:nvSpPr>
          <p:cNvPr id="22" name="Rectangle 21"/>
          <p:cNvSpPr/>
          <p:nvPr userDrawn="1"/>
        </p:nvSpPr>
        <p:spPr>
          <a:xfrm>
            <a:off x="3582644" y="1614075"/>
            <a:ext cx="2866710" cy="4689011"/>
          </a:xfrm>
          <a:prstGeom prst="rect">
            <a:avLst/>
          </a:prstGeom>
          <a:solidFill>
            <a:srgbClr val="A1A7C0"/>
          </a:solidFill>
          <a:ln>
            <a:noFill/>
          </a:ln>
        </p:spPr>
        <p:style>
          <a:lnRef idx="2">
            <a:schemeClr val="accent1">
              <a:shade val="50000"/>
            </a:schemeClr>
          </a:lnRef>
          <a:fillRef idx="1">
            <a:schemeClr val="accent1"/>
          </a:fillRef>
          <a:effectRef idx="0">
            <a:schemeClr val="accent1"/>
          </a:effectRef>
          <a:fontRef idx="minor">
            <a:schemeClr val="lt1"/>
          </a:fontRef>
        </p:style>
        <p:txBody>
          <a:bodyPr lIns="83812" tIns="41906" rIns="83812" bIns="41906" rtlCol="0" anchor="ctr"/>
          <a:lstStyle/>
          <a:p>
            <a:pPr algn="ctr" defTabSz="956090" fontAlgn="auto">
              <a:spcBef>
                <a:spcPts val="0"/>
              </a:spcBef>
              <a:spcAft>
                <a:spcPts val="0"/>
              </a:spcAft>
            </a:pPr>
            <a:endParaRPr lang="en-GB" sz="1900">
              <a:solidFill>
                <a:srgbClr val="002244"/>
              </a:solidFill>
            </a:endParaRPr>
          </a:p>
        </p:txBody>
      </p:sp>
      <p:sp>
        <p:nvSpPr>
          <p:cNvPr id="23" name="Rectangle 22"/>
          <p:cNvSpPr/>
          <p:nvPr userDrawn="1"/>
        </p:nvSpPr>
        <p:spPr>
          <a:xfrm>
            <a:off x="6595557" y="1614075"/>
            <a:ext cx="2866710" cy="4689011"/>
          </a:xfrm>
          <a:prstGeom prst="rect">
            <a:avLst/>
          </a:prstGeom>
          <a:solidFill>
            <a:srgbClr val="A1A7C0"/>
          </a:solidFill>
          <a:ln>
            <a:noFill/>
          </a:ln>
        </p:spPr>
        <p:style>
          <a:lnRef idx="2">
            <a:schemeClr val="accent1">
              <a:shade val="50000"/>
            </a:schemeClr>
          </a:lnRef>
          <a:fillRef idx="1">
            <a:schemeClr val="accent1"/>
          </a:fillRef>
          <a:effectRef idx="0">
            <a:schemeClr val="accent1"/>
          </a:effectRef>
          <a:fontRef idx="minor">
            <a:schemeClr val="lt1"/>
          </a:fontRef>
        </p:style>
        <p:txBody>
          <a:bodyPr lIns="83812" tIns="41906" rIns="83812" bIns="41906" rtlCol="0" anchor="ctr"/>
          <a:lstStyle/>
          <a:p>
            <a:pPr algn="ctr" defTabSz="956090" fontAlgn="auto">
              <a:spcBef>
                <a:spcPts val="0"/>
              </a:spcBef>
              <a:spcAft>
                <a:spcPts val="0"/>
              </a:spcAft>
            </a:pPr>
            <a:endParaRPr lang="en-GB" sz="1900">
              <a:solidFill>
                <a:srgbClr val="002244"/>
              </a:solidFill>
            </a:endParaRPr>
          </a:p>
        </p:txBody>
      </p:sp>
      <p:cxnSp>
        <p:nvCxnSpPr>
          <p:cNvPr id="24" name="Straight Connector 23"/>
          <p:cNvCxnSpPr/>
          <p:nvPr userDrawn="1"/>
        </p:nvCxnSpPr>
        <p:spPr>
          <a:xfrm>
            <a:off x="652187" y="3100686"/>
            <a:ext cx="2719149"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userDrawn="1"/>
        </p:nvCxnSpPr>
        <p:spPr>
          <a:xfrm>
            <a:off x="3643409" y="3100686"/>
            <a:ext cx="2719149"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userDrawn="1"/>
        </p:nvCxnSpPr>
        <p:spPr>
          <a:xfrm>
            <a:off x="6665494" y="3100686"/>
            <a:ext cx="2719149"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GB"/>
          </a:p>
        </p:txBody>
      </p:sp>
      <p:sp>
        <p:nvSpPr>
          <p:cNvPr id="3" name="Slide Number Placeholder 2"/>
          <p:cNvSpPr>
            <a:spLocks noGrp="1"/>
          </p:cNvSpPr>
          <p:nvPr>
            <p:ph type="sldNum" sz="quarter" idx="10"/>
          </p:nvPr>
        </p:nvSpPr>
        <p:spPr/>
        <p:txBody>
          <a:bodyPr/>
          <a:lstStyle/>
          <a:p>
            <a:pPr>
              <a:defRPr/>
            </a:pPr>
            <a:fld id="{9E3FD055-00A3-4E1F-830A-86C1BE1F854C}" type="slidenum">
              <a:rPr lang="en-GB" smtClean="0">
                <a:solidFill>
                  <a:srgbClr val="002244"/>
                </a:solidFill>
              </a:rPr>
              <a:pPr>
                <a:defRPr/>
              </a:pPr>
              <a:t>‹#›</a:t>
            </a:fld>
            <a:endParaRPr lang="en-GB" dirty="0">
              <a:solidFill>
                <a:srgbClr val="002244"/>
              </a:solidFill>
            </a:endParaRPr>
          </a:p>
        </p:txBody>
      </p:sp>
      <p:sp>
        <p:nvSpPr>
          <p:cNvPr id="7" name="Picture Placeholder 19"/>
          <p:cNvSpPr>
            <a:spLocks noGrp="1"/>
          </p:cNvSpPr>
          <p:nvPr>
            <p:ph type="pic" sz="quarter" idx="11"/>
          </p:nvPr>
        </p:nvSpPr>
        <p:spPr>
          <a:xfrm>
            <a:off x="665901" y="1687156"/>
            <a:ext cx="1367316" cy="1338719"/>
          </a:xfrm>
        </p:spPr>
        <p:txBody>
          <a:bodyPr/>
          <a:lstStyle>
            <a:lvl1pPr>
              <a:defRPr>
                <a:solidFill>
                  <a:schemeClr val="tx1"/>
                </a:solidFill>
              </a:defRPr>
            </a:lvl1pPr>
          </a:lstStyle>
          <a:p>
            <a:r>
              <a:rPr lang="en-US" smtClean="0"/>
              <a:t>Click icon to add picture</a:t>
            </a:r>
            <a:endParaRPr lang="en-GB"/>
          </a:p>
        </p:txBody>
      </p:sp>
      <p:sp>
        <p:nvSpPr>
          <p:cNvPr id="8" name="Text Placeholder 21"/>
          <p:cNvSpPr>
            <a:spLocks noGrp="1"/>
          </p:cNvSpPr>
          <p:nvPr>
            <p:ph type="body" sz="quarter" idx="12" hasCustomPrompt="1"/>
          </p:nvPr>
        </p:nvSpPr>
        <p:spPr>
          <a:xfrm>
            <a:off x="2086211" y="1688980"/>
            <a:ext cx="1310892" cy="1352017"/>
          </a:xfrm>
        </p:spPr>
        <p:txBody>
          <a:bodyPr lIns="0" tIns="0" rIns="0" bIns="0" anchor="b"/>
          <a:lstStyle>
            <a:lvl1pPr marL="0" indent="0">
              <a:spcBef>
                <a:spcPts val="0"/>
              </a:spcBef>
              <a:buFontTx/>
              <a:buNone/>
              <a:defRPr sz="900" b="1">
                <a:solidFill>
                  <a:schemeClr val="tx1"/>
                </a:solidFill>
              </a:defRPr>
            </a:lvl1pPr>
            <a:lvl2pPr marL="0" indent="0">
              <a:spcBef>
                <a:spcPts val="0"/>
              </a:spcBef>
              <a:buFontTx/>
              <a:buNone/>
              <a:defRPr sz="900">
                <a:solidFill>
                  <a:schemeClr val="tx1"/>
                </a:solidFill>
              </a:defRPr>
            </a:lvl2pPr>
            <a:lvl3pPr marL="0" indent="0">
              <a:spcBef>
                <a:spcPts val="184"/>
              </a:spcBef>
              <a:buFontTx/>
              <a:buNone/>
              <a:defRPr sz="900">
                <a:solidFill>
                  <a:schemeClr val="tx1"/>
                </a:solidFill>
              </a:defRPr>
            </a:lvl3pPr>
            <a:lvl4pPr>
              <a:buFontTx/>
              <a:buNone/>
              <a:defRPr/>
            </a:lvl4pPr>
            <a:lvl5pPr>
              <a:buFontTx/>
              <a:buNone/>
              <a:defRPr/>
            </a:lvl5pPr>
          </a:lstStyle>
          <a:p>
            <a:pPr lvl="0"/>
            <a:r>
              <a:rPr lang="en-US" dirty="0" smtClean="0"/>
              <a:t>Name:</a:t>
            </a:r>
          </a:p>
          <a:p>
            <a:pPr lvl="1"/>
            <a:r>
              <a:rPr lang="en-US" dirty="0" smtClean="0"/>
              <a:t>Job Title:</a:t>
            </a:r>
          </a:p>
          <a:p>
            <a:pPr lvl="2"/>
            <a:r>
              <a:rPr lang="en-US" dirty="0" smtClean="0"/>
              <a:t>Tel:</a:t>
            </a:r>
          </a:p>
          <a:p>
            <a:pPr lvl="2"/>
            <a:r>
              <a:rPr lang="en-US" dirty="0" smtClean="0"/>
              <a:t>Mob:</a:t>
            </a:r>
          </a:p>
          <a:p>
            <a:pPr lvl="2"/>
            <a:r>
              <a:rPr lang="en-US" dirty="0" smtClean="0"/>
              <a:t>Email:</a:t>
            </a:r>
            <a:endParaRPr lang="en-GB" dirty="0"/>
          </a:p>
        </p:txBody>
      </p:sp>
      <p:sp>
        <p:nvSpPr>
          <p:cNvPr id="9" name="Picture Placeholder 19"/>
          <p:cNvSpPr>
            <a:spLocks noGrp="1"/>
          </p:cNvSpPr>
          <p:nvPr>
            <p:ph type="pic" sz="quarter" idx="13"/>
          </p:nvPr>
        </p:nvSpPr>
        <p:spPr>
          <a:xfrm>
            <a:off x="3663044" y="1687156"/>
            <a:ext cx="1367316" cy="1338719"/>
          </a:xfrm>
        </p:spPr>
        <p:txBody>
          <a:bodyPr/>
          <a:lstStyle>
            <a:lvl1pPr>
              <a:defRPr>
                <a:solidFill>
                  <a:schemeClr val="tx1"/>
                </a:solidFill>
              </a:defRPr>
            </a:lvl1pPr>
          </a:lstStyle>
          <a:p>
            <a:r>
              <a:rPr lang="en-US" smtClean="0"/>
              <a:t>Click icon to add picture</a:t>
            </a:r>
            <a:endParaRPr lang="en-GB"/>
          </a:p>
        </p:txBody>
      </p:sp>
      <p:sp>
        <p:nvSpPr>
          <p:cNvPr id="10" name="Text Placeholder 21"/>
          <p:cNvSpPr>
            <a:spLocks noGrp="1"/>
          </p:cNvSpPr>
          <p:nvPr>
            <p:ph type="body" sz="quarter" idx="14" hasCustomPrompt="1"/>
          </p:nvPr>
        </p:nvSpPr>
        <p:spPr>
          <a:xfrm>
            <a:off x="5083352" y="1688980"/>
            <a:ext cx="1310892" cy="1352017"/>
          </a:xfrm>
        </p:spPr>
        <p:txBody>
          <a:bodyPr lIns="0" tIns="0" rIns="0" bIns="0" anchor="b"/>
          <a:lstStyle>
            <a:lvl1pPr marL="0" indent="0">
              <a:spcBef>
                <a:spcPts val="0"/>
              </a:spcBef>
              <a:buFontTx/>
              <a:buNone/>
              <a:defRPr sz="900" b="1">
                <a:solidFill>
                  <a:schemeClr val="tx1"/>
                </a:solidFill>
              </a:defRPr>
            </a:lvl1pPr>
            <a:lvl2pPr marL="0" indent="0">
              <a:spcBef>
                <a:spcPts val="0"/>
              </a:spcBef>
              <a:buFontTx/>
              <a:buNone/>
              <a:defRPr sz="900">
                <a:solidFill>
                  <a:schemeClr val="tx1"/>
                </a:solidFill>
              </a:defRPr>
            </a:lvl2pPr>
            <a:lvl3pPr marL="0" indent="0">
              <a:spcBef>
                <a:spcPts val="184"/>
              </a:spcBef>
              <a:buFontTx/>
              <a:buNone/>
              <a:defRPr sz="900">
                <a:solidFill>
                  <a:schemeClr val="tx1"/>
                </a:solidFill>
              </a:defRPr>
            </a:lvl3pPr>
            <a:lvl4pPr>
              <a:buFontTx/>
              <a:buNone/>
              <a:defRPr/>
            </a:lvl4pPr>
            <a:lvl5pPr>
              <a:buFontTx/>
              <a:buNone/>
              <a:defRPr/>
            </a:lvl5pPr>
          </a:lstStyle>
          <a:p>
            <a:pPr lvl="0"/>
            <a:r>
              <a:rPr lang="en-US" dirty="0" smtClean="0"/>
              <a:t>Name:</a:t>
            </a:r>
          </a:p>
          <a:p>
            <a:pPr lvl="1"/>
            <a:r>
              <a:rPr lang="en-US" dirty="0" smtClean="0"/>
              <a:t>Job Title:</a:t>
            </a:r>
          </a:p>
          <a:p>
            <a:pPr lvl="2"/>
            <a:r>
              <a:rPr lang="en-US" dirty="0" smtClean="0"/>
              <a:t>Tel:</a:t>
            </a:r>
          </a:p>
          <a:p>
            <a:pPr lvl="2"/>
            <a:r>
              <a:rPr lang="en-US" dirty="0" smtClean="0"/>
              <a:t>Mob:</a:t>
            </a:r>
          </a:p>
          <a:p>
            <a:pPr lvl="2"/>
            <a:r>
              <a:rPr lang="en-US" dirty="0" smtClean="0"/>
              <a:t>Email:</a:t>
            </a:r>
            <a:endParaRPr lang="en-GB" dirty="0"/>
          </a:p>
        </p:txBody>
      </p:sp>
      <p:sp>
        <p:nvSpPr>
          <p:cNvPr id="11" name="Picture Placeholder 19"/>
          <p:cNvSpPr>
            <a:spLocks noGrp="1"/>
          </p:cNvSpPr>
          <p:nvPr>
            <p:ph type="pic" sz="quarter" idx="15"/>
          </p:nvPr>
        </p:nvSpPr>
        <p:spPr>
          <a:xfrm>
            <a:off x="6675962" y="1687156"/>
            <a:ext cx="1367316" cy="1338719"/>
          </a:xfrm>
        </p:spPr>
        <p:txBody>
          <a:bodyPr/>
          <a:lstStyle>
            <a:lvl1pPr>
              <a:defRPr>
                <a:solidFill>
                  <a:schemeClr val="tx1"/>
                </a:solidFill>
              </a:defRPr>
            </a:lvl1pPr>
          </a:lstStyle>
          <a:p>
            <a:r>
              <a:rPr lang="en-US" smtClean="0"/>
              <a:t>Click icon to add picture</a:t>
            </a:r>
            <a:endParaRPr lang="en-GB"/>
          </a:p>
        </p:txBody>
      </p:sp>
      <p:sp>
        <p:nvSpPr>
          <p:cNvPr id="12" name="Text Placeholder 21"/>
          <p:cNvSpPr>
            <a:spLocks noGrp="1"/>
          </p:cNvSpPr>
          <p:nvPr>
            <p:ph type="body" sz="quarter" idx="16" hasCustomPrompt="1"/>
          </p:nvPr>
        </p:nvSpPr>
        <p:spPr>
          <a:xfrm>
            <a:off x="8096275" y="1688980"/>
            <a:ext cx="1310892" cy="1352017"/>
          </a:xfrm>
        </p:spPr>
        <p:txBody>
          <a:bodyPr lIns="0" tIns="0" rIns="0" bIns="0" anchor="b"/>
          <a:lstStyle>
            <a:lvl1pPr marL="0" indent="0">
              <a:spcBef>
                <a:spcPts val="0"/>
              </a:spcBef>
              <a:buFontTx/>
              <a:buNone/>
              <a:defRPr sz="900" b="1">
                <a:solidFill>
                  <a:schemeClr val="tx1"/>
                </a:solidFill>
              </a:defRPr>
            </a:lvl1pPr>
            <a:lvl2pPr marL="0" indent="0">
              <a:spcBef>
                <a:spcPts val="0"/>
              </a:spcBef>
              <a:buFontTx/>
              <a:buNone/>
              <a:defRPr sz="900">
                <a:solidFill>
                  <a:schemeClr val="tx1"/>
                </a:solidFill>
              </a:defRPr>
            </a:lvl2pPr>
            <a:lvl3pPr marL="0" indent="0">
              <a:spcBef>
                <a:spcPts val="184"/>
              </a:spcBef>
              <a:buFontTx/>
              <a:buNone/>
              <a:defRPr sz="900">
                <a:solidFill>
                  <a:schemeClr val="tx1"/>
                </a:solidFill>
              </a:defRPr>
            </a:lvl3pPr>
            <a:lvl4pPr>
              <a:buFontTx/>
              <a:buNone/>
              <a:defRPr/>
            </a:lvl4pPr>
            <a:lvl5pPr>
              <a:buFontTx/>
              <a:buNone/>
              <a:defRPr/>
            </a:lvl5pPr>
          </a:lstStyle>
          <a:p>
            <a:pPr lvl="0"/>
            <a:r>
              <a:rPr lang="en-US" dirty="0" smtClean="0"/>
              <a:t>Name:</a:t>
            </a:r>
          </a:p>
          <a:p>
            <a:pPr lvl="1"/>
            <a:r>
              <a:rPr lang="en-US" dirty="0" smtClean="0"/>
              <a:t>Job Title:</a:t>
            </a:r>
          </a:p>
          <a:p>
            <a:pPr lvl="2"/>
            <a:r>
              <a:rPr lang="en-US" dirty="0" smtClean="0"/>
              <a:t>Tel:</a:t>
            </a:r>
          </a:p>
          <a:p>
            <a:pPr lvl="2"/>
            <a:r>
              <a:rPr lang="en-US" dirty="0" smtClean="0"/>
              <a:t>Mob:</a:t>
            </a:r>
          </a:p>
          <a:p>
            <a:pPr lvl="2"/>
            <a:r>
              <a:rPr lang="en-US" dirty="0" smtClean="0"/>
              <a:t>Email:</a:t>
            </a:r>
            <a:endParaRPr lang="en-GB" dirty="0"/>
          </a:p>
        </p:txBody>
      </p:sp>
      <p:sp>
        <p:nvSpPr>
          <p:cNvPr id="14" name="Text Placeholder 13"/>
          <p:cNvSpPr>
            <a:spLocks noGrp="1"/>
          </p:cNvSpPr>
          <p:nvPr>
            <p:ph type="body" sz="quarter" idx="17" hasCustomPrompt="1"/>
          </p:nvPr>
        </p:nvSpPr>
        <p:spPr>
          <a:xfrm>
            <a:off x="568372" y="3171721"/>
            <a:ext cx="2851233" cy="3087581"/>
          </a:xfrm>
        </p:spPr>
        <p:txBody>
          <a:bodyPr/>
          <a:lstStyle>
            <a:lvl1pPr marL="0" indent="0">
              <a:buFontTx/>
              <a:buNone/>
              <a:defRPr sz="1700">
                <a:solidFill>
                  <a:schemeClr val="tx1"/>
                </a:solidFill>
              </a:defRPr>
            </a:lvl1pPr>
            <a:lvl2pPr marL="386084" indent="-197996">
              <a:buClr>
                <a:schemeClr val="tx1"/>
              </a:buClr>
              <a:buFont typeface="Wingdings" pitchFamily="2" charset="2"/>
              <a:buChar char="§"/>
              <a:defRPr sz="1700">
                <a:solidFill>
                  <a:schemeClr val="tx1"/>
                </a:solidFill>
              </a:defRPr>
            </a:lvl2pPr>
            <a:lvl3pPr marL="616979" indent="-221181">
              <a:buClr>
                <a:srgbClr val="606B8D"/>
              </a:buClr>
              <a:buFont typeface="Wingdings" pitchFamily="2" charset="2"/>
              <a:buChar char="§"/>
              <a:defRPr sz="1700">
                <a:solidFill>
                  <a:schemeClr val="tx1"/>
                </a:solidFill>
              </a:defRPr>
            </a:lvl3pPr>
            <a:lvl4pPr marL="887660" indent="-224391">
              <a:buClr>
                <a:srgbClr val="606B8D"/>
              </a:buClr>
              <a:buFont typeface="Wingdings" pitchFamily="2" charset="2"/>
              <a:buChar char="§"/>
              <a:defRPr sz="1700">
                <a:solidFill>
                  <a:schemeClr val="tx1"/>
                </a:solidFill>
              </a:defRPr>
            </a:lvl4pPr>
            <a:lvl5pPr marL="1121946" indent="-224391">
              <a:buClr>
                <a:srgbClr val="606B8D"/>
              </a:buClr>
              <a:buFont typeface="Wingdings" pitchFamily="2" charset="2"/>
              <a:buChar char="§"/>
              <a:defRPr sz="1700">
                <a:solidFill>
                  <a:schemeClr val="tx1"/>
                </a:solidFill>
              </a:defRPr>
            </a:lvl5pPr>
          </a:lstStyle>
          <a:p>
            <a:pPr lvl="0"/>
            <a:r>
              <a:rPr lang="en-US" dirty="0" smtClean="0"/>
              <a:t>Insert Biography</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15" name="Text Placeholder 13"/>
          <p:cNvSpPr>
            <a:spLocks noGrp="1"/>
          </p:cNvSpPr>
          <p:nvPr>
            <p:ph type="body" sz="quarter" idx="18" hasCustomPrompt="1"/>
          </p:nvPr>
        </p:nvSpPr>
        <p:spPr>
          <a:xfrm>
            <a:off x="3549534" y="3171721"/>
            <a:ext cx="2851233" cy="3087581"/>
          </a:xfrm>
        </p:spPr>
        <p:txBody>
          <a:bodyPr/>
          <a:lstStyle>
            <a:lvl1pPr marL="0" indent="0">
              <a:buFontTx/>
              <a:buNone/>
              <a:defRPr sz="1700">
                <a:solidFill>
                  <a:schemeClr val="tx1"/>
                </a:solidFill>
              </a:defRPr>
            </a:lvl1pPr>
            <a:lvl2pPr marL="386084" indent="-197996">
              <a:buClr>
                <a:schemeClr val="tx1"/>
              </a:buClr>
              <a:buFont typeface="Wingdings" pitchFamily="2" charset="2"/>
              <a:buChar char="§"/>
              <a:defRPr sz="1700">
                <a:solidFill>
                  <a:schemeClr val="tx1"/>
                </a:solidFill>
              </a:defRPr>
            </a:lvl2pPr>
            <a:lvl3pPr marL="616979" indent="-221181">
              <a:buClr>
                <a:srgbClr val="606B8D"/>
              </a:buClr>
              <a:buFont typeface="Wingdings" pitchFamily="2" charset="2"/>
              <a:buChar char="§"/>
              <a:defRPr sz="1700">
                <a:solidFill>
                  <a:schemeClr val="tx1"/>
                </a:solidFill>
              </a:defRPr>
            </a:lvl3pPr>
            <a:lvl4pPr marL="887660" indent="-224391">
              <a:buClr>
                <a:srgbClr val="606B8D"/>
              </a:buClr>
              <a:buFont typeface="Wingdings" pitchFamily="2" charset="2"/>
              <a:buChar char="§"/>
              <a:defRPr sz="1700">
                <a:solidFill>
                  <a:schemeClr val="tx1"/>
                </a:solidFill>
              </a:defRPr>
            </a:lvl4pPr>
            <a:lvl5pPr marL="1121946" indent="-224391">
              <a:buClr>
                <a:srgbClr val="606B8D"/>
              </a:buClr>
              <a:buFont typeface="Wingdings" pitchFamily="2" charset="2"/>
              <a:buChar char="§"/>
              <a:defRPr sz="1700">
                <a:solidFill>
                  <a:schemeClr val="tx1"/>
                </a:solidFill>
              </a:defRPr>
            </a:lvl5pPr>
          </a:lstStyle>
          <a:p>
            <a:pPr lvl="0"/>
            <a:r>
              <a:rPr lang="en-US" dirty="0" smtClean="0"/>
              <a:t>Insert Biography</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16" name="Text Placeholder 13"/>
          <p:cNvSpPr>
            <a:spLocks noGrp="1"/>
          </p:cNvSpPr>
          <p:nvPr>
            <p:ph type="body" sz="quarter" idx="19" hasCustomPrompt="1"/>
          </p:nvPr>
        </p:nvSpPr>
        <p:spPr>
          <a:xfrm>
            <a:off x="6578436" y="3171721"/>
            <a:ext cx="2851233" cy="3087581"/>
          </a:xfrm>
        </p:spPr>
        <p:txBody>
          <a:bodyPr/>
          <a:lstStyle>
            <a:lvl1pPr marL="0" indent="0">
              <a:buFontTx/>
              <a:buNone/>
              <a:defRPr sz="1700">
                <a:solidFill>
                  <a:schemeClr val="tx1"/>
                </a:solidFill>
              </a:defRPr>
            </a:lvl1pPr>
            <a:lvl2pPr marL="386084" indent="-197996">
              <a:buClr>
                <a:schemeClr val="tx1"/>
              </a:buClr>
              <a:buFont typeface="Wingdings" pitchFamily="2" charset="2"/>
              <a:buChar char="§"/>
              <a:defRPr sz="1700">
                <a:solidFill>
                  <a:schemeClr val="tx1"/>
                </a:solidFill>
              </a:defRPr>
            </a:lvl2pPr>
            <a:lvl3pPr marL="616979" indent="-221181">
              <a:buClr>
                <a:srgbClr val="606B8D"/>
              </a:buClr>
              <a:buFont typeface="Wingdings" pitchFamily="2" charset="2"/>
              <a:buChar char="§"/>
              <a:defRPr sz="1700">
                <a:solidFill>
                  <a:schemeClr val="tx1"/>
                </a:solidFill>
              </a:defRPr>
            </a:lvl3pPr>
            <a:lvl4pPr marL="887660" indent="-224391">
              <a:buClr>
                <a:srgbClr val="606B8D"/>
              </a:buClr>
              <a:buFont typeface="Wingdings" pitchFamily="2" charset="2"/>
              <a:buChar char="§"/>
              <a:defRPr sz="1700">
                <a:solidFill>
                  <a:schemeClr val="tx1"/>
                </a:solidFill>
              </a:defRPr>
            </a:lvl4pPr>
            <a:lvl5pPr marL="1121946" indent="-224391">
              <a:buClr>
                <a:srgbClr val="606B8D"/>
              </a:buClr>
              <a:buFont typeface="Wingdings" pitchFamily="2" charset="2"/>
              <a:buChar char="§"/>
              <a:defRPr sz="1700">
                <a:solidFill>
                  <a:schemeClr val="tx1"/>
                </a:solidFill>
              </a:defRPr>
            </a:lvl5pPr>
          </a:lstStyle>
          <a:p>
            <a:pPr lvl="0"/>
            <a:r>
              <a:rPr lang="en-US" dirty="0" smtClean="0"/>
              <a:t>Insert Biography</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27" name="Text Placeholder 8"/>
          <p:cNvSpPr>
            <a:spLocks noGrp="1"/>
          </p:cNvSpPr>
          <p:nvPr>
            <p:ph type="body" sz="quarter" idx="20" hasCustomPrompt="1"/>
          </p:nvPr>
        </p:nvSpPr>
        <p:spPr>
          <a:xfrm>
            <a:off x="498536" y="6254740"/>
            <a:ext cx="3952166" cy="388759"/>
          </a:xfrm>
        </p:spPr>
        <p:txBody>
          <a:bodyPr anchor="b"/>
          <a:lstStyle>
            <a:lvl1pPr marL="0" indent="0">
              <a:buFontTx/>
              <a:buNone/>
              <a:defRPr sz="900"/>
            </a:lvl1pPr>
          </a:lstStyle>
          <a:p>
            <a:pPr lvl="0"/>
            <a:r>
              <a:rPr lang="en-US" dirty="0" smtClean="0"/>
              <a:t>Source: Enter source here</a:t>
            </a:r>
            <a:endParaRPr lang="en-GB" dirty="0"/>
          </a:p>
        </p:txBody>
      </p:sp>
      <p:cxnSp>
        <p:nvCxnSpPr>
          <p:cNvPr id="28" name="Straight Connector 27"/>
          <p:cNvCxnSpPr/>
          <p:nvPr userDrawn="1"/>
        </p:nvCxnSpPr>
        <p:spPr>
          <a:xfrm flipV="1">
            <a:off x="579810" y="1491683"/>
            <a:ext cx="8904228" cy="0"/>
          </a:xfrm>
          <a:prstGeom prst="line">
            <a:avLst/>
          </a:prstGeom>
          <a:ln>
            <a:solidFill>
              <a:srgbClr val="606B8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2844497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2. TEAM 2 PEOPLE AND BIOG">
    <p:spTree>
      <p:nvGrpSpPr>
        <p:cNvPr id="1" name=""/>
        <p:cNvGrpSpPr/>
        <p:nvPr/>
      </p:nvGrpSpPr>
      <p:grpSpPr>
        <a:xfrm>
          <a:off x="0" y="0"/>
          <a:ext cx="0" cy="0"/>
          <a:chOff x="0" y="0"/>
          <a:chExt cx="0" cy="0"/>
        </a:xfrm>
      </p:grpSpPr>
      <p:sp>
        <p:nvSpPr>
          <p:cNvPr id="19" name="Rectangle 18"/>
          <p:cNvSpPr/>
          <p:nvPr userDrawn="1"/>
        </p:nvSpPr>
        <p:spPr>
          <a:xfrm>
            <a:off x="585495" y="670221"/>
            <a:ext cx="1500714" cy="5616274"/>
          </a:xfrm>
          <a:prstGeom prst="rect">
            <a:avLst/>
          </a:prstGeom>
          <a:solidFill>
            <a:srgbClr val="A1A7C0"/>
          </a:solidFill>
          <a:ln>
            <a:noFill/>
          </a:ln>
        </p:spPr>
        <p:style>
          <a:lnRef idx="2">
            <a:schemeClr val="accent1">
              <a:shade val="50000"/>
            </a:schemeClr>
          </a:lnRef>
          <a:fillRef idx="1">
            <a:schemeClr val="accent1"/>
          </a:fillRef>
          <a:effectRef idx="0">
            <a:schemeClr val="accent1"/>
          </a:effectRef>
          <a:fontRef idx="minor">
            <a:schemeClr val="lt1"/>
          </a:fontRef>
        </p:style>
        <p:txBody>
          <a:bodyPr lIns="83812" tIns="41906" rIns="83812" bIns="41906" rtlCol="0" anchor="ctr"/>
          <a:lstStyle/>
          <a:p>
            <a:pPr algn="ctr" defTabSz="956090" fontAlgn="auto">
              <a:spcBef>
                <a:spcPts val="0"/>
              </a:spcBef>
              <a:spcAft>
                <a:spcPts val="0"/>
              </a:spcAft>
            </a:pPr>
            <a:endParaRPr lang="en-GB" sz="1900">
              <a:solidFill>
                <a:srgbClr val="002244"/>
              </a:solidFill>
            </a:endParaRPr>
          </a:p>
        </p:txBody>
      </p:sp>
      <p:sp>
        <p:nvSpPr>
          <p:cNvPr id="20" name="Rectangle 19"/>
          <p:cNvSpPr/>
          <p:nvPr userDrawn="1"/>
        </p:nvSpPr>
        <p:spPr>
          <a:xfrm>
            <a:off x="5065414" y="670221"/>
            <a:ext cx="1500714" cy="5616274"/>
          </a:xfrm>
          <a:prstGeom prst="rect">
            <a:avLst/>
          </a:prstGeom>
          <a:solidFill>
            <a:srgbClr val="A1A7C0"/>
          </a:solidFill>
          <a:ln>
            <a:noFill/>
          </a:ln>
        </p:spPr>
        <p:style>
          <a:lnRef idx="2">
            <a:schemeClr val="accent1">
              <a:shade val="50000"/>
            </a:schemeClr>
          </a:lnRef>
          <a:fillRef idx="1">
            <a:schemeClr val="accent1"/>
          </a:fillRef>
          <a:effectRef idx="0">
            <a:schemeClr val="accent1"/>
          </a:effectRef>
          <a:fontRef idx="minor">
            <a:schemeClr val="lt1"/>
          </a:fontRef>
        </p:style>
        <p:txBody>
          <a:bodyPr lIns="83812" tIns="41906" rIns="83812" bIns="41906" rtlCol="0" anchor="ctr"/>
          <a:lstStyle/>
          <a:p>
            <a:pPr algn="ctr" defTabSz="956090" fontAlgn="auto">
              <a:spcBef>
                <a:spcPts val="0"/>
              </a:spcBef>
              <a:spcAft>
                <a:spcPts val="0"/>
              </a:spcAft>
            </a:pPr>
            <a:endParaRPr lang="en-GB" sz="1900">
              <a:solidFill>
                <a:srgbClr val="002244"/>
              </a:solidFill>
            </a:endParaRPr>
          </a:p>
        </p:txBody>
      </p:sp>
      <p:cxnSp>
        <p:nvCxnSpPr>
          <p:cNvPr id="21" name="Straight Connector 20"/>
          <p:cNvCxnSpPr/>
          <p:nvPr userDrawn="1"/>
        </p:nvCxnSpPr>
        <p:spPr>
          <a:xfrm>
            <a:off x="2181201" y="2180622"/>
            <a:ext cx="2734632" cy="0"/>
          </a:xfrm>
          <a:prstGeom prst="line">
            <a:avLst/>
          </a:prstGeom>
          <a:ln w="6350">
            <a:solidFill>
              <a:srgbClr val="606B8D"/>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a:xfrm>
            <a:off x="6666316" y="2180622"/>
            <a:ext cx="2734632" cy="0"/>
          </a:xfrm>
          <a:prstGeom prst="line">
            <a:avLst/>
          </a:prstGeom>
          <a:ln w="6350">
            <a:solidFill>
              <a:srgbClr val="606B8D"/>
            </a:solidFill>
          </a:ln>
        </p:spPr>
        <p:style>
          <a:lnRef idx="1">
            <a:schemeClr val="accent1"/>
          </a:lnRef>
          <a:fillRef idx="0">
            <a:schemeClr val="accent1"/>
          </a:fillRef>
          <a:effectRef idx="0">
            <a:schemeClr val="accent1"/>
          </a:effectRef>
          <a:fontRef idx="minor">
            <a:schemeClr val="tx1"/>
          </a:fontRef>
        </p:style>
      </p:cxnSp>
      <p:sp>
        <p:nvSpPr>
          <p:cNvPr id="3" name="Slide Number Placeholder 2"/>
          <p:cNvSpPr>
            <a:spLocks noGrp="1"/>
          </p:cNvSpPr>
          <p:nvPr>
            <p:ph type="sldNum" sz="quarter" idx="10"/>
          </p:nvPr>
        </p:nvSpPr>
        <p:spPr/>
        <p:txBody>
          <a:bodyPr/>
          <a:lstStyle/>
          <a:p>
            <a:pPr>
              <a:defRPr/>
            </a:pPr>
            <a:fld id="{9E3FD055-00A3-4E1F-830A-86C1BE1F854C}" type="slidenum">
              <a:rPr lang="en-GB" smtClean="0">
                <a:solidFill>
                  <a:srgbClr val="002244"/>
                </a:solidFill>
              </a:rPr>
              <a:pPr>
                <a:defRPr/>
              </a:pPr>
              <a:t>‹#›</a:t>
            </a:fld>
            <a:endParaRPr lang="en-GB" dirty="0">
              <a:solidFill>
                <a:srgbClr val="002244"/>
              </a:solidFill>
            </a:endParaRPr>
          </a:p>
        </p:txBody>
      </p:sp>
      <p:sp>
        <p:nvSpPr>
          <p:cNvPr id="4" name="Picture Placeholder 19"/>
          <p:cNvSpPr>
            <a:spLocks noGrp="1"/>
          </p:cNvSpPr>
          <p:nvPr>
            <p:ph type="pic" sz="quarter" idx="11"/>
          </p:nvPr>
        </p:nvSpPr>
        <p:spPr>
          <a:xfrm>
            <a:off x="665901" y="722335"/>
            <a:ext cx="1367316" cy="1338719"/>
          </a:xfrm>
        </p:spPr>
        <p:txBody>
          <a:bodyPr/>
          <a:lstStyle>
            <a:lvl1pPr>
              <a:defRPr>
                <a:solidFill>
                  <a:schemeClr val="tx1"/>
                </a:solidFill>
              </a:defRPr>
            </a:lvl1pPr>
          </a:lstStyle>
          <a:p>
            <a:r>
              <a:rPr lang="en-US" smtClean="0"/>
              <a:t>Click icon to add picture</a:t>
            </a:r>
            <a:endParaRPr lang="en-GB"/>
          </a:p>
        </p:txBody>
      </p:sp>
      <p:sp>
        <p:nvSpPr>
          <p:cNvPr id="5" name="Text Placeholder 21"/>
          <p:cNvSpPr>
            <a:spLocks noGrp="1"/>
          </p:cNvSpPr>
          <p:nvPr>
            <p:ph type="body" sz="quarter" idx="12" hasCustomPrompt="1"/>
          </p:nvPr>
        </p:nvSpPr>
        <p:spPr>
          <a:xfrm>
            <a:off x="2153326" y="719853"/>
            <a:ext cx="1993224" cy="1360887"/>
          </a:xfrm>
        </p:spPr>
        <p:txBody>
          <a:bodyPr lIns="0" tIns="0" rIns="0" bIns="0" anchor="b"/>
          <a:lstStyle>
            <a:lvl1pPr marL="0" indent="0">
              <a:spcBef>
                <a:spcPts val="0"/>
              </a:spcBef>
              <a:buFontTx/>
              <a:buNone/>
              <a:defRPr sz="1300" b="1">
                <a:solidFill>
                  <a:schemeClr val="tx1"/>
                </a:solidFill>
              </a:defRPr>
            </a:lvl1pPr>
            <a:lvl2pPr marL="0" indent="0">
              <a:spcBef>
                <a:spcPts val="0"/>
              </a:spcBef>
              <a:buFontTx/>
              <a:buNone/>
              <a:defRPr sz="1300">
                <a:solidFill>
                  <a:schemeClr val="tx1"/>
                </a:solidFill>
              </a:defRPr>
            </a:lvl2pPr>
            <a:lvl3pPr marL="0" indent="0">
              <a:spcBef>
                <a:spcPts val="184"/>
              </a:spcBef>
              <a:buFontTx/>
              <a:buNone/>
              <a:defRPr sz="900"/>
            </a:lvl3pPr>
            <a:lvl4pPr>
              <a:buFontTx/>
              <a:buNone/>
              <a:defRPr/>
            </a:lvl4pPr>
            <a:lvl5pPr>
              <a:buFontTx/>
              <a:buNone/>
              <a:defRPr/>
            </a:lvl5pPr>
          </a:lstStyle>
          <a:p>
            <a:pPr lvl="0"/>
            <a:r>
              <a:rPr lang="en-US" dirty="0" smtClean="0"/>
              <a:t>Name:</a:t>
            </a:r>
          </a:p>
          <a:p>
            <a:pPr lvl="1"/>
            <a:r>
              <a:rPr lang="en-US" dirty="0" smtClean="0"/>
              <a:t>Job Title::</a:t>
            </a:r>
            <a:endParaRPr lang="en-GB" dirty="0"/>
          </a:p>
        </p:txBody>
      </p:sp>
      <p:sp>
        <p:nvSpPr>
          <p:cNvPr id="7" name="Text Placeholder 6"/>
          <p:cNvSpPr>
            <a:spLocks noGrp="1"/>
          </p:cNvSpPr>
          <p:nvPr>
            <p:ph type="body" sz="quarter" idx="13"/>
          </p:nvPr>
        </p:nvSpPr>
        <p:spPr>
          <a:xfrm>
            <a:off x="2182381" y="2268985"/>
            <a:ext cx="2755916" cy="3990284"/>
          </a:xfrm>
        </p:spPr>
        <p:txBody>
          <a:bodyPr lIns="0" tIns="0" rIns="0" bIns="0"/>
          <a:lstStyle>
            <a:lvl1pPr marL="0" indent="0">
              <a:buFontTx/>
              <a:buNone/>
              <a:defRPr sz="1700">
                <a:solidFill>
                  <a:schemeClr val="tx1"/>
                </a:solidFill>
              </a:defRPr>
            </a:lvl1pPr>
            <a:lvl2pPr marL="386084" indent="-197996">
              <a:buClr>
                <a:schemeClr val="tx1"/>
              </a:buClr>
              <a:buFont typeface="Wingdings" pitchFamily="2" charset="2"/>
              <a:buChar char="§"/>
              <a:defRPr sz="1700">
                <a:solidFill>
                  <a:schemeClr val="tx1"/>
                </a:solidFill>
              </a:defRPr>
            </a:lvl2pPr>
            <a:lvl3pPr marL="616979" indent="-221181">
              <a:buClr>
                <a:srgbClr val="606B8D"/>
              </a:buClr>
              <a:buFont typeface="Wingdings" pitchFamily="2" charset="2"/>
              <a:buChar char="§"/>
              <a:defRPr sz="1700">
                <a:solidFill>
                  <a:schemeClr val="tx1"/>
                </a:solidFill>
              </a:defRPr>
            </a:lvl3pPr>
            <a:lvl4pPr marL="887660" indent="-224391">
              <a:buClr>
                <a:srgbClr val="606B8D"/>
              </a:buClr>
              <a:buFont typeface="Wingdings" pitchFamily="2" charset="2"/>
              <a:buChar char="§"/>
              <a:defRPr sz="1700">
                <a:solidFill>
                  <a:schemeClr val="tx1"/>
                </a:solidFill>
              </a:defRPr>
            </a:lvl4pPr>
            <a:lvl5pPr marL="1121946" indent="-224391">
              <a:buClr>
                <a:srgbClr val="A1A7C0"/>
              </a:buClr>
              <a:defRPr sz="1700">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8" name="Text Placeholder 21"/>
          <p:cNvSpPr>
            <a:spLocks noGrp="1"/>
          </p:cNvSpPr>
          <p:nvPr>
            <p:ph type="body" sz="quarter" idx="14" hasCustomPrompt="1"/>
          </p:nvPr>
        </p:nvSpPr>
        <p:spPr>
          <a:xfrm>
            <a:off x="669127" y="2197210"/>
            <a:ext cx="1342662" cy="920064"/>
          </a:xfrm>
        </p:spPr>
        <p:txBody>
          <a:bodyPr lIns="0" tIns="0" rIns="0" bIns="0" anchor="t"/>
          <a:lstStyle>
            <a:lvl1pPr>
              <a:spcBef>
                <a:spcPts val="0"/>
              </a:spcBef>
              <a:buFontTx/>
              <a:buNone/>
              <a:defRPr sz="1000" b="1">
                <a:solidFill>
                  <a:schemeClr val="tx1"/>
                </a:solidFill>
              </a:defRPr>
            </a:lvl1pPr>
            <a:lvl2pPr marL="0" indent="0">
              <a:spcBef>
                <a:spcPts val="0"/>
              </a:spcBef>
              <a:buFontTx/>
              <a:buNone/>
              <a:defRPr sz="900"/>
            </a:lvl2pPr>
            <a:lvl3pPr marL="0" indent="0">
              <a:spcBef>
                <a:spcPts val="184"/>
              </a:spcBef>
              <a:buFontTx/>
              <a:buNone/>
              <a:defRPr sz="900"/>
            </a:lvl3pPr>
            <a:lvl4pPr>
              <a:buFontTx/>
              <a:buNone/>
              <a:defRPr/>
            </a:lvl4pPr>
            <a:lvl5pPr>
              <a:buFontTx/>
              <a:buNone/>
              <a:defRPr/>
            </a:lvl5pPr>
          </a:lstStyle>
          <a:p>
            <a:pPr lvl="0"/>
            <a:r>
              <a:rPr lang="en-US" dirty="0" smtClean="0"/>
              <a:t>Contact details</a:t>
            </a:r>
            <a:endParaRPr lang="en-GB" dirty="0"/>
          </a:p>
        </p:txBody>
      </p:sp>
      <p:sp>
        <p:nvSpPr>
          <p:cNvPr id="9" name="Text Placeholder 21"/>
          <p:cNvSpPr>
            <a:spLocks noGrp="1"/>
          </p:cNvSpPr>
          <p:nvPr>
            <p:ph type="body" sz="quarter" idx="15" hasCustomPrompt="1"/>
          </p:nvPr>
        </p:nvSpPr>
        <p:spPr>
          <a:xfrm>
            <a:off x="669127" y="3442634"/>
            <a:ext cx="1342662" cy="2785373"/>
          </a:xfrm>
        </p:spPr>
        <p:txBody>
          <a:bodyPr lIns="0" tIns="0" rIns="0" bIns="0" anchor="t"/>
          <a:lstStyle>
            <a:lvl1pPr marL="174617" indent="-174617">
              <a:spcBef>
                <a:spcPts val="551"/>
              </a:spcBef>
              <a:buClr>
                <a:schemeClr val="tx1"/>
              </a:buClr>
              <a:buFont typeface="Wingdings" pitchFamily="2" charset="2"/>
              <a:buChar char="§"/>
              <a:defRPr sz="1300" b="1" baseline="0">
                <a:solidFill>
                  <a:schemeClr val="tx1"/>
                </a:solidFill>
              </a:defRPr>
            </a:lvl1pPr>
            <a:lvl2pPr marL="0" indent="0">
              <a:spcBef>
                <a:spcPts val="0"/>
              </a:spcBef>
              <a:buFontTx/>
              <a:buNone/>
              <a:defRPr sz="900"/>
            </a:lvl2pPr>
            <a:lvl3pPr marL="0" indent="0">
              <a:spcBef>
                <a:spcPts val="184"/>
              </a:spcBef>
              <a:buFontTx/>
              <a:buNone/>
              <a:defRPr sz="900"/>
            </a:lvl3pPr>
            <a:lvl4pPr>
              <a:buFontTx/>
              <a:buNone/>
              <a:defRPr/>
            </a:lvl4pPr>
            <a:lvl5pPr>
              <a:buFontTx/>
              <a:buNone/>
              <a:defRPr/>
            </a:lvl5pPr>
          </a:lstStyle>
          <a:p>
            <a:pPr lvl="0"/>
            <a:r>
              <a:rPr lang="en-US" dirty="0" smtClean="0"/>
              <a:t>Enter client list here</a:t>
            </a:r>
            <a:endParaRPr lang="en-GB" dirty="0"/>
          </a:p>
        </p:txBody>
      </p:sp>
      <p:sp>
        <p:nvSpPr>
          <p:cNvPr id="12" name="Picture Placeholder 19"/>
          <p:cNvSpPr>
            <a:spLocks noGrp="1"/>
          </p:cNvSpPr>
          <p:nvPr>
            <p:ph type="pic" sz="quarter" idx="16"/>
          </p:nvPr>
        </p:nvSpPr>
        <p:spPr>
          <a:xfrm>
            <a:off x="5133885" y="722335"/>
            <a:ext cx="1367316" cy="1338719"/>
          </a:xfrm>
        </p:spPr>
        <p:txBody>
          <a:bodyPr/>
          <a:lstStyle>
            <a:lvl1pPr>
              <a:defRPr>
                <a:solidFill>
                  <a:schemeClr val="tx1"/>
                </a:solidFill>
              </a:defRPr>
            </a:lvl1pPr>
          </a:lstStyle>
          <a:p>
            <a:r>
              <a:rPr lang="en-US" smtClean="0"/>
              <a:t>Click icon to add picture</a:t>
            </a:r>
            <a:endParaRPr lang="en-GB"/>
          </a:p>
        </p:txBody>
      </p:sp>
      <p:sp>
        <p:nvSpPr>
          <p:cNvPr id="13" name="Text Placeholder 21"/>
          <p:cNvSpPr>
            <a:spLocks noGrp="1"/>
          </p:cNvSpPr>
          <p:nvPr>
            <p:ph type="body" sz="quarter" idx="17" hasCustomPrompt="1"/>
          </p:nvPr>
        </p:nvSpPr>
        <p:spPr>
          <a:xfrm>
            <a:off x="6621311" y="719853"/>
            <a:ext cx="1993224" cy="1360887"/>
          </a:xfrm>
        </p:spPr>
        <p:txBody>
          <a:bodyPr lIns="0" tIns="0" rIns="0" bIns="0" anchor="b"/>
          <a:lstStyle>
            <a:lvl1pPr marL="0" indent="0">
              <a:spcBef>
                <a:spcPts val="0"/>
              </a:spcBef>
              <a:buFontTx/>
              <a:buNone/>
              <a:defRPr sz="1300" b="1"/>
            </a:lvl1pPr>
            <a:lvl2pPr marL="0" indent="0">
              <a:spcBef>
                <a:spcPts val="0"/>
              </a:spcBef>
              <a:buFontTx/>
              <a:buNone/>
              <a:defRPr sz="1300"/>
            </a:lvl2pPr>
            <a:lvl3pPr marL="0" indent="0">
              <a:spcBef>
                <a:spcPts val="184"/>
              </a:spcBef>
              <a:buFontTx/>
              <a:buNone/>
              <a:defRPr sz="900"/>
            </a:lvl3pPr>
            <a:lvl4pPr>
              <a:buFontTx/>
              <a:buNone/>
              <a:defRPr/>
            </a:lvl4pPr>
            <a:lvl5pPr>
              <a:buFontTx/>
              <a:buNone/>
              <a:defRPr/>
            </a:lvl5pPr>
          </a:lstStyle>
          <a:p>
            <a:pPr lvl="0"/>
            <a:r>
              <a:rPr lang="en-US" dirty="0" smtClean="0"/>
              <a:t>Name:</a:t>
            </a:r>
          </a:p>
          <a:p>
            <a:pPr lvl="1"/>
            <a:r>
              <a:rPr lang="en-US" dirty="0" smtClean="0"/>
              <a:t>Job Title::</a:t>
            </a:r>
            <a:endParaRPr lang="en-GB" dirty="0"/>
          </a:p>
        </p:txBody>
      </p:sp>
      <p:sp>
        <p:nvSpPr>
          <p:cNvPr id="14" name="Text Placeholder 6"/>
          <p:cNvSpPr>
            <a:spLocks noGrp="1"/>
          </p:cNvSpPr>
          <p:nvPr>
            <p:ph type="body" sz="quarter" idx="18"/>
          </p:nvPr>
        </p:nvSpPr>
        <p:spPr>
          <a:xfrm>
            <a:off x="6650365" y="2268985"/>
            <a:ext cx="2755916" cy="3990284"/>
          </a:xfrm>
        </p:spPr>
        <p:txBody>
          <a:bodyPr lIns="0" tIns="0" rIns="0" bIns="0"/>
          <a:lstStyle>
            <a:lvl1pPr marL="0" indent="0">
              <a:buFontTx/>
              <a:buNone/>
              <a:defRPr sz="1700"/>
            </a:lvl1pPr>
            <a:lvl2pPr marL="386084" indent="-197996">
              <a:buClr>
                <a:schemeClr val="tx1"/>
              </a:buClr>
              <a:buFont typeface="Wingdings" pitchFamily="2" charset="2"/>
              <a:buChar char="§"/>
              <a:defRPr sz="1700"/>
            </a:lvl2pPr>
            <a:lvl3pPr marL="616979" indent="-221181">
              <a:buClr>
                <a:srgbClr val="606B8D"/>
              </a:buClr>
              <a:buFont typeface="Wingdings" pitchFamily="2" charset="2"/>
              <a:buChar char="§"/>
              <a:defRPr sz="1700"/>
            </a:lvl3pPr>
            <a:lvl4pPr marL="887660" indent="-224391">
              <a:buClr>
                <a:srgbClr val="606B8D"/>
              </a:buClr>
              <a:buFont typeface="Wingdings" pitchFamily="2" charset="2"/>
              <a:buChar char="§"/>
              <a:defRPr sz="1700"/>
            </a:lvl4pPr>
            <a:lvl5pPr marL="1121946" indent="-224391">
              <a:buClr>
                <a:srgbClr val="A1A7C0"/>
              </a:buClr>
              <a:defRPr sz="17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5" name="Text Placeholder 21"/>
          <p:cNvSpPr>
            <a:spLocks noGrp="1"/>
          </p:cNvSpPr>
          <p:nvPr>
            <p:ph type="body" sz="quarter" idx="19" hasCustomPrompt="1"/>
          </p:nvPr>
        </p:nvSpPr>
        <p:spPr>
          <a:xfrm>
            <a:off x="5137113" y="2197210"/>
            <a:ext cx="1342662" cy="920064"/>
          </a:xfrm>
        </p:spPr>
        <p:txBody>
          <a:bodyPr lIns="0" tIns="0" rIns="0" bIns="0" anchor="t"/>
          <a:lstStyle>
            <a:lvl1pPr>
              <a:spcBef>
                <a:spcPts val="0"/>
              </a:spcBef>
              <a:buFontTx/>
              <a:buNone/>
              <a:defRPr sz="1000" b="1">
                <a:solidFill>
                  <a:schemeClr val="tx1"/>
                </a:solidFill>
              </a:defRPr>
            </a:lvl1pPr>
            <a:lvl2pPr marL="0" indent="0">
              <a:spcBef>
                <a:spcPts val="0"/>
              </a:spcBef>
              <a:buFontTx/>
              <a:buNone/>
              <a:defRPr sz="900"/>
            </a:lvl2pPr>
            <a:lvl3pPr marL="0" indent="0">
              <a:spcBef>
                <a:spcPts val="184"/>
              </a:spcBef>
              <a:buFontTx/>
              <a:buNone/>
              <a:defRPr sz="900"/>
            </a:lvl3pPr>
            <a:lvl4pPr>
              <a:buFontTx/>
              <a:buNone/>
              <a:defRPr/>
            </a:lvl4pPr>
            <a:lvl5pPr>
              <a:buFontTx/>
              <a:buNone/>
              <a:defRPr/>
            </a:lvl5pPr>
          </a:lstStyle>
          <a:p>
            <a:pPr lvl="0"/>
            <a:r>
              <a:rPr lang="en-US" dirty="0" smtClean="0"/>
              <a:t>Contact details</a:t>
            </a:r>
            <a:endParaRPr lang="en-GB" dirty="0"/>
          </a:p>
        </p:txBody>
      </p:sp>
      <p:sp>
        <p:nvSpPr>
          <p:cNvPr id="16" name="Text Placeholder 21"/>
          <p:cNvSpPr>
            <a:spLocks noGrp="1"/>
          </p:cNvSpPr>
          <p:nvPr>
            <p:ph type="body" sz="quarter" idx="20" hasCustomPrompt="1"/>
          </p:nvPr>
        </p:nvSpPr>
        <p:spPr>
          <a:xfrm>
            <a:off x="5137113" y="3442634"/>
            <a:ext cx="1342662" cy="2785373"/>
          </a:xfrm>
        </p:spPr>
        <p:txBody>
          <a:bodyPr lIns="0" tIns="0" rIns="0" bIns="0" anchor="t"/>
          <a:lstStyle>
            <a:lvl1pPr marL="174617" indent="-174617">
              <a:spcBef>
                <a:spcPts val="551"/>
              </a:spcBef>
              <a:buClr>
                <a:schemeClr val="tx1"/>
              </a:buClr>
              <a:buFont typeface="Wingdings" pitchFamily="2" charset="2"/>
              <a:buChar char="§"/>
              <a:defRPr sz="1300" b="1" baseline="0">
                <a:solidFill>
                  <a:schemeClr val="tx1"/>
                </a:solidFill>
              </a:defRPr>
            </a:lvl1pPr>
            <a:lvl2pPr marL="0" indent="0">
              <a:spcBef>
                <a:spcPts val="0"/>
              </a:spcBef>
              <a:buFontTx/>
              <a:buNone/>
              <a:defRPr sz="900"/>
            </a:lvl2pPr>
            <a:lvl3pPr marL="0" indent="0">
              <a:spcBef>
                <a:spcPts val="184"/>
              </a:spcBef>
              <a:buFontTx/>
              <a:buNone/>
              <a:defRPr sz="900"/>
            </a:lvl3pPr>
            <a:lvl4pPr>
              <a:buFontTx/>
              <a:buNone/>
              <a:defRPr/>
            </a:lvl4pPr>
            <a:lvl5pPr>
              <a:buFontTx/>
              <a:buNone/>
              <a:defRPr/>
            </a:lvl5pPr>
          </a:lstStyle>
          <a:p>
            <a:pPr lvl="0"/>
            <a:r>
              <a:rPr lang="en-US" dirty="0" smtClean="0"/>
              <a:t>Enter client list here</a:t>
            </a:r>
            <a:endParaRPr lang="en-GB" dirty="0"/>
          </a:p>
        </p:txBody>
      </p:sp>
      <p:sp>
        <p:nvSpPr>
          <p:cNvPr id="17" name="TextBox 16"/>
          <p:cNvSpPr txBox="1"/>
          <p:nvPr userDrawn="1"/>
        </p:nvSpPr>
        <p:spPr>
          <a:xfrm>
            <a:off x="573231" y="3160963"/>
            <a:ext cx="1434014" cy="254067"/>
          </a:xfrm>
          <a:prstGeom prst="rect">
            <a:avLst/>
          </a:prstGeom>
          <a:noFill/>
        </p:spPr>
        <p:txBody>
          <a:bodyPr wrap="square" lIns="83812" tIns="41906" rIns="83812" bIns="41906" rtlCol="0">
            <a:spAutoFit/>
          </a:bodyPr>
          <a:lstStyle/>
          <a:p>
            <a:pPr defTabSz="956090" fontAlgn="auto">
              <a:spcBef>
                <a:spcPts val="0"/>
              </a:spcBef>
              <a:spcAft>
                <a:spcPts val="0"/>
              </a:spcAft>
            </a:pPr>
            <a:r>
              <a:rPr lang="en-GB" sz="1100" b="1" dirty="0" smtClean="0">
                <a:solidFill>
                  <a:srgbClr val="FFED54"/>
                </a:solidFill>
                <a:latin typeface="Arial"/>
              </a:rPr>
              <a:t>Client list</a:t>
            </a:r>
            <a:endParaRPr lang="en-GB" sz="1100" b="1" dirty="0">
              <a:solidFill>
                <a:srgbClr val="FFED54"/>
              </a:solidFill>
              <a:latin typeface="Arial"/>
            </a:endParaRPr>
          </a:p>
        </p:txBody>
      </p:sp>
      <p:sp>
        <p:nvSpPr>
          <p:cNvPr id="18" name="TextBox 17"/>
          <p:cNvSpPr txBox="1"/>
          <p:nvPr userDrawn="1"/>
        </p:nvSpPr>
        <p:spPr>
          <a:xfrm>
            <a:off x="5052307" y="3160963"/>
            <a:ext cx="1434014" cy="254067"/>
          </a:xfrm>
          <a:prstGeom prst="rect">
            <a:avLst/>
          </a:prstGeom>
          <a:noFill/>
        </p:spPr>
        <p:txBody>
          <a:bodyPr wrap="square" lIns="83812" tIns="41906" rIns="83812" bIns="41906" rtlCol="0">
            <a:spAutoFit/>
          </a:bodyPr>
          <a:lstStyle/>
          <a:p>
            <a:pPr defTabSz="956090" fontAlgn="auto">
              <a:spcBef>
                <a:spcPts val="0"/>
              </a:spcBef>
              <a:spcAft>
                <a:spcPts val="0"/>
              </a:spcAft>
            </a:pPr>
            <a:r>
              <a:rPr lang="en-GB" sz="1100" b="1" dirty="0" smtClean="0">
                <a:solidFill>
                  <a:srgbClr val="FFED54"/>
                </a:solidFill>
                <a:latin typeface="Arial"/>
              </a:rPr>
              <a:t>Client list</a:t>
            </a:r>
            <a:endParaRPr lang="en-GB" sz="1100" b="1" dirty="0">
              <a:solidFill>
                <a:srgbClr val="FFED54"/>
              </a:solidFill>
              <a:latin typeface="Arial"/>
            </a:endParaRPr>
          </a:p>
        </p:txBody>
      </p:sp>
      <p:sp>
        <p:nvSpPr>
          <p:cNvPr id="23" name="Text Placeholder 8"/>
          <p:cNvSpPr>
            <a:spLocks noGrp="1"/>
          </p:cNvSpPr>
          <p:nvPr>
            <p:ph type="body" sz="quarter" idx="23" hasCustomPrompt="1"/>
          </p:nvPr>
        </p:nvSpPr>
        <p:spPr>
          <a:xfrm>
            <a:off x="498565" y="6254740"/>
            <a:ext cx="4038307" cy="388759"/>
          </a:xfrm>
        </p:spPr>
        <p:txBody>
          <a:bodyPr anchor="b"/>
          <a:lstStyle>
            <a:lvl1pPr marL="0" indent="0">
              <a:buFontTx/>
              <a:buNone/>
              <a:defRPr sz="900"/>
            </a:lvl1pPr>
          </a:lstStyle>
          <a:p>
            <a:pPr lvl="0"/>
            <a:r>
              <a:rPr lang="en-US" dirty="0" smtClean="0"/>
              <a:t>Source: Enter source here</a:t>
            </a:r>
            <a:endParaRPr lang="en-GB" dirty="0"/>
          </a:p>
        </p:txBody>
      </p:sp>
    </p:spTree>
    <p:extLst>
      <p:ext uri="{BB962C8B-B14F-4D97-AF65-F5344CB8AC3E}">
        <p14:creationId xmlns:p14="http://schemas.microsoft.com/office/powerpoint/2010/main" val="320137241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3. 1 PERSON BIOG">
    <p:spTree>
      <p:nvGrpSpPr>
        <p:cNvPr id="1" name=""/>
        <p:cNvGrpSpPr/>
        <p:nvPr/>
      </p:nvGrpSpPr>
      <p:grpSpPr>
        <a:xfrm>
          <a:off x="0" y="0"/>
          <a:ext cx="0" cy="0"/>
          <a:chOff x="0" y="0"/>
          <a:chExt cx="0" cy="0"/>
        </a:xfrm>
      </p:grpSpPr>
      <p:sp>
        <p:nvSpPr>
          <p:cNvPr id="19" name="Rectangle 18"/>
          <p:cNvSpPr/>
          <p:nvPr userDrawn="1"/>
        </p:nvSpPr>
        <p:spPr>
          <a:xfrm>
            <a:off x="585495" y="670221"/>
            <a:ext cx="1500714" cy="5616274"/>
          </a:xfrm>
          <a:prstGeom prst="rect">
            <a:avLst/>
          </a:prstGeom>
          <a:solidFill>
            <a:srgbClr val="A1A7C0"/>
          </a:solidFill>
          <a:ln>
            <a:noFill/>
          </a:ln>
        </p:spPr>
        <p:style>
          <a:lnRef idx="2">
            <a:schemeClr val="accent1">
              <a:shade val="50000"/>
            </a:schemeClr>
          </a:lnRef>
          <a:fillRef idx="1">
            <a:schemeClr val="accent1"/>
          </a:fillRef>
          <a:effectRef idx="0">
            <a:schemeClr val="accent1"/>
          </a:effectRef>
          <a:fontRef idx="minor">
            <a:schemeClr val="lt1"/>
          </a:fontRef>
        </p:style>
        <p:txBody>
          <a:bodyPr lIns="83812" tIns="41906" rIns="83812" bIns="41906" rtlCol="0" anchor="ctr"/>
          <a:lstStyle/>
          <a:p>
            <a:pPr algn="ctr" defTabSz="956090" fontAlgn="auto">
              <a:spcBef>
                <a:spcPts val="0"/>
              </a:spcBef>
              <a:spcAft>
                <a:spcPts val="0"/>
              </a:spcAft>
            </a:pPr>
            <a:endParaRPr lang="en-GB" sz="1900">
              <a:solidFill>
                <a:srgbClr val="002244"/>
              </a:solidFill>
            </a:endParaRPr>
          </a:p>
        </p:txBody>
      </p:sp>
      <p:cxnSp>
        <p:nvCxnSpPr>
          <p:cNvPr id="21" name="Straight Connector 20"/>
          <p:cNvCxnSpPr/>
          <p:nvPr userDrawn="1"/>
        </p:nvCxnSpPr>
        <p:spPr>
          <a:xfrm>
            <a:off x="2181203" y="2180622"/>
            <a:ext cx="7236770" cy="0"/>
          </a:xfrm>
          <a:prstGeom prst="line">
            <a:avLst/>
          </a:prstGeom>
          <a:ln w="6350">
            <a:solidFill>
              <a:srgbClr val="606B8D"/>
            </a:solidFill>
          </a:ln>
        </p:spPr>
        <p:style>
          <a:lnRef idx="1">
            <a:schemeClr val="accent1"/>
          </a:lnRef>
          <a:fillRef idx="0">
            <a:schemeClr val="accent1"/>
          </a:fillRef>
          <a:effectRef idx="0">
            <a:schemeClr val="accent1"/>
          </a:effectRef>
          <a:fontRef idx="minor">
            <a:schemeClr val="tx1"/>
          </a:fontRef>
        </p:style>
      </p:cxnSp>
      <p:sp>
        <p:nvSpPr>
          <p:cNvPr id="3" name="Slide Number Placeholder 2"/>
          <p:cNvSpPr>
            <a:spLocks noGrp="1"/>
          </p:cNvSpPr>
          <p:nvPr>
            <p:ph type="sldNum" sz="quarter" idx="10"/>
          </p:nvPr>
        </p:nvSpPr>
        <p:spPr/>
        <p:txBody>
          <a:bodyPr/>
          <a:lstStyle/>
          <a:p>
            <a:pPr>
              <a:defRPr/>
            </a:pPr>
            <a:fld id="{9E3FD055-00A3-4E1F-830A-86C1BE1F854C}" type="slidenum">
              <a:rPr lang="en-GB" smtClean="0">
                <a:solidFill>
                  <a:srgbClr val="002244"/>
                </a:solidFill>
              </a:rPr>
              <a:pPr>
                <a:defRPr/>
              </a:pPr>
              <a:t>‹#›</a:t>
            </a:fld>
            <a:endParaRPr lang="en-GB" dirty="0">
              <a:solidFill>
                <a:srgbClr val="002244"/>
              </a:solidFill>
            </a:endParaRPr>
          </a:p>
        </p:txBody>
      </p:sp>
      <p:sp>
        <p:nvSpPr>
          <p:cNvPr id="4" name="Picture Placeholder 19"/>
          <p:cNvSpPr>
            <a:spLocks noGrp="1"/>
          </p:cNvSpPr>
          <p:nvPr>
            <p:ph type="pic" sz="quarter" idx="11"/>
          </p:nvPr>
        </p:nvSpPr>
        <p:spPr>
          <a:xfrm>
            <a:off x="665901" y="722335"/>
            <a:ext cx="1367316" cy="1338719"/>
          </a:xfrm>
        </p:spPr>
        <p:txBody>
          <a:bodyPr/>
          <a:lstStyle>
            <a:lvl1pPr>
              <a:defRPr>
                <a:solidFill>
                  <a:schemeClr val="tx1"/>
                </a:solidFill>
              </a:defRPr>
            </a:lvl1pPr>
          </a:lstStyle>
          <a:p>
            <a:r>
              <a:rPr lang="en-US" smtClean="0"/>
              <a:t>Click icon to add picture</a:t>
            </a:r>
            <a:endParaRPr lang="en-GB"/>
          </a:p>
        </p:txBody>
      </p:sp>
      <p:sp>
        <p:nvSpPr>
          <p:cNvPr id="5" name="Text Placeholder 21"/>
          <p:cNvSpPr>
            <a:spLocks noGrp="1"/>
          </p:cNvSpPr>
          <p:nvPr>
            <p:ph type="body" sz="quarter" idx="12" hasCustomPrompt="1"/>
          </p:nvPr>
        </p:nvSpPr>
        <p:spPr>
          <a:xfrm>
            <a:off x="2153323" y="719853"/>
            <a:ext cx="6381297" cy="1360887"/>
          </a:xfrm>
        </p:spPr>
        <p:txBody>
          <a:bodyPr lIns="0" tIns="0" rIns="0" bIns="0" anchor="b"/>
          <a:lstStyle>
            <a:lvl1pPr marL="0" indent="0">
              <a:spcBef>
                <a:spcPts val="0"/>
              </a:spcBef>
              <a:buFontTx/>
              <a:buNone/>
              <a:defRPr sz="1300" b="1"/>
            </a:lvl1pPr>
            <a:lvl2pPr marL="0" indent="0">
              <a:spcBef>
                <a:spcPts val="0"/>
              </a:spcBef>
              <a:buFontTx/>
              <a:buNone/>
              <a:defRPr sz="1300"/>
            </a:lvl2pPr>
            <a:lvl3pPr marL="0" indent="0">
              <a:spcBef>
                <a:spcPts val="184"/>
              </a:spcBef>
              <a:buFontTx/>
              <a:buNone/>
              <a:defRPr sz="900"/>
            </a:lvl3pPr>
            <a:lvl4pPr>
              <a:buFontTx/>
              <a:buNone/>
              <a:defRPr/>
            </a:lvl4pPr>
            <a:lvl5pPr>
              <a:buFontTx/>
              <a:buNone/>
              <a:defRPr/>
            </a:lvl5pPr>
          </a:lstStyle>
          <a:p>
            <a:pPr lvl="0"/>
            <a:r>
              <a:rPr lang="en-US" dirty="0" smtClean="0"/>
              <a:t>Name:</a:t>
            </a:r>
          </a:p>
          <a:p>
            <a:pPr lvl="1"/>
            <a:r>
              <a:rPr lang="en-US" dirty="0" smtClean="0"/>
              <a:t>Job Title::</a:t>
            </a:r>
            <a:endParaRPr lang="en-GB" dirty="0"/>
          </a:p>
        </p:txBody>
      </p:sp>
      <p:sp>
        <p:nvSpPr>
          <p:cNvPr id="7" name="Text Placeholder 6"/>
          <p:cNvSpPr>
            <a:spLocks noGrp="1"/>
          </p:cNvSpPr>
          <p:nvPr>
            <p:ph type="body" sz="quarter" idx="13"/>
          </p:nvPr>
        </p:nvSpPr>
        <p:spPr>
          <a:xfrm>
            <a:off x="2182383" y="2268985"/>
            <a:ext cx="7233911" cy="3990284"/>
          </a:xfrm>
        </p:spPr>
        <p:txBody>
          <a:bodyPr lIns="0" tIns="0" rIns="0" bIns="0"/>
          <a:lstStyle>
            <a:lvl1pPr marL="0" indent="0">
              <a:buFontTx/>
              <a:buNone/>
              <a:defRPr sz="1700"/>
            </a:lvl1pPr>
            <a:lvl2pPr marL="386084" indent="-197996">
              <a:buClr>
                <a:schemeClr val="tx1"/>
              </a:buClr>
              <a:buFont typeface="Wingdings" pitchFamily="2" charset="2"/>
              <a:buChar char="§"/>
              <a:defRPr sz="1700"/>
            </a:lvl2pPr>
            <a:lvl3pPr marL="616979" indent="-221181">
              <a:buClr>
                <a:srgbClr val="606B8D"/>
              </a:buClr>
              <a:buFont typeface="Wingdings" pitchFamily="2" charset="2"/>
              <a:buChar char="§"/>
              <a:defRPr sz="1700"/>
            </a:lvl3pPr>
            <a:lvl4pPr marL="887660" indent="-224391">
              <a:buClr>
                <a:srgbClr val="606B8D"/>
              </a:buClr>
              <a:buFont typeface="Wingdings" pitchFamily="2" charset="2"/>
              <a:buChar char="§"/>
              <a:defRPr sz="1700"/>
            </a:lvl4pPr>
            <a:lvl5pPr marL="1121946" indent="-224391">
              <a:buClr>
                <a:srgbClr val="A1A7C0"/>
              </a:buClr>
              <a:defRPr sz="17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8" name="Text Placeholder 21"/>
          <p:cNvSpPr>
            <a:spLocks noGrp="1"/>
          </p:cNvSpPr>
          <p:nvPr>
            <p:ph type="body" sz="quarter" idx="14" hasCustomPrompt="1"/>
          </p:nvPr>
        </p:nvSpPr>
        <p:spPr>
          <a:xfrm>
            <a:off x="669127" y="2197210"/>
            <a:ext cx="1342662" cy="920064"/>
          </a:xfrm>
        </p:spPr>
        <p:txBody>
          <a:bodyPr lIns="0" tIns="0" rIns="0" bIns="0" anchor="t"/>
          <a:lstStyle>
            <a:lvl1pPr>
              <a:spcBef>
                <a:spcPts val="0"/>
              </a:spcBef>
              <a:buFontTx/>
              <a:buNone/>
              <a:defRPr sz="1000" b="1">
                <a:solidFill>
                  <a:schemeClr val="tx1"/>
                </a:solidFill>
              </a:defRPr>
            </a:lvl1pPr>
            <a:lvl2pPr marL="0" indent="0">
              <a:spcBef>
                <a:spcPts val="0"/>
              </a:spcBef>
              <a:buFontTx/>
              <a:buNone/>
              <a:defRPr sz="900"/>
            </a:lvl2pPr>
            <a:lvl3pPr marL="0" indent="0">
              <a:spcBef>
                <a:spcPts val="184"/>
              </a:spcBef>
              <a:buFontTx/>
              <a:buNone/>
              <a:defRPr sz="900"/>
            </a:lvl3pPr>
            <a:lvl4pPr>
              <a:buFontTx/>
              <a:buNone/>
              <a:defRPr/>
            </a:lvl4pPr>
            <a:lvl5pPr>
              <a:buFontTx/>
              <a:buNone/>
              <a:defRPr/>
            </a:lvl5pPr>
          </a:lstStyle>
          <a:p>
            <a:pPr lvl="0"/>
            <a:r>
              <a:rPr lang="en-US" dirty="0" smtClean="0"/>
              <a:t>Contact details</a:t>
            </a:r>
            <a:endParaRPr lang="en-GB" dirty="0"/>
          </a:p>
        </p:txBody>
      </p:sp>
      <p:sp>
        <p:nvSpPr>
          <p:cNvPr id="9" name="Text Placeholder 21"/>
          <p:cNvSpPr>
            <a:spLocks noGrp="1"/>
          </p:cNvSpPr>
          <p:nvPr>
            <p:ph type="body" sz="quarter" idx="15" hasCustomPrompt="1"/>
          </p:nvPr>
        </p:nvSpPr>
        <p:spPr>
          <a:xfrm>
            <a:off x="669127" y="3442634"/>
            <a:ext cx="1342662" cy="2785373"/>
          </a:xfrm>
        </p:spPr>
        <p:txBody>
          <a:bodyPr lIns="0" tIns="0" rIns="0" bIns="0" anchor="t"/>
          <a:lstStyle>
            <a:lvl1pPr marL="174617" indent="-174617">
              <a:spcBef>
                <a:spcPts val="551"/>
              </a:spcBef>
              <a:buClr>
                <a:schemeClr val="tx1"/>
              </a:buClr>
              <a:buFont typeface="Wingdings" pitchFamily="2" charset="2"/>
              <a:buChar char="§"/>
              <a:defRPr sz="1300" b="1" baseline="0">
                <a:solidFill>
                  <a:schemeClr val="tx1"/>
                </a:solidFill>
              </a:defRPr>
            </a:lvl1pPr>
            <a:lvl2pPr marL="0" indent="0">
              <a:spcBef>
                <a:spcPts val="0"/>
              </a:spcBef>
              <a:buFontTx/>
              <a:buNone/>
              <a:defRPr sz="900"/>
            </a:lvl2pPr>
            <a:lvl3pPr marL="0" indent="0">
              <a:spcBef>
                <a:spcPts val="184"/>
              </a:spcBef>
              <a:buFontTx/>
              <a:buNone/>
              <a:defRPr sz="900"/>
            </a:lvl3pPr>
            <a:lvl4pPr>
              <a:buFontTx/>
              <a:buNone/>
              <a:defRPr/>
            </a:lvl4pPr>
            <a:lvl5pPr>
              <a:buFontTx/>
              <a:buNone/>
              <a:defRPr/>
            </a:lvl5pPr>
          </a:lstStyle>
          <a:p>
            <a:pPr lvl="0"/>
            <a:r>
              <a:rPr lang="en-US" dirty="0" smtClean="0"/>
              <a:t>Enter client list here</a:t>
            </a:r>
            <a:endParaRPr lang="en-GB" dirty="0"/>
          </a:p>
        </p:txBody>
      </p:sp>
      <p:sp>
        <p:nvSpPr>
          <p:cNvPr id="17" name="TextBox 16"/>
          <p:cNvSpPr txBox="1"/>
          <p:nvPr userDrawn="1"/>
        </p:nvSpPr>
        <p:spPr>
          <a:xfrm>
            <a:off x="573231" y="3160963"/>
            <a:ext cx="1434014" cy="254067"/>
          </a:xfrm>
          <a:prstGeom prst="rect">
            <a:avLst/>
          </a:prstGeom>
          <a:noFill/>
        </p:spPr>
        <p:txBody>
          <a:bodyPr wrap="square" lIns="83812" tIns="41906" rIns="83812" bIns="41906" rtlCol="0">
            <a:spAutoFit/>
          </a:bodyPr>
          <a:lstStyle/>
          <a:p>
            <a:pPr defTabSz="956090" fontAlgn="auto">
              <a:spcBef>
                <a:spcPts val="0"/>
              </a:spcBef>
              <a:spcAft>
                <a:spcPts val="0"/>
              </a:spcAft>
            </a:pPr>
            <a:r>
              <a:rPr lang="en-GB" sz="1100" b="1" dirty="0" smtClean="0">
                <a:solidFill>
                  <a:srgbClr val="FFED54"/>
                </a:solidFill>
                <a:latin typeface="Arial"/>
              </a:rPr>
              <a:t>Client list</a:t>
            </a:r>
            <a:endParaRPr lang="en-GB" sz="1100" b="1" dirty="0">
              <a:solidFill>
                <a:srgbClr val="FFED54"/>
              </a:solidFill>
              <a:latin typeface="Arial"/>
            </a:endParaRPr>
          </a:p>
        </p:txBody>
      </p:sp>
      <p:sp>
        <p:nvSpPr>
          <p:cNvPr id="11" name="Text Placeholder 8"/>
          <p:cNvSpPr>
            <a:spLocks noGrp="1"/>
          </p:cNvSpPr>
          <p:nvPr>
            <p:ph type="body" sz="quarter" idx="23" hasCustomPrompt="1"/>
          </p:nvPr>
        </p:nvSpPr>
        <p:spPr>
          <a:xfrm>
            <a:off x="498565" y="6254740"/>
            <a:ext cx="4038307" cy="388759"/>
          </a:xfrm>
        </p:spPr>
        <p:txBody>
          <a:bodyPr anchor="b"/>
          <a:lstStyle>
            <a:lvl1pPr marL="0" indent="0">
              <a:buFontTx/>
              <a:buNone/>
              <a:defRPr sz="900"/>
            </a:lvl1pPr>
          </a:lstStyle>
          <a:p>
            <a:pPr lvl="0"/>
            <a:r>
              <a:rPr lang="en-US" dirty="0" smtClean="0"/>
              <a:t>Source: Enter source here</a:t>
            </a:r>
            <a:endParaRPr lang="en-GB" dirty="0"/>
          </a:p>
        </p:txBody>
      </p:sp>
    </p:spTree>
    <p:extLst>
      <p:ext uri="{BB962C8B-B14F-4D97-AF65-F5344CB8AC3E}">
        <p14:creationId xmlns:p14="http://schemas.microsoft.com/office/powerpoint/2010/main" val="257266015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4. CONTENT AND 4 PICTUR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a:xfrm>
            <a:off x="635306" y="1716336"/>
            <a:ext cx="8842753" cy="3824239"/>
          </a:xfrm>
          <a:solidFill>
            <a:srgbClr val="A1A7C0"/>
          </a:solidFill>
        </p:spPr>
        <p:txBody>
          <a:bodyPr tIns="98995"/>
          <a:lstStyle>
            <a:lvl1pPr>
              <a:buClr>
                <a:schemeClr val="tx1"/>
              </a:buClr>
              <a:defRPr/>
            </a:lvl1pPr>
            <a:lvl4pPr>
              <a:buClr>
                <a:srgbClr val="606B8D"/>
              </a:buClr>
              <a:defRPr/>
            </a:lvl4pPr>
            <a:lvl5pPr>
              <a:buClr>
                <a:srgbClr val="606B8D"/>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Date Placeholder 3"/>
          <p:cNvSpPr>
            <a:spLocks noGrp="1"/>
          </p:cNvSpPr>
          <p:nvPr>
            <p:ph type="dt" sz="half" idx="10"/>
          </p:nvPr>
        </p:nvSpPr>
        <p:spPr/>
        <p:txBody>
          <a:bodyPr/>
          <a:lstStyle/>
          <a:p>
            <a:fld id="{00B6CA34-6738-40AF-91D1-D098062861F9}" type="datetimeFigureOut">
              <a:rPr lang="en-GB" smtClean="0">
                <a:solidFill>
                  <a:srgbClr val="002244"/>
                </a:solidFill>
              </a:rPr>
              <a:pPr/>
              <a:t>07/03/2016</a:t>
            </a:fld>
            <a:endParaRPr lang="en-GB">
              <a:solidFill>
                <a:srgbClr val="002244"/>
              </a:solidFill>
            </a:endParaRPr>
          </a:p>
        </p:txBody>
      </p:sp>
      <p:sp>
        <p:nvSpPr>
          <p:cNvPr id="5" name="Footer Placeholder 4"/>
          <p:cNvSpPr>
            <a:spLocks noGrp="1"/>
          </p:cNvSpPr>
          <p:nvPr>
            <p:ph type="ftr" sz="quarter" idx="11"/>
          </p:nvPr>
        </p:nvSpPr>
        <p:spPr/>
        <p:txBody>
          <a:bodyPr/>
          <a:lstStyle/>
          <a:p>
            <a:endParaRPr lang="en-GB">
              <a:solidFill>
                <a:srgbClr val="002244"/>
              </a:solidFill>
            </a:endParaRPr>
          </a:p>
        </p:txBody>
      </p:sp>
      <p:sp>
        <p:nvSpPr>
          <p:cNvPr id="6" name="Slide Number Placeholder 5"/>
          <p:cNvSpPr>
            <a:spLocks noGrp="1"/>
          </p:cNvSpPr>
          <p:nvPr>
            <p:ph type="sldNum" sz="quarter" idx="12"/>
          </p:nvPr>
        </p:nvSpPr>
        <p:spPr/>
        <p:txBody>
          <a:bodyPr/>
          <a:lstStyle/>
          <a:p>
            <a:fld id="{B3D0B232-8F1E-405E-9C98-A855FD5493C3}" type="slidenum">
              <a:rPr lang="en-GB" smtClean="0">
                <a:solidFill>
                  <a:srgbClr val="002244"/>
                </a:solidFill>
              </a:rPr>
              <a:pPr/>
              <a:t>‹#›</a:t>
            </a:fld>
            <a:endParaRPr lang="en-GB">
              <a:solidFill>
                <a:srgbClr val="002244"/>
              </a:solidFill>
            </a:endParaRPr>
          </a:p>
        </p:txBody>
      </p:sp>
      <p:sp>
        <p:nvSpPr>
          <p:cNvPr id="7" name="Text Placeholder 8"/>
          <p:cNvSpPr>
            <a:spLocks noGrp="1"/>
          </p:cNvSpPr>
          <p:nvPr>
            <p:ph type="body" sz="quarter" idx="23" hasCustomPrompt="1"/>
          </p:nvPr>
        </p:nvSpPr>
        <p:spPr>
          <a:xfrm>
            <a:off x="498565" y="6254740"/>
            <a:ext cx="4038307" cy="388759"/>
          </a:xfrm>
        </p:spPr>
        <p:txBody>
          <a:bodyPr anchor="b"/>
          <a:lstStyle>
            <a:lvl1pPr marL="0" indent="0">
              <a:buFontTx/>
              <a:buNone/>
              <a:defRPr sz="900"/>
            </a:lvl1pPr>
          </a:lstStyle>
          <a:p>
            <a:pPr lvl="0"/>
            <a:r>
              <a:rPr lang="en-US" dirty="0" smtClean="0"/>
              <a:t>Source: Enter source here</a:t>
            </a:r>
            <a:endParaRPr lang="en-GB" dirty="0"/>
          </a:p>
        </p:txBody>
      </p:sp>
      <p:sp>
        <p:nvSpPr>
          <p:cNvPr id="10" name="Picture Placeholder 18"/>
          <p:cNvSpPr>
            <a:spLocks noGrp="1" noChangeAspect="1"/>
          </p:cNvSpPr>
          <p:nvPr>
            <p:ph type="pic" sz="quarter" idx="24"/>
          </p:nvPr>
        </p:nvSpPr>
        <p:spPr>
          <a:xfrm>
            <a:off x="5736666" y="1780481"/>
            <a:ext cx="1767506" cy="1771004"/>
          </a:xfrm>
          <a:noFill/>
        </p:spPr>
        <p:txBody>
          <a:bodyPr/>
          <a:lstStyle>
            <a:lvl1pPr>
              <a:defRPr>
                <a:solidFill>
                  <a:schemeClr val="tx1"/>
                </a:solidFill>
              </a:defRPr>
            </a:lvl1pPr>
          </a:lstStyle>
          <a:p>
            <a:r>
              <a:rPr lang="en-US" smtClean="0"/>
              <a:t>Click icon to add picture</a:t>
            </a:r>
            <a:endParaRPr lang="en-GB"/>
          </a:p>
        </p:txBody>
      </p:sp>
      <p:sp>
        <p:nvSpPr>
          <p:cNvPr id="11" name="Picture Placeholder 18"/>
          <p:cNvSpPr>
            <a:spLocks noGrp="1" noChangeAspect="1"/>
          </p:cNvSpPr>
          <p:nvPr>
            <p:ph type="pic" sz="quarter" idx="25"/>
          </p:nvPr>
        </p:nvSpPr>
        <p:spPr>
          <a:xfrm>
            <a:off x="7630888" y="1780481"/>
            <a:ext cx="1767506" cy="1771004"/>
          </a:xfrm>
          <a:noFill/>
        </p:spPr>
        <p:txBody>
          <a:bodyPr/>
          <a:lstStyle>
            <a:lvl1pPr>
              <a:defRPr>
                <a:solidFill>
                  <a:schemeClr val="tx1"/>
                </a:solidFill>
              </a:defRPr>
            </a:lvl1pPr>
          </a:lstStyle>
          <a:p>
            <a:r>
              <a:rPr lang="en-US" smtClean="0"/>
              <a:t>Click icon to add picture</a:t>
            </a:r>
            <a:endParaRPr lang="en-GB"/>
          </a:p>
        </p:txBody>
      </p:sp>
      <p:sp>
        <p:nvSpPr>
          <p:cNvPr id="12" name="Picture Placeholder 18"/>
          <p:cNvSpPr>
            <a:spLocks noGrp="1" noChangeAspect="1"/>
          </p:cNvSpPr>
          <p:nvPr>
            <p:ph type="pic" sz="quarter" idx="13"/>
          </p:nvPr>
        </p:nvSpPr>
        <p:spPr>
          <a:xfrm>
            <a:off x="5736666" y="3652254"/>
            <a:ext cx="1767506" cy="1771004"/>
          </a:xfrm>
          <a:noFill/>
        </p:spPr>
        <p:txBody>
          <a:bodyPr/>
          <a:lstStyle>
            <a:lvl1pPr>
              <a:defRPr>
                <a:solidFill>
                  <a:schemeClr val="tx1"/>
                </a:solidFill>
              </a:defRPr>
            </a:lvl1pPr>
          </a:lstStyle>
          <a:p>
            <a:r>
              <a:rPr lang="en-US" smtClean="0"/>
              <a:t>Click icon to add picture</a:t>
            </a:r>
            <a:endParaRPr lang="en-GB"/>
          </a:p>
        </p:txBody>
      </p:sp>
      <p:sp>
        <p:nvSpPr>
          <p:cNvPr id="13" name="Picture Placeholder 18"/>
          <p:cNvSpPr>
            <a:spLocks noGrp="1" noChangeAspect="1"/>
          </p:cNvSpPr>
          <p:nvPr>
            <p:ph type="pic" sz="quarter" idx="14"/>
          </p:nvPr>
        </p:nvSpPr>
        <p:spPr>
          <a:xfrm>
            <a:off x="7630888" y="3652254"/>
            <a:ext cx="1767506" cy="1771004"/>
          </a:xfrm>
          <a:noFill/>
        </p:spPr>
        <p:txBody>
          <a:bodyPr/>
          <a:lstStyle>
            <a:lvl1pPr>
              <a:defRPr>
                <a:solidFill>
                  <a:schemeClr val="tx1"/>
                </a:solidFill>
              </a:defRPr>
            </a:lvl1pPr>
          </a:lstStyle>
          <a:p>
            <a:r>
              <a:rPr lang="en-US" smtClean="0"/>
              <a:t>Click icon to add picture</a:t>
            </a:r>
            <a:endParaRPr lang="en-GB"/>
          </a:p>
        </p:txBody>
      </p:sp>
      <p:cxnSp>
        <p:nvCxnSpPr>
          <p:cNvPr id="14" name="Straight Connector 13"/>
          <p:cNvCxnSpPr/>
          <p:nvPr userDrawn="1"/>
        </p:nvCxnSpPr>
        <p:spPr>
          <a:xfrm flipV="1">
            <a:off x="579810" y="1491683"/>
            <a:ext cx="8904228" cy="0"/>
          </a:xfrm>
          <a:prstGeom prst="line">
            <a:avLst/>
          </a:prstGeom>
          <a:ln>
            <a:solidFill>
              <a:srgbClr val="606B8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9413620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5. TWO CASE STUDI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00B6CA34-6738-40AF-91D1-D098062861F9}" type="datetimeFigureOut">
              <a:rPr lang="en-GB" smtClean="0">
                <a:solidFill>
                  <a:srgbClr val="002244"/>
                </a:solidFill>
              </a:rPr>
              <a:pPr/>
              <a:t>07/03/2016</a:t>
            </a:fld>
            <a:endParaRPr lang="en-GB" dirty="0">
              <a:solidFill>
                <a:srgbClr val="002244"/>
              </a:solidFill>
            </a:endParaRPr>
          </a:p>
        </p:txBody>
      </p:sp>
      <p:sp>
        <p:nvSpPr>
          <p:cNvPr id="4" name="Footer Placeholder 3"/>
          <p:cNvSpPr>
            <a:spLocks noGrp="1"/>
          </p:cNvSpPr>
          <p:nvPr>
            <p:ph type="ftr" sz="quarter" idx="11"/>
          </p:nvPr>
        </p:nvSpPr>
        <p:spPr/>
        <p:txBody>
          <a:bodyPr/>
          <a:lstStyle/>
          <a:p>
            <a:endParaRPr lang="en-GB" dirty="0">
              <a:solidFill>
                <a:srgbClr val="002244"/>
              </a:solidFill>
            </a:endParaRPr>
          </a:p>
        </p:txBody>
      </p:sp>
      <p:sp>
        <p:nvSpPr>
          <p:cNvPr id="5" name="Slide Number Placeholder 4"/>
          <p:cNvSpPr>
            <a:spLocks noGrp="1"/>
          </p:cNvSpPr>
          <p:nvPr>
            <p:ph type="sldNum" sz="quarter" idx="12"/>
          </p:nvPr>
        </p:nvSpPr>
        <p:spPr/>
        <p:txBody>
          <a:bodyPr/>
          <a:lstStyle/>
          <a:p>
            <a:fld id="{B3D0B232-8F1E-405E-9C98-A855FD5493C3}" type="slidenum">
              <a:rPr lang="en-GB" smtClean="0">
                <a:solidFill>
                  <a:srgbClr val="002244"/>
                </a:solidFill>
              </a:rPr>
              <a:pPr/>
              <a:t>‹#›</a:t>
            </a:fld>
            <a:endParaRPr lang="en-GB">
              <a:solidFill>
                <a:srgbClr val="002244"/>
              </a:solidFill>
            </a:endParaRPr>
          </a:p>
        </p:txBody>
      </p:sp>
      <p:sp>
        <p:nvSpPr>
          <p:cNvPr id="6" name="Rectangle 5"/>
          <p:cNvSpPr/>
          <p:nvPr userDrawn="1"/>
        </p:nvSpPr>
        <p:spPr>
          <a:xfrm>
            <a:off x="620600" y="1631357"/>
            <a:ext cx="4363288" cy="4709745"/>
          </a:xfrm>
          <a:prstGeom prst="rect">
            <a:avLst/>
          </a:prstGeom>
          <a:solidFill>
            <a:srgbClr val="A1A7C0"/>
          </a:solidFill>
          <a:ln>
            <a:noFill/>
          </a:ln>
        </p:spPr>
        <p:style>
          <a:lnRef idx="2">
            <a:schemeClr val="accent1">
              <a:shade val="50000"/>
            </a:schemeClr>
          </a:lnRef>
          <a:fillRef idx="1">
            <a:schemeClr val="accent1"/>
          </a:fillRef>
          <a:effectRef idx="0">
            <a:schemeClr val="accent1"/>
          </a:effectRef>
          <a:fontRef idx="minor">
            <a:schemeClr val="lt1"/>
          </a:fontRef>
        </p:style>
        <p:txBody>
          <a:bodyPr lIns="83812" tIns="41906" rIns="83812" bIns="41906" rtlCol="0" anchor="ctr"/>
          <a:lstStyle/>
          <a:p>
            <a:pPr algn="ctr" defTabSz="956090" fontAlgn="auto">
              <a:spcBef>
                <a:spcPts val="0"/>
              </a:spcBef>
              <a:spcAft>
                <a:spcPts val="0"/>
              </a:spcAft>
            </a:pPr>
            <a:endParaRPr lang="en-GB" sz="1900">
              <a:solidFill>
                <a:srgbClr val="FFFFFF"/>
              </a:solidFill>
            </a:endParaRPr>
          </a:p>
        </p:txBody>
      </p:sp>
      <p:sp>
        <p:nvSpPr>
          <p:cNvPr id="7" name="Rectangle 6"/>
          <p:cNvSpPr/>
          <p:nvPr userDrawn="1"/>
        </p:nvSpPr>
        <p:spPr>
          <a:xfrm>
            <a:off x="5114772" y="1631357"/>
            <a:ext cx="4363288" cy="4709745"/>
          </a:xfrm>
          <a:prstGeom prst="rect">
            <a:avLst/>
          </a:prstGeom>
          <a:solidFill>
            <a:srgbClr val="A1A7C0"/>
          </a:solidFill>
          <a:ln>
            <a:noFill/>
          </a:ln>
        </p:spPr>
        <p:style>
          <a:lnRef idx="2">
            <a:schemeClr val="accent1">
              <a:shade val="50000"/>
            </a:schemeClr>
          </a:lnRef>
          <a:fillRef idx="1">
            <a:schemeClr val="accent1"/>
          </a:fillRef>
          <a:effectRef idx="0">
            <a:schemeClr val="accent1"/>
          </a:effectRef>
          <a:fontRef idx="minor">
            <a:schemeClr val="lt1"/>
          </a:fontRef>
        </p:style>
        <p:txBody>
          <a:bodyPr lIns="83812" tIns="41906" rIns="83812" bIns="41906" rtlCol="0" anchor="ctr"/>
          <a:lstStyle/>
          <a:p>
            <a:pPr algn="ctr" defTabSz="956090" fontAlgn="auto">
              <a:spcBef>
                <a:spcPts val="0"/>
              </a:spcBef>
              <a:spcAft>
                <a:spcPts val="0"/>
              </a:spcAft>
            </a:pPr>
            <a:endParaRPr lang="en-GB" sz="1900">
              <a:solidFill>
                <a:srgbClr val="FFFFFF"/>
              </a:solidFill>
            </a:endParaRPr>
          </a:p>
        </p:txBody>
      </p:sp>
      <p:sp>
        <p:nvSpPr>
          <p:cNvPr id="8" name="Picture Placeholder 9"/>
          <p:cNvSpPr>
            <a:spLocks noGrp="1" noChangeAspect="1"/>
          </p:cNvSpPr>
          <p:nvPr>
            <p:ph type="pic" sz="quarter" idx="13"/>
          </p:nvPr>
        </p:nvSpPr>
        <p:spPr>
          <a:xfrm>
            <a:off x="688434" y="1696141"/>
            <a:ext cx="1934252" cy="1960262"/>
          </a:xfrm>
        </p:spPr>
        <p:txBody>
          <a:bodyPr/>
          <a:lstStyle>
            <a:lvl1pPr>
              <a:defRPr>
                <a:solidFill>
                  <a:schemeClr val="tx1"/>
                </a:solidFill>
              </a:defRPr>
            </a:lvl1pPr>
          </a:lstStyle>
          <a:p>
            <a:r>
              <a:rPr lang="en-US" smtClean="0"/>
              <a:t>Click icon to add picture</a:t>
            </a:r>
            <a:endParaRPr lang="en-GB" dirty="0"/>
          </a:p>
        </p:txBody>
      </p:sp>
      <p:sp>
        <p:nvSpPr>
          <p:cNvPr id="9" name="Picture Placeholder 9"/>
          <p:cNvSpPr>
            <a:spLocks noGrp="1" noChangeAspect="1"/>
          </p:cNvSpPr>
          <p:nvPr>
            <p:ph type="pic" sz="quarter" idx="14"/>
          </p:nvPr>
        </p:nvSpPr>
        <p:spPr>
          <a:xfrm>
            <a:off x="5197020" y="1696141"/>
            <a:ext cx="1934252" cy="1960262"/>
          </a:xfrm>
        </p:spPr>
        <p:txBody>
          <a:bodyPr/>
          <a:lstStyle>
            <a:lvl1pPr>
              <a:defRPr>
                <a:solidFill>
                  <a:schemeClr val="tx1"/>
                </a:solidFill>
              </a:defRPr>
            </a:lvl1pPr>
          </a:lstStyle>
          <a:p>
            <a:r>
              <a:rPr lang="en-US" smtClean="0"/>
              <a:t>Click icon to add picture</a:t>
            </a:r>
            <a:endParaRPr lang="en-GB"/>
          </a:p>
        </p:txBody>
      </p:sp>
      <p:sp>
        <p:nvSpPr>
          <p:cNvPr id="10" name="Text Placeholder 8"/>
          <p:cNvSpPr>
            <a:spLocks noGrp="1"/>
          </p:cNvSpPr>
          <p:nvPr>
            <p:ph type="body" sz="quarter" idx="15" hasCustomPrompt="1"/>
          </p:nvPr>
        </p:nvSpPr>
        <p:spPr>
          <a:xfrm>
            <a:off x="498539" y="6254740"/>
            <a:ext cx="3980880" cy="388759"/>
          </a:xfrm>
        </p:spPr>
        <p:txBody>
          <a:bodyPr anchor="b"/>
          <a:lstStyle>
            <a:lvl1pPr marL="0" indent="0">
              <a:buFontTx/>
              <a:buNone/>
              <a:defRPr sz="900"/>
            </a:lvl1pPr>
          </a:lstStyle>
          <a:p>
            <a:pPr lvl="0"/>
            <a:r>
              <a:rPr lang="en-US" dirty="0" smtClean="0"/>
              <a:t>Source: Enter source here</a:t>
            </a:r>
            <a:endParaRPr lang="en-GB" dirty="0"/>
          </a:p>
        </p:txBody>
      </p:sp>
      <p:sp>
        <p:nvSpPr>
          <p:cNvPr id="12" name="Text Placeholder 11"/>
          <p:cNvSpPr>
            <a:spLocks noGrp="1"/>
          </p:cNvSpPr>
          <p:nvPr>
            <p:ph type="body" sz="quarter" idx="16"/>
          </p:nvPr>
        </p:nvSpPr>
        <p:spPr>
          <a:xfrm>
            <a:off x="688438" y="3824108"/>
            <a:ext cx="4201995" cy="2448877"/>
          </a:xfrm>
        </p:spPr>
        <p:txBody>
          <a:bodyPr lIns="0" rIns="0"/>
          <a:lstStyle>
            <a:lvl1pPr>
              <a:buClr>
                <a:schemeClr val="tx1"/>
              </a:buClr>
              <a:defRPr/>
            </a:lvl1pPr>
            <a:lvl4pPr>
              <a:buClr>
                <a:srgbClr val="606B8D"/>
              </a:buClr>
              <a:defRPr/>
            </a:lvl4pPr>
            <a:lvl5pPr>
              <a:buClr>
                <a:srgbClr val="606B8D"/>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cxnSp>
        <p:nvCxnSpPr>
          <p:cNvPr id="13" name="Straight Connector 12"/>
          <p:cNvCxnSpPr/>
          <p:nvPr userDrawn="1"/>
        </p:nvCxnSpPr>
        <p:spPr>
          <a:xfrm>
            <a:off x="688438" y="3745429"/>
            <a:ext cx="4201995"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5197025" y="3745429"/>
            <a:ext cx="4201995"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 Placeholder 11"/>
          <p:cNvSpPr>
            <a:spLocks noGrp="1"/>
          </p:cNvSpPr>
          <p:nvPr>
            <p:ph type="body" sz="quarter" idx="17"/>
          </p:nvPr>
        </p:nvSpPr>
        <p:spPr>
          <a:xfrm>
            <a:off x="5197025" y="3824108"/>
            <a:ext cx="4201995" cy="2448877"/>
          </a:xfrm>
        </p:spPr>
        <p:txBody>
          <a:bodyPr lIns="0" rIns="0"/>
          <a:lstStyle>
            <a:lvl1pPr>
              <a:buClr>
                <a:schemeClr val="tx1"/>
              </a:buClr>
              <a:defRPr/>
            </a:lvl1pPr>
            <a:lvl4pPr>
              <a:buClr>
                <a:srgbClr val="606B8D"/>
              </a:buClr>
              <a:defRPr/>
            </a:lvl4pPr>
            <a:lvl5pPr>
              <a:buClr>
                <a:srgbClr val="606B8D"/>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cxnSp>
        <p:nvCxnSpPr>
          <p:cNvPr id="16" name="Straight Connector 15"/>
          <p:cNvCxnSpPr/>
          <p:nvPr userDrawn="1"/>
        </p:nvCxnSpPr>
        <p:spPr>
          <a:xfrm flipV="1">
            <a:off x="579810" y="1491683"/>
            <a:ext cx="8904228" cy="0"/>
          </a:xfrm>
          <a:prstGeom prst="line">
            <a:avLst/>
          </a:prstGeom>
          <a:ln>
            <a:solidFill>
              <a:srgbClr val="606B8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771815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6. THREE CASE STUDI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00B6CA34-6738-40AF-91D1-D098062861F9}" type="datetimeFigureOut">
              <a:rPr lang="en-GB" smtClean="0">
                <a:solidFill>
                  <a:srgbClr val="002244"/>
                </a:solidFill>
              </a:rPr>
              <a:pPr/>
              <a:t>07/03/2016</a:t>
            </a:fld>
            <a:endParaRPr lang="en-GB" dirty="0">
              <a:solidFill>
                <a:srgbClr val="002244"/>
              </a:solidFill>
            </a:endParaRPr>
          </a:p>
        </p:txBody>
      </p:sp>
      <p:sp>
        <p:nvSpPr>
          <p:cNvPr id="4" name="Footer Placeholder 3"/>
          <p:cNvSpPr>
            <a:spLocks noGrp="1"/>
          </p:cNvSpPr>
          <p:nvPr>
            <p:ph type="ftr" sz="quarter" idx="11"/>
          </p:nvPr>
        </p:nvSpPr>
        <p:spPr/>
        <p:txBody>
          <a:bodyPr/>
          <a:lstStyle/>
          <a:p>
            <a:endParaRPr lang="en-GB" dirty="0">
              <a:solidFill>
                <a:srgbClr val="002244"/>
              </a:solidFill>
            </a:endParaRPr>
          </a:p>
        </p:txBody>
      </p:sp>
      <p:sp>
        <p:nvSpPr>
          <p:cNvPr id="5" name="Slide Number Placeholder 4"/>
          <p:cNvSpPr>
            <a:spLocks noGrp="1"/>
          </p:cNvSpPr>
          <p:nvPr>
            <p:ph type="sldNum" sz="quarter" idx="12"/>
          </p:nvPr>
        </p:nvSpPr>
        <p:spPr/>
        <p:txBody>
          <a:bodyPr/>
          <a:lstStyle/>
          <a:p>
            <a:fld id="{B3D0B232-8F1E-405E-9C98-A855FD5493C3}" type="slidenum">
              <a:rPr lang="en-GB" smtClean="0">
                <a:solidFill>
                  <a:srgbClr val="002244"/>
                </a:solidFill>
              </a:rPr>
              <a:pPr/>
              <a:t>‹#›</a:t>
            </a:fld>
            <a:endParaRPr lang="en-GB">
              <a:solidFill>
                <a:srgbClr val="002244"/>
              </a:solidFill>
            </a:endParaRPr>
          </a:p>
        </p:txBody>
      </p:sp>
      <p:sp>
        <p:nvSpPr>
          <p:cNvPr id="6" name="Rectangle 5"/>
          <p:cNvSpPr/>
          <p:nvPr userDrawn="1"/>
        </p:nvSpPr>
        <p:spPr>
          <a:xfrm>
            <a:off x="620626" y="1631357"/>
            <a:ext cx="8857459" cy="4709745"/>
          </a:xfrm>
          <a:prstGeom prst="rect">
            <a:avLst/>
          </a:prstGeom>
          <a:solidFill>
            <a:srgbClr val="A1A7C0"/>
          </a:solidFill>
          <a:ln>
            <a:noFill/>
          </a:ln>
        </p:spPr>
        <p:style>
          <a:lnRef idx="2">
            <a:schemeClr val="accent1">
              <a:shade val="50000"/>
            </a:schemeClr>
          </a:lnRef>
          <a:fillRef idx="1">
            <a:schemeClr val="accent1"/>
          </a:fillRef>
          <a:effectRef idx="0">
            <a:schemeClr val="accent1"/>
          </a:effectRef>
          <a:fontRef idx="minor">
            <a:schemeClr val="lt1"/>
          </a:fontRef>
        </p:style>
        <p:txBody>
          <a:bodyPr lIns="83812" tIns="41906" rIns="83812" bIns="41906" rtlCol="0" anchor="ctr"/>
          <a:lstStyle/>
          <a:p>
            <a:pPr algn="ctr" defTabSz="956090" fontAlgn="auto">
              <a:spcBef>
                <a:spcPts val="0"/>
              </a:spcBef>
              <a:spcAft>
                <a:spcPts val="0"/>
              </a:spcAft>
            </a:pPr>
            <a:endParaRPr lang="en-GB" sz="1900">
              <a:solidFill>
                <a:srgbClr val="FFFFFF"/>
              </a:solidFill>
            </a:endParaRPr>
          </a:p>
        </p:txBody>
      </p:sp>
      <p:sp>
        <p:nvSpPr>
          <p:cNvPr id="7" name="Text Placeholder 8"/>
          <p:cNvSpPr>
            <a:spLocks noGrp="1"/>
          </p:cNvSpPr>
          <p:nvPr>
            <p:ph type="body" sz="quarter" idx="17" hasCustomPrompt="1"/>
          </p:nvPr>
        </p:nvSpPr>
        <p:spPr>
          <a:xfrm>
            <a:off x="498539" y="6254740"/>
            <a:ext cx="3980880" cy="388759"/>
          </a:xfrm>
        </p:spPr>
        <p:txBody>
          <a:bodyPr anchor="b"/>
          <a:lstStyle>
            <a:lvl1pPr marL="0" indent="0">
              <a:buFontTx/>
              <a:buNone/>
              <a:defRPr sz="900"/>
            </a:lvl1pPr>
          </a:lstStyle>
          <a:p>
            <a:pPr lvl="0"/>
            <a:r>
              <a:rPr lang="en-US" dirty="0" smtClean="0"/>
              <a:t>Source: Enter source here</a:t>
            </a:r>
            <a:endParaRPr lang="en-GB" dirty="0"/>
          </a:p>
        </p:txBody>
      </p:sp>
      <p:sp>
        <p:nvSpPr>
          <p:cNvPr id="8" name="Picture Placeholder 9"/>
          <p:cNvSpPr>
            <a:spLocks noGrp="1" noChangeAspect="1"/>
          </p:cNvSpPr>
          <p:nvPr>
            <p:ph type="pic" sz="quarter" idx="18"/>
          </p:nvPr>
        </p:nvSpPr>
        <p:spPr>
          <a:xfrm>
            <a:off x="701486" y="1696156"/>
            <a:ext cx="2807386" cy="2845141"/>
          </a:xfrm>
        </p:spPr>
        <p:txBody>
          <a:bodyPr/>
          <a:lstStyle/>
          <a:p>
            <a:r>
              <a:rPr lang="en-US" smtClean="0"/>
              <a:t>Click icon to add picture</a:t>
            </a:r>
            <a:endParaRPr lang="en-GB"/>
          </a:p>
        </p:txBody>
      </p:sp>
      <p:sp>
        <p:nvSpPr>
          <p:cNvPr id="9" name="Picture Placeholder 9"/>
          <p:cNvSpPr>
            <a:spLocks noGrp="1" noChangeAspect="1"/>
          </p:cNvSpPr>
          <p:nvPr>
            <p:ph type="pic" sz="quarter" idx="19"/>
          </p:nvPr>
        </p:nvSpPr>
        <p:spPr>
          <a:xfrm>
            <a:off x="3619161" y="1696156"/>
            <a:ext cx="2807386" cy="2845141"/>
          </a:xfrm>
        </p:spPr>
        <p:txBody>
          <a:bodyPr/>
          <a:lstStyle/>
          <a:p>
            <a:r>
              <a:rPr lang="en-US" smtClean="0"/>
              <a:t>Click icon to add picture</a:t>
            </a:r>
            <a:endParaRPr lang="en-GB"/>
          </a:p>
        </p:txBody>
      </p:sp>
      <p:sp>
        <p:nvSpPr>
          <p:cNvPr id="10" name="Picture Placeholder 9"/>
          <p:cNvSpPr>
            <a:spLocks noGrp="1" noChangeAspect="1"/>
          </p:cNvSpPr>
          <p:nvPr>
            <p:ph type="pic" sz="quarter" idx="13"/>
          </p:nvPr>
        </p:nvSpPr>
        <p:spPr>
          <a:xfrm>
            <a:off x="6528024" y="1696156"/>
            <a:ext cx="2807386" cy="2845141"/>
          </a:xfrm>
        </p:spPr>
        <p:txBody>
          <a:bodyPr/>
          <a:lstStyle/>
          <a:p>
            <a:r>
              <a:rPr lang="en-US" smtClean="0"/>
              <a:t>Click icon to add picture</a:t>
            </a:r>
            <a:endParaRPr lang="en-GB"/>
          </a:p>
        </p:txBody>
      </p:sp>
      <p:cxnSp>
        <p:nvCxnSpPr>
          <p:cNvPr id="11" name="Straight Connector 10"/>
          <p:cNvCxnSpPr/>
          <p:nvPr userDrawn="1"/>
        </p:nvCxnSpPr>
        <p:spPr>
          <a:xfrm>
            <a:off x="701479" y="4621735"/>
            <a:ext cx="28080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3619161" y="4621735"/>
            <a:ext cx="28080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6528019" y="4621735"/>
            <a:ext cx="28080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 Placeholder 11"/>
          <p:cNvSpPr>
            <a:spLocks noGrp="1"/>
          </p:cNvSpPr>
          <p:nvPr>
            <p:ph type="body" sz="quarter" idx="16"/>
          </p:nvPr>
        </p:nvSpPr>
        <p:spPr>
          <a:xfrm>
            <a:off x="688430" y="4666867"/>
            <a:ext cx="2808000" cy="1606102"/>
          </a:xfrm>
        </p:spPr>
        <p:txBody>
          <a:bodyPr lIns="0" rIns="0">
            <a:normAutofit/>
          </a:bodyPr>
          <a:lstStyle>
            <a:lvl1pPr>
              <a:buClr>
                <a:schemeClr val="tx1"/>
              </a:buClr>
              <a:defRPr sz="1500"/>
            </a:lvl1pPr>
            <a:lvl2pPr>
              <a:defRPr sz="1500"/>
            </a:lvl2pPr>
            <a:lvl3pPr>
              <a:defRPr sz="1500"/>
            </a:lvl3pPr>
            <a:lvl4pPr>
              <a:buClr>
                <a:srgbClr val="606B8D"/>
              </a:buClr>
              <a:defRPr sz="1500"/>
            </a:lvl4pPr>
            <a:lvl5pPr>
              <a:buClr>
                <a:srgbClr val="606B8D"/>
              </a:buClr>
              <a:defRPr sz="15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6" name="Text Placeholder 11"/>
          <p:cNvSpPr>
            <a:spLocks noGrp="1"/>
          </p:cNvSpPr>
          <p:nvPr>
            <p:ph type="body" sz="quarter" idx="20"/>
          </p:nvPr>
        </p:nvSpPr>
        <p:spPr>
          <a:xfrm>
            <a:off x="3619161" y="4666867"/>
            <a:ext cx="2808000" cy="1606102"/>
          </a:xfrm>
        </p:spPr>
        <p:txBody>
          <a:bodyPr lIns="0" rIns="0">
            <a:normAutofit/>
          </a:bodyPr>
          <a:lstStyle>
            <a:lvl1pPr>
              <a:buClr>
                <a:schemeClr val="tx1"/>
              </a:buClr>
              <a:defRPr sz="1500"/>
            </a:lvl1pPr>
            <a:lvl2pPr>
              <a:defRPr sz="1500"/>
            </a:lvl2pPr>
            <a:lvl3pPr>
              <a:defRPr sz="1500"/>
            </a:lvl3pPr>
            <a:lvl4pPr>
              <a:buClr>
                <a:srgbClr val="606B8D"/>
              </a:buClr>
              <a:defRPr sz="1500"/>
            </a:lvl4pPr>
            <a:lvl5pPr>
              <a:buClr>
                <a:srgbClr val="606B8D"/>
              </a:buClr>
              <a:defRPr sz="15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7" name="Text Placeholder 11"/>
          <p:cNvSpPr>
            <a:spLocks noGrp="1"/>
          </p:cNvSpPr>
          <p:nvPr>
            <p:ph type="body" sz="quarter" idx="21"/>
          </p:nvPr>
        </p:nvSpPr>
        <p:spPr>
          <a:xfrm>
            <a:off x="6528019" y="4666867"/>
            <a:ext cx="2808000" cy="1606102"/>
          </a:xfrm>
        </p:spPr>
        <p:txBody>
          <a:bodyPr lIns="0" rIns="0">
            <a:normAutofit/>
          </a:bodyPr>
          <a:lstStyle>
            <a:lvl1pPr>
              <a:buClr>
                <a:schemeClr val="tx1"/>
              </a:buClr>
              <a:defRPr sz="1500"/>
            </a:lvl1pPr>
            <a:lvl2pPr>
              <a:defRPr sz="1500"/>
            </a:lvl2pPr>
            <a:lvl3pPr>
              <a:defRPr sz="1500"/>
            </a:lvl3pPr>
            <a:lvl4pPr>
              <a:buClr>
                <a:srgbClr val="606B8D"/>
              </a:buClr>
              <a:defRPr sz="1500"/>
            </a:lvl4pPr>
            <a:lvl5pPr>
              <a:buClr>
                <a:srgbClr val="606B8D"/>
              </a:buClr>
              <a:defRPr sz="15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cxnSp>
        <p:nvCxnSpPr>
          <p:cNvPr id="18" name="Straight Connector 17"/>
          <p:cNvCxnSpPr/>
          <p:nvPr userDrawn="1"/>
        </p:nvCxnSpPr>
        <p:spPr>
          <a:xfrm flipV="1">
            <a:off x="579810" y="1491683"/>
            <a:ext cx="8904228" cy="0"/>
          </a:xfrm>
          <a:prstGeom prst="line">
            <a:avLst/>
          </a:prstGeom>
          <a:ln>
            <a:solidFill>
              <a:srgbClr val="606B8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2635271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7. FOUR CASE STUDI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00B6CA34-6738-40AF-91D1-D098062861F9}" type="datetimeFigureOut">
              <a:rPr lang="en-GB" smtClean="0">
                <a:solidFill>
                  <a:srgbClr val="002244"/>
                </a:solidFill>
              </a:rPr>
              <a:pPr/>
              <a:t>07/03/2016</a:t>
            </a:fld>
            <a:endParaRPr lang="en-GB" dirty="0">
              <a:solidFill>
                <a:srgbClr val="002244"/>
              </a:solidFill>
            </a:endParaRPr>
          </a:p>
        </p:txBody>
      </p:sp>
      <p:sp>
        <p:nvSpPr>
          <p:cNvPr id="4" name="Footer Placeholder 3"/>
          <p:cNvSpPr>
            <a:spLocks noGrp="1"/>
          </p:cNvSpPr>
          <p:nvPr>
            <p:ph type="ftr" sz="quarter" idx="11"/>
          </p:nvPr>
        </p:nvSpPr>
        <p:spPr/>
        <p:txBody>
          <a:bodyPr/>
          <a:lstStyle/>
          <a:p>
            <a:endParaRPr lang="en-GB" dirty="0">
              <a:solidFill>
                <a:srgbClr val="002244"/>
              </a:solidFill>
            </a:endParaRPr>
          </a:p>
        </p:txBody>
      </p:sp>
      <p:sp>
        <p:nvSpPr>
          <p:cNvPr id="5" name="Slide Number Placeholder 4"/>
          <p:cNvSpPr>
            <a:spLocks noGrp="1"/>
          </p:cNvSpPr>
          <p:nvPr>
            <p:ph type="sldNum" sz="quarter" idx="12"/>
          </p:nvPr>
        </p:nvSpPr>
        <p:spPr/>
        <p:txBody>
          <a:bodyPr/>
          <a:lstStyle/>
          <a:p>
            <a:fld id="{B3D0B232-8F1E-405E-9C98-A855FD5493C3}" type="slidenum">
              <a:rPr lang="en-GB" smtClean="0">
                <a:solidFill>
                  <a:srgbClr val="002244"/>
                </a:solidFill>
              </a:rPr>
              <a:pPr/>
              <a:t>‹#›</a:t>
            </a:fld>
            <a:endParaRPr lang="en-GB">
              <a:solidFill>
                <a:srgbClr val="002244"/>
              </a:solidFill>
            </a:endParaRPr>
          </a:p>
        </p:txBody>
      </p:sp>
      <p:sp>
        <p:nvSpPr>
          <p:cNvPr id="6" name="Rectangle 5"/>
          <p:cNvSpPr/>
          <p:nvPr userDrawn="1"/>
        </p:nvSpPr>
        <p:spPr>
          <a:xfrm>
            <a:off x="605198" y="1617171"/>
            <a:ext cx="2134347" cy="4704719"/>
          </a:xfrm>
          <a:prstGeom prst="rect">
            <a:avLst/>
          </a:prstGeom>
          <a:solidFill>
            <a:srgbClr val="A1A7C0"/>
          </a:solidFill>
          <a:ln>
            <a:noFill/>
          </a:ln>
        </p:spPr>
        <p:style>
          <a:lnRef idx="2">
            <a:schemeClr val="accent1">
              <a:shade val="50000"/>
            </a:schemeClr>
          </a:lnRef>
          <a:fillRef idx="1">
            <a:schemeClr val="accent1"/>
          </a:fillRef>
          <a:effectRef idx="0">
            <a:schemeClr val="accent1"/>
          </a:effectRef>
          <a:fontRef idx="minor">
            <a:schemeClr val="lt1"/>
          </a:fontRef>
        </p:style>
        <p:txBody>
          <a:bodyPr lIns="83812" tIns="41906" rIns="83812" bIns="41906" rtlCol="0" anchor="ctr"/>
          <a:lstStyle/>
          <a:p>
            <a:pPr algn="ctr" defTabSz="956090" fontAlgn="auto">
              <a:spcBef>
                <a:spcPts val="0"/>
              </a:spcBef>
              <a:spcAft>
                <a:spcPts val="0"/>
              </a:spcAft>
            </a:pPr>
            <a:endParaRPr lang="en-GB" sz="1900">
              <a:solidFill>
                <a:srgbClr val="FFFFFF"/>
              </a:solidFill>
            </a:endParaRPr>
          </a:p>
        </p:txBody>
      </p:sp>
      <p:sp>
        <p:nvSpPr>
          <p:cNvPr id="7" name="Rectangle 6"/>
          <p:cNvSpPr/>
          <p:nvPr userDrawn="1"/>
        </p:nvSpPr>
        <p:spPr>
          <a:xfrm>
            <a:off x="2854166" y="1617171"/>
            <a:ext cx="2134347" cy="4704719"/>
          </a:xfrm>
          <a:prstGeom prst="rect">
            <a:avLst/>
          </a:prstGeom>
          <a:solidFill>
            <a:srgbClr val="A1A7C0"/>
          </a:solidFill>
          <a:ln>
            <a:noFill/>
          </a:ln>
        </p:spPr>
        <p:style>
          <a:lnRef idx="2">
            <a:schemeClr val="accent1">
              <a:shade val="50000"/>
            </a:schemeClr>
          </a:lnRef>
          <a:fillRef idx="1">
            <a:schemeClr val="accent1"/>
          </a:fillRef>
          <a:effectRef idx="0">
            <a:schemeClr val="accent1"/>
          </a:effectRef>
          <a:fontRef idx="minor">
            <a:schemeClr val="lt1"/>
          </a:fontRef>
        </p:style>
        <p:txBody>
          <a:bodyPr lIns="83812" tIns="41906" rIns="83812" bIns="41906" rtlCol="0" anchor="ctr"/>
          <a:lstStyle/>
          <a:p>
            <a:pPr algn="ctr" defTabSz="956090" fontAlgn="auto">
              <a:spcBef>
                <a:spcPts val="0"/>
              </a:spcBef>
              <a:spcAft>
                <a:spcPts val="0"/>
              </a:spcAft>
            </a:pPr>
            <a:endParaRPr lang="en-GB" sz="1900">
              <a:solidFill>
                <a:srgbClr val="FFFFFF"/>
              </a:solidFill>
            </a:endParaRPr>
          </a:p>
        </p:txBody>
      </p:sp>
      <p:sp>
        <p:nvSpPr>
          <p:cNvPr id="8" name="Rectangle 7"/>
          <p:cNvSpPr/>
          <p:nvPr userDrawn="1"/>
        </p:nvSpPr>
        <p:spPr>
          <a:xfrm>
            <a:off x="5103130" y="1617171"/>
            <a:ext cx="2134347" cy="4704719"/>
          </a:xfrm>
          <a:prstGeom prst="rect">
            <a:avLst/>
          </a:prstGeom>
          <a:solidFill>
            <a:srgbClr val="A1A7C0"/>
          </a:solidFill>
          <a:ln>
            <a:noFill/>
          </a:ln>
        </p:spPr>
        <p:style>
          <a:lnRef idx="2">
            <a:schemeClr val="accent1">
              <a:shade val="50000"/>
            </a:schemeClr>
          </a:lnRef>
          <a:fillRef idx="1">
            <a:schemeClr val="accent1"/>
          </a:fillRef>
          <a:effectRef idx="0">
            <a:schemeClr val="accent1"/>
          </a:effectRef>
          <a:fontRef idx="minor">
            <a:schemeClr val="lt1"/>
          </a:fontRef>
        </p:style>
        <p:txBody>
          <a:bodyPr lIns="83812" tIns="41906" rIns="83812" bIns="41906" rtlCol="0" anchor="ctr"/>
          <a:lstStyle/>
          <a:p>
            <a:pPr algn="ctr" defTabSz="956090" fontAlgn="auto">
              <a:spcBef>
                <a:spcPts val="0"/>
              </a:spcBef>
              <a:spcAft>
                <a:spcPts val="0"/>
              </a:spcAft>
            </a:pPr>
            <a:endParaRPr lang="en-GB" sz="1900">
              <a:solidFill>
                <a:srgbClr val="FFFFFF"/>
              </a:solidFill>
            </a:endParaRPr>
          </a:p>
        </p:txBody>
      </p:sp>
      <p:sp>
        <p:nvSpPr>
          <p:cNvPr id="9" name="Rectangle 8"/>
          <p:cNvSpPr/>
          <p:nvPr userDrawn="1"/>
        </p:nvSpPr>
        <p:spPr>
          <a:xfrm>
            <a:off x="7352100" y="1617171"/>
            <a:ext cx="2134347" cy="4704719"/>
          </a:xfrm>
          <a:prstGeom prst="rect">
            <a:avLst/>
          </a:prstGeom>
          <a:solidFill>
            <a:srgbClr val="A1A7C0"/>
          </a:solidFill>
          <a:ln>
            <a:noFill/>
          </a:ln>
        </p:spPr>
        <p:style>
          <a:lnRef idx="2">
            <a:schemeClr val="accent1">
              <a:shade val="50000"/>
            </a:schemeClr>
          </a:lnRef>
          <a:fillRef idx="1">
            <a:schemeClr val="accent1"/>
          </a:fillRef>
          <a:effectRef idx="0">
            <a:schemeClr val="accent1"/>
          </a:effectRef>
          <a:fontRef idx="minor">
            <a:schemeClr val="lt1"/>
          </a:fontRef>
        </p:style>
        <p:txBody>
          <a:bodyPr lIns="83812" tIns="41906" rIns="83812" bIns="41906" rtlCol="0" anchor="ctr"/>
          <a:lstStyle/>
          <a:p>
            <a:pPr algn="ctr" defTabSz="956090" fontAlgn="auto">
              <a:spcBef>
                <a:spcPts val="0"/>
              </a:spcBef>
              <a:spcAft>
                <a:spcPts val="0"/>
              </a:spcAft>
            </a:pPr>
            <a:endParaRPr lang="en-GB" sz="1900">
              <a:solidFill>
                <a:srgbClr val="FFFFFF"/>
              </a:solidFill>
            </a:endParaRPr>
          </a:p>
        </p:txBody>
      </p:sp>
      <p:sp>
        <p:nvSpPr>
          <p:cNvPr id="10" name="Picture Placeholder 9"/>
          <p:cNvSpPr>
            <a:spLocks noGrp="1" noChangeAspect="1"/>
          </p:cNvSpPr>
          <p:nvPr>
            <p:ph type="pic" sz="quarter" idx="13"/>
          </p:nvPr>
        </p:nvSpPr>
        <p:spPr>
          <a:xfrm>
            <a:off x="688434" y="1696141"/>
            <a:ext cx="1934252" cy="1960262"/>
          </a:xfrm>
        </p:spPr>
        <p:txBody>
          <a:bodyPr/>
          <a:lstStyle/>
          <a:p>
            <a:r>
              <a:rPr lang="en-US" smtClean="0"/>
              <a:t>Click icon to add picture</a:t>
            </a:r>
            <a:endParaRPr lang="en-GB"/>
          </a:p>
        </p:txBody>
      </p:sp>
      <p:sp>
        <p:nvSpPr>
          <p:cNvPr id="11" name="Picture Placeholder 9"/>
          <p:cNvSpPr>
            <a:spLocks noGrp="1" noChangeAspect="1"/>
          </p:cNvSpPr>
          <p:nvPr>
            <p:ph type="pic" sz="quarter" idx="14"/>
          </p:nvPr>
        </p:nvSpPr>
        <p:spPr>
          <a:xfrm>
            <a:off x="2942727" y="1696141"/>
            <a:ext cx="1934252" cy="1960262"/>
          </a:xfrm>
        </p:spPr>
        <p:txBody>
          <a:bodyPr/>
          <a:lstStyle/>
          <a:p>
            <a:r>
              <a:rPr lang="en-US" smtClean="0"/>
              <a:t>Click icon to add picture</a:t>
            </a:r>
            <a:endParaRPr lang="en-GB"/>
          </a:p>
        </p:txBody>
      </p:sp>
      <p:sp>
        <p:nvSpPr>
          <p:cNvPr id="12" name="Picture Placeholder 9"/>
          <p:cNvSpPr>
            <a:spLocks noGrp="1" noChangeAspect="1"/>
          </p:cNvSpPr>
          <p:nvPr>
            <p:ph type="pic" sz="quarter" idx="15"/>
          </p:nvPr>
        </p:nvSpPr>
        <p:spPr>
          <a:xfrm>
            <a:off x="5197020" y="1696141"/>
            <a:ext cx="1934252" cy="1960262"/>
          </a:xfrm>
        </p:spPr>
        <p:txBody>
          <a:bodyPr/>
          <a:lstStyle/>
          <a:p>
            <a:r>
              <a:rPr lang="en-US" smtClean="0"/>
              <a:t>Click icon to add picture</a:t>
            </a:r>
            <a:endParaRPr lang="en-GB"/>
          </a:p>
        </p:txBody>
      </p:sp>
      <p:sp>
        <p:nvSpPr>
          <p:cNvPr id="13" name="Picture Placeholder 9"/>
          <p:cNvSpPr>
            <a:spLocks noGrp="1" noChangeAspect="1"/>
          </p:cNvSpPr>
          <p:nvPr>
            <p:ph type="pic" sz="quarter" idx="16"/>
          </p:nvPr>
        </p:nvSpPr>
        <p:spPr>
          <a:xfrm>
            <a:off x="7451311" y="1696141"/>
            <a:ext cx="1934252" cy="1960262"/>
          </a:xfrm>
        </p:spPr>
        <p:txBody>
          <a:bodyPr/>
          <a:lstStyle/>
          <a:p>
            <a:r>
              <a:rPr lang="en-US" smtClean="0"/>
              <a:t>Click icon to add picture</a:t>
            </a:r>
            <a:endParaRPr lang="en-GB"/>
          </a:p>
        </p:txBody>
      </p:sp>
      <p:cxnSp>
        <p:nvCxnSpPr>
          <p:cNvPr id="14" name="Straight Connector 13"/>
          <p:cNvCxnSpPr/>
          <p:nvPr userDrawn="1"/>
        </p:nvCxnSpPr>
        <p:spPr>
          <a:xfrm>
            <a:off x="688434" y="3745429"/>
            <a:ext cx="1934252"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2942727" y="3745429"/>
            <a:ext cx="1934252"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a:xfrm>
            <a:off x="5197020" y="3745429"/>
            <a:ext cx="1934252"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a:off x="7451311" y="3745429"/>
            <a:ext cx="1934252"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ext Placeholder 11"/>
          <p:cNvSpPr>
            <a:spLocks noGrp="1"/>
          </p:cNvSpPr>
          <p:nvPr>
            <p:ph type="body" sz="quarter" idx="17"/>
          </p:nvPr>
        </p:nvSpPr>
        <p:spPr>
          <a:xfrm>
            <a:off x="688434" y="3795344"/>
            <a:ext cx="1934252" cy="2477626"/>
          </a:xfrm>
        </p:spPr>
        <p:txBody>
          <a:bodyPr lIns="0" rIns="0">
            <a:normAutofit/>
          </a:bodyPr>
          <a:lstStyle>
            <a:lvl1pPr>
              <a:buClr>
                <a:schemeClr val="tx1"/>
              </a:buClr>
              <a:defRPr sz="1500"/>
            </a:lvl1pPr>
            <a:lvl2pPr>
              <a:defRPr sz="1500"/>
            </a:lvl2pPr>
            <a:lvl3pPr>
              <a:defRPr sz="1500"/>
            </a:lvl3pPr>
            <a:lvl4pPr>
              <a:buClr>
                <a:srgbClr val="606B8D"/>
              </a:buClr>
              <a:defRPr sz="1500"/>
            </a:lvl4pPr>
            <a:lvl5pPr>
              <a:buClr>
                <a:srgbClr val="606B8D"/>
              </a:buClr>
              <a:defRPr sz="15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20" name="Text Placeholder 11"/>
          <p:cNvSpPr>
            <a:spLocks noGrp="1"/>
          </p:cNvSpPr>
          <p:nvPr>
            <p:ph type="body" sz="quarter" idx="18"/>
          </p:nvPr>
        </p:nvSpPr>
        <p:spPr>
          <a:xfrm>
            <a:off x="2942727" y="3795344"/>
            <a:ext cx="1934252" cy="2477626"/>
          </a:xfrm>
        </p:spPr>
        <p:txBody>
          <a:bodyPr lIns="0" rIns="0">
            <a:normAutofit/>
          </a:bodyPr>
          <a:lstStyle>
            <a:lvl1pPr>
              <a:buClr>
                <a:schemeClr val="tx1"/>
              </a:buClr>
              <a:defRPr sz="1500"/>
            </a:lvl1pPr>
            <a:lvl2pPr>
              <a:defRPr sz="1500"/>
            </a:lvl2pPr>
            <a:lvl3pPr>
              <a:defRPr sz="1500"/>
            </a:lvl3pPr>
            <a:lvl4pPr>
              <a:buClr>
                <a:srgbClr val="606B8D"/>
              </a:buClr>
              <a:defRPr sz="1500"/>
            </a:lvl4pPr>
            <a:lvl5pPr>
              <a:buClr>
                <a:srgbClr val="606B8D"/>
              </a:buClr>
              <a:defRPr sz="15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21" name="Text Placeholder 11"/>
          <p:cNvSpPr>
            <a:spLocks noGrp="1"/>
          </p:cNvSpPr>
          <p:nvPr>
            <p:ph type="body" sz="quarter" idx="19"/>
          </p:nvPr>
        </p:nvSpPr>
        <p:spPr>
          <a:xfrm>
            <a:off x="5197020" y="3795344"/>
            <a:ext cx="1934252" cy="2477626"/>
          </a:xfrm>
        </p:spPr>
        <p:txBody>
          <a:bodyPr lIns="0" rIns="0">
            <a:normAutofit/>
          </a:bodyPr>
          <a:lstStyle>
            <a:lvl1pPr>
              <a:buClr>
                <a:schemeClr val="tx1"/>
              </a:buClr>
              <a:defRPr sz="1500"/>
            </a:lvl1pPr>
            <a:lvl2pPr>
              <a:defRPr sz="1500"/>
            </a:lvl2pPr>
            <a:lvl3pPr>
              <a:defRPr sz="1500"/>
            </a:lvl3pPr>
            <a:lvl4pPr>
              <a:buClr>
                <a:srgbClr val="606B8D"/>
              </a:buClr>
              <a:defRPr sz="1500"/>
            </a:lvl4pPr>
            <a:lvl5pPr>
              <a:buClr>
                <a:srgbClr val="606B8D"/>
              </a:buClr>
              <a:defRPr sz="15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22" name="Text Placeholder 11"/>
          <p:cNvSpPr>
            <a:spLocks noGrp="1"/>
          </p:cNvSpPr>
          <p:nvPr>
            <p:ph type="body" sz="quarter" idx="20"/>
          </p:nvPr>
        </p:nvSpPr>
        <p:spPr>
          <a:xfrm>
            <a:off x="7451311" y="3795344"/>
            <a:ext cx="1934252" cy="2477626"/>
          </a:xfrm>
        </p:spPr>
        <p:txBody>
          <a:bodyPr lIns="0" rIns="0">
            <a:normAutofit/>
          </a:bodyPr>
          <a:lstStyle>
            <a:lvl1pPr>
              <a:buClr>
                <a:schemeClr val="tx1"/>
              </a:buClr>
              <a:defRPr sz="1500"/>
            </a:lvl1pPr>
            <a:lvl2pPr>
              <a:defRPr sz="1500"/>
            </a:lvl2pPr>
            <a:lvl3pPr>
              <a:defRPr sz="1500"/>
            </a:lvl3pPr>
            <a:lvl4pPr>
              <a:buClr>
                <a:srgbClr val="606B8D"/>
              </a:buClr>
              <a:defRPr sz="1500"/>
            </a:lvl4pPr>
            <a:lvl5pPr>
              <a:buClr>
                <a:srgbClr val="606B8D"/>
              </a:buClr>
              <a:defRPr sz="15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23" name="Text Placeholder 8"/>
          <p:cNvSpPr>
            <a:spLocks noGrp="1"/>
          </p:cNvSpPr>
          <p:nvPr>
            <p:ph type="body" sz="quarter" idx="21" hasCustomPrompt="1"/>
          </p:nvPr>
        </p:nvSpPr>
        <p:spPr>
          <a:xfrm>
            <a:off x="498539" y="6254740"/>
            <a:ext cx="3980880" cy="388759"/>
          </a:xfrm>
        </p:spPr>
        <p:txBody>
          <a:bodyPr anchor="b"/>
          <a:lstStyle>
            <a:lvl1pPr marL="0" indent="0">
              <a:buFontTx/>
              <a:buNone/>
              <a:defRPr sz="900"/>
            </a:lvl1pPr>
          </a:lstStyle>
          <a:p>
            <a:pPr lvl="0"/>
            <a:r>
              <a:rPr lang="en-US" dirty="0" smtClean="0"/>
              <a:t>Source: Enter source here</a:t>
            </a:r>
            <a:endParaRPr lang="en-GB" dirty="0"/>
          </a:p>
        </p:txBody>
      </p:sp>
      <p:cxnSp>
        <p:nvCxnSpPr>
          <p:cNvPr id="24" name="Straight Connector 23"/>
          <p:cNvCxnSpPr/>
          <p:nvPr userDrawn="1"/>
        </p:nvCxnSpPr>
        <p:spPr>
          <a:xfrm flipV="1">
            <a:off x="579810" y="1491683"/>
            <a:ext cx="8904228" cy="0"/>
          </a:xfrm>
          <a:prstGeom prst="line">
            <a:avLst/>
          </a:prstGeom>
          <a:ln>
            <a:solidFill>
              <a:srgbClr val="606B8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3569932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8. 6 CASE STUDIES (PRINT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00B6CA34-6738-40AF-91D1-D098062861F9}" type="datetimeFigureOut">
              <a:rPr lang="en-GB" smtClean="0">
                <a:solidFill>
                  <a:srgbClr val="002244"/>
                </a:solidFill>
              </a:rPr>
              <a:pPr/>
              <a:t>07/03/2016</a:t>
            </a:fld>
            <a:endParaRPr lang="en-GB" dirty="0">
              <a:solidFill>
                <a:srgbClr val="002244"/>
              </a:solidFill>
            </a:endParaRPr>
          </a:p>
        </p:txBody>
      </p:sp>
      <p:sp>
        <p:nvSpPr>
          <p:cNvPr id="4" name="Footer Placeholder 3"/>
          <p:cNvSpPr>
            <a:spLocks noGrp="1"/>
          </p:cNvSpPr>
          <p:nvPr>
            <p:ph type="ftr" sz="quarter" idx="11"/>
          </p:nvPr>
        </p:nvSpPr>
        <p:spPr/>
        <p:txBody>
          <a:bodyPr/>
          <a:lstStyle/>
          <a:p>
            <a:endParaRPr lang="en-GB" dirty="0">
              <a:solidFill>
                <a:srgbClr val="002244"/>
              </a:solidFill>
            </a:endParaRPr>
          </a:p>
        </p:txBody>
      </p:sp>
      <p:sp>
        <p:nvSpPr>
          <p:cNvPr id="5" name="Slide Number Placeholder 4"/>
          <p:cNvSpPr>
            <a:spLocks noGrp="1"/>
          </p:cNvSpPr>
          <p:nvPr>
            <p:ph type="sldNum" sz="quarter" idx="12"/>
          </p:nvPr>
        </p:nvSpPr>
        <p:spPr/>
        <p:txBody>
          <a:bodyPr/>
          <a:lstStyle/>
          <a:p>
            <a:fld id="{B3D0B232-8F1E-405E-9C98-A855FD5493C3}" type="slidenum">
              <a:rPr lang="en-GB" smtClean="0">
                <a:solidFill>
                  <a:srgbClr val="002244"/>
                </a:solidFill>
              </a:rPr>
              <a:pPr/>
              <a:t>‹#›</a:t>
            </a:fld>
            <a:endParaRPr lang="en-GB">
              <a:solidFill>
                <a:srgbClr val="002244"/>
              </a:solidFill>
            </a:endParaRPr>
          </a:p>
        </p:txBody>
      </p:sp>
      <p:sp>
        <p:nvSpPr>
          <p:cNvPr id="6" name="Rectangle 5"/>
          <p:cNvSpPr/>
          <p:nvPr userDrawn="1"/>
        </p:nvSpPr>
        <p:spPr>
          <a:xfrm>
            <a:off x="605199" y="1617171"/>
            <a:ext cx="1434014" cy="4704719"/>
          </a:xfrm>
          <a:prstGeom prst="rect">
            <a:avLst/>
          </a:prstGeom>
          <a:solidFill>
            <a:srgbClr val="A1A7C0"/>
          </a:solidFill>
          <a:ln>
            <a:noFill/>
          </a:ln>
        </p:spPr>
        <p:style>
          <a:lnRef idx="2">
            <a:schemeClr val="accent1">
              <a:shade val="50000"/>
            </a:schemeClr>
          </a:lnRef>
          <a:fillRef idx="1">
            <a:schemeClr val="accent1"/>
          </a:fillRef>
          <a:effectRef idx="0">
            <a:schemeClr val="accent1"/>
          </a:effectRef>
          <a:fontRef idx="minor">
            <a:schemeClr val="lt1"/>
          </a:fontRef>
        </p:style>
        <p:txBody>
          <a:bodyPr lIns="83812" tIns="41906" rIns="83812" bIns="41906" rtlCol="0" anchor="ctr"/>
          <a:lstStyle/>
          <a:p>
            <a:pPr algn="ctr" defTabSz="956090" fontAlgn="auto">
              <a:spcBef>
                <a:spcPts val="0"/>
              </a:spcBef>
              <a:spcAft>
                <a:spcPts val="0"/>
              </a:spcAft>
            </a:pPr>
            <a:endParaRPr lang="en-GB" sz="1900">
              <a:solidFill>
                <a:srgbClr val="FFFFFF"/>
              </a:solidFill>
            </a:endParaRPr>
          </a:p>
        </p:txBody>
      </p:sp>
      <p:sp>
        <p:nvSpPr>
          <p:cNvPr id="7" name="Picture Placeholder 9"/>
          <p:cNvSpPr>
            <a:spLocks noGrp="1" noChangeAspect="1"/>
          </p:cNvSpPr>
          <p:nvPr>
            <p:ph type="pic" sz="quarter" idx="13"/>
          </p:nvPr>
        </p:nvSpPr>
        <p:spPr>
          <a:xfrm>
            <a:off x="688436" y="1696140"/>
            <a:ext cx="1260068" cy="1277012"/>
          </a:xfrm>
        </p:spPr>
        <p:txBody>
          <a:bodyPr/>
          <a:lstStyle/>
          <a:p>
            <a:r>
              <a:rPr lang="en-US" smtClean="0"/>
              <a:t>Click icon to add picture</a:t>
            </a:r>
            <a:endParaRPr lang="en-GB"/>
          </a:p>
        </p:txBody>
      </p:sp>
      <p:cxnSp>
        <p:nvCxnSpPr>
          <p:cNvPr id="8" name="Straight Connector 7"/>
          <p:cNvCxnSpPr/>
          <p:nvPr userDrawn="1"/>
        </p:nvCxnSpPr>
        <p:spPr>
          <a:xfrm>
            <a:off x="688430" y="3056903"/>
            <a:ext cx="1260599"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Rectangle 9"/>
          <p:cNvSpPr/>
          <p:nvPr userDrawn="1"/>
        </p:nvSpPr>
        <p:spPr>
          <a:xfrm>
            <a:off x="2095228" y="1617171"/>
            <a:ext cx="1434014" cy="4704719"/>
          </a:xfrm>
          <a:prstGeom prst="rect">
            <a:avLst/>
          </a:prstGeom>
          <a:solidFill>
            <a:srgbClr val="A1A7C0"/>
          </a:solidFill>
          <a:ln>
            <a:noFill/>
          </a:ln>
        </p:spPr>
        <p:style>
          <a:lnRef idx="2">
            <a:schemeClr val="accent1">
              <a:shade val="50000"/>
            </a:schemeClr>
          </a:lnRef>
          <a:fillRef idx="1">
            <a:schemeClr val="accent1"/>
          </a:fillRef>
          <a:effectRef idx="0">
            <a:schemeClr val="accent1"/>
          </a:effectRef>
          <a:fontRef idx="minor">
            <a:schemeClr val="lt1"/>
          </a:fontRef>
        </p:style>
        <p:txBody>
          <a:bodyPr lIns="83812" tIns="41906" rIns="83812" bIns="41906" rtlCol="0" anchor="ctr"/>
          <a:lstStyle/>
          <a:p>
            <a:pPr algn="ctr" defTabSz="956090" fontAlgn="auto">
              <a:spcBef>
                <a:spcPts val="0"/>
              </a:spcBef>
              <a:spcAft>
                <a:spcPts val="0"/>
              </a:spcAft>
            </a:pPr>
            <a:endParaRPr lang="en-GB" sz="1900">
              <a:solidFill>
                <a:srgbClr val="FFFFFF"/>
              </a:solidFill>
            </a:endParaRPr>
          </a:p>
        </p:txBody>
      </p:sp>
      <p:sp>
        <p:nvSpPr>
          <p:cNvPr id="11" name="Rectangle 10"/>
          <p:cNvSpPr/>
          <p:nvPr userDrawn="1"/>
        </p:nvSpPr>
        <p:spPr>
          <a:xfrm>
            <a:off x="3585254" y="1617171"/>
            <a:ext cx="1434014" cy="4704719"/>
          </a:xfrm>
          <a:prstGeom prst="rect">
            <a:avLst/>
          </a:prstGeom>
          <a:solidFill>
            <a:srgbClr val="A1A7C0"/>
          </a:solidFill>
          <a:ln>
            <a:noFill/>
          </a:ln>
        </p:spPr>
        <p:style>
          <a:lnRef idx="2">
            <a:schemeClr val="accent1">
              <a:shade val="50000"/>
            </a:schemeClr>
          </a:lnRef>
          <a:fillRef idx="1">
            <a:schemeClr val="accent1"/>
          </a:fillRef>
          <a:effectRef idx="0">
            <a:schemeClr val="accent1"/>
          </a:effectRef>
          <a:fontRef idx="minor">
            <a:schemeClr val="lt1"/>
          </a:fontRef>
        </p:style>
        <p:txBody>
          <a:bodyPr lIns="83812" tIns="41906" rIns="83812" bIns="41906" rtlCol="0" anchor="ctr"/>
          <a:lstStyle/>
          <a:p>
            <a:pPr algn="ctr" defTabSz="956090" fontAlgn="auto">
              <a:spcBef>
                <a:spcPts val="0"/>
              </a:spcBef>
              <a:spcAft>
                <a:spcPts val="0"/>
              </a:spcAft>
            </a:pPr>
            <a:endParaRPr lang="en-GB" sz="1900">
              <a:solidFill>
                <a:srgbClr val="FFFFFF"/>
              </a:solidFill>
            </a:endParaRPr>
          </a:p>
        </p:txBody>
      </p:sp>
      <p:sp>
        <p:nvSpPr>
          <p:cNvPr id="12" name="Rectangle 11"/>
          <p:cNvSpPr/>
          <p:nvPr userDrawn="1"/>
        </p:nvSpPr>
        <p:spPr>
          <a:xfrm>
            <a:off x="5075285" y="1617171"/>
            <a:ext cx="1434014" cy="4704719"/>
          </a:xfrm>
          <a:prstGeom prst="rect">
            <a:avLst/>
          </a:prstGeom>
          <a:solidFill>
            <a:srgbClr val="A1A7C0"/>
          </a:solidFill>
          <a:ln>
            <a:noFill/>
          </a:ln>
        </p:spPr>
        <p:style>
          <a:lnRef idx="2">
            <a:schemeClr val="accent1">
              <a:shade val="50000"/>
            </a:schemeClr>
          </a:lnRef>
          <a:fillRef idx="1">
            <a:schemeClr val="accent1"/>
          </a:fillRef>
          <a:effectRef idx="0">
            <a:schemeClr val="accent1"/>
          </a:effectRef>
          <a:fontRef idx="minor">
            <a:schemeClr val="lt1"/>
          </a:fontRef>
        </p:style>
        <p:txBody>
          <a:bodyPr lIns="83812" tIns="41906" rIns="83812" bIns="41906" rtlCol="0" anchor="ctr"/>
          <a:lstStyle/>
          <a:p>
            <a:pPr algn="ctr" defTabSz="956090" fontAlgn="auto">
              <a:spcBef>
                <a:spcPts val="0"/>
              </a:spcBef>
              <a:spcAft>
                <a:spcPts val="0"/>
              </a:spcAft>
            </a:pPr>
            <a:endParaRPr lang="en-GB" sz="1900">
              <a:solidFill>
                <a:srgbClr val="FFFFFF"/>
              </a:solidFill>
            </a:endParaRPr>
          </a:p>
        </p:txBody>
      </p:sp>
      <p:sp>
        <p:nvSpPr>
          <p:cNvPr id="13" name="Rectangle 12"/>
          <p:cNvSpPr/>
          <p:nvPr userDrawn="1"/>
        </p:nvSpPr>
        <p:spPr>
          <a:xfrm>
            <a:off x="6565311" y="1617171"/>
            <a:ext cx="1434014" cy="4704719"/>
          </a:xfrm>
          <a:prstGeom prst="rect">
            <a:avLst/>
          </a:prstGeom>
          <a:solidFill>
            <a:srgbClr val="A1A7C0"/>
          </a:solidFill>
          <a:ln>
            <a:noFill/>
          </a:ln>
        </p:spPr>
        <p:style>
          <a:lnRef idx="2">
            <a:schemeClr val="accent1">
              <a:shade val="50000"/>
            </a:schemeClr>
          </a:lnRef>
          <a:fillRef idx="1">
            <a:schemeClr val="accent1"/>
          </a:fillRef>
          <a:effectRef idx="0">
            <a:schemeClr val="accent1"/>
          </a:effectRef>
          <a:fontRef idx="minor">
            <a:schemeClr val="lt1"/>
          </a:fontRef>
        </p:style>
        <p:txBody>
          <a:bodyPr lIns="83812" tIns="41906" rIns="83812" bIns="41906" rtlCol="0" anchor="ctr"/>
          <a:lstStyle/>
          <a:p>
            <a:pPr algn="ctr" defTabSz="956090" fontAlgn="auto">
              <a:spcBef>
                <a:spcPts val="0"/>
              </a:spcBef>
              <a:spcAft>
                <a:spcPts val="0"/>
              </a:spcAft>
            </a:pPr>
            <a:endParaRPr lang="en-GB" sz="1900">
              <a:solidFill>
                <a:srgbClr val="FFFFFF"/>
              </a:solidFill>
            </a:endParaRPr>
          </a:p>
        </p:txBody>
      </p:sp>
      <p:sp>
        <p:nvSpPr>
          <p:cNvPr id="14" name="Rectangle 13"/>
          <p:cNvSpPr/>
          <p:nvPr userDrawn="1"/>
        </p:nvSpPr>
        <p:spPr>
          <a:xfrm>
            <a:off x="8055342" y="1617171"/>
            <a:ext cx="1434014" cy="4704719"/>
          </a:xfrm>
          <a:prstGeom prst="rect">
            <a:avLst/>
          </a:prstGeom>
          <a:solidFill>
            <a:srgbClr val="A1A7C0"/>
          </a:solidFill>
          <a:ln>
            <a:noFill/>
          </a:ln>
        </p:spPr>
        <p:style>
          <a:lnRef idx="2">
            <a:schemeClr val="accent1">
              <a:shade val="50000"/>
            </a:schemeClr>
          </a:lnRef>
          <a:fillRef idx="1">
            <a:schemeClr val="accent1"/>
          </a:fillRef>
          <a:effectRef idx="0">
            <a:schemeClr val="accent1"/>
          </a:effectRef>
          <a:fontRef idx="minor">
            <a:schemeClr val="lt1"/>
          </a:fontRef>
        </p:style>
        <p:txBody>
          <a:bodyPr lIns="83812" tIns="41906" rIns="83812" bIns="41906" rtlCol="0" anchor="ctr"/>
          <a:lstStyle/>
          <a:p>
            <a:pPr algn="ctr" defTabSz="956090" fontAlgn="auto">
              <a:spcBef>
                <a:spcPts val="0"/>
              </a:spcBef>
              <a:spcAft>
                <a:spcPts val="0"/>
              </a:spcAft>
            </a:pPr>
            <a:endParaRPr lang="en-GB" sz="1900">
              <a:solidFill>
                <a:srgbClr val="FFFFFF"/>
              </a:solidFill>
            </a:endParaRPr>
          </a:p>
        </p:txBody>
      </p:sp>
      <p:sp>
        <p:nvSpPr>
          <p:cNvPr id="15" name="Picture Placeholder 9"/>
          <p:cNvSpPr>
            <a:spLocks noGrp="1" noChangeAspect="1"/>
          </p:cNvSpPr>
          <p:nvPr>
            <p:ph type="pic" sz="quarter" idx="16"/>
          </p:nvPr>
        </p:nvSpPr>
        <p:spPr>
          <a:xfrm>
            <a:off x="2168354" y="1696140"/>
            <a:ext cx="1260068" cy="1277012"/>
          </a:xfrm>
        </p:spPr>
        <p:txBody>
          <a:bodyPr/>
          <a:lstStyle/>
          <a:p>
            <a:r>
              <a:rPr lang="en-US" smtClean="0"/>
              <a:t>Click icon to add picture</a:t>
            </a:r>
            <a:endParaRPr lang="en-GB"/>
          </a:p>
        </p:txBody>
      </p:sp>
      <p:cxnSp>
        <p:nvCxnSpPr>
          <p:cNvPr id="16" name="Straight Connector 15"/>
          <p:cNvCxnSpPr/>
          <p:nvPr userDrawn="1"/>
        </p:nvCxnSpPr>
        <p:spPr>
          <a:xfrm>
            <a:off x="2168366" y="3056903"/>
            <a:ext cx="1260599"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Picture Placeholder 9"/>
          <p:cNvSpPr>
            <a:spLocks noGrp="1" noChangeAspect="1"/>
          </p:cNvSpPr>
          <p:nvPr>
            <p:ph type="pic" sz="quarter" idx="18"/>
          </p:nvPr>
        </p:nvSpPr>
        <p:spPr>
          <a:xfrm>
            <a:off x="3668691" y="1696140"/>
            <a:ext cx="1260068" cy="1277012"/>
          </a:xfrm>
        </p:spPr>
        <p:txBody>
          <a:bodyPr/>
          <a:lstStyle/>
          <a:p>
            <a:r>
              <a:rPr lang="en-US" smtClean="0"/>
              <a:t>Click icon to add picture</a:t>
            </a:r>
            <a:endParaRPr lang="en-GB"/>
          </a:p>
        </p:txBody>
      </p:sp>
      <p:cxnSp>
        <p:nvCxnSpPr>
          <p:cNvPr id="18" name="Straight Connector 17"/>
          <p:cNvCxnSpPr/>
          <p:nvPr userDrawn="1"/>
        </p:nvCxnSpPr>
        <p:spPr>
          <a:xfrm>
            <a:off x="3668698" y="3056903"/>
            <a:ext cx="1260599"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Picture Placeholder 9"/>
          <p:cNvSpPr>
            <a:spLocks noGrp="1" noChangeAspect="1"/>
          </p:cNvSpPr>
          <p:nvPr>
            <p:ph type="pic" sz="quarter" idx="20"/>
          </p:nvPr>
        </p:nvSpPr>
        <p:spPr>
          <a:xfrm>
            <a:off x="5155208" y="1696140"/>
            <a:ext cx="1260068" cy="1277012"/>
          </a:xfrm>
        </p:spPr>
        <p:txBody>
          <a:bodyPr/>
          <a:lstStyle/>
          <a:p>
            <a:r>
              <a:rPr lang="en-US" smtClean="0"/>
              <a:t>Click icon to add picture</a:t>
            </a:r>
            <a:endParaRPr lang="en-GB"/>
          </a:p>
        </p:txBody>
      </p:sp>
      <p:cxnSp>
        <p:nvCxnSpPr>
          <p:cNvPr id="20" name="Straight Connector 19"/>
          <p:cNvCxnSpPr/>
          <p:nvPr userDrawn="1"/>
        </p:nvCxnSpPr>
        <p:spPr>
          <a:xfrm>
            <a:off x="5155214" y="3056903"/>
            <a:ext cx="1260599"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Picture Placeholder 9"/>
          <p:cNvSpPr>
            <a:spLocks noGrp="1" noChangeAspect="1"/>
          </p:cNvSpPr>
          <p:nvPr>
            <p:ph type="pic" sz="quarter" idx="22"/>
          </p:nvPr>
        </p:nvSpPr>
        <p:spPr>
          <a:xfrm>
            <a:off x="6652682" y="1696140"/>
            <a:ext cx="1260068" cy="1277012"/>
          </a:xfrm>
        </p:spPr>
        <p:txBody>
          <a:bodyPr/>
          <a:lstStyle/>
          <a:p>
            <a:r>
              <a:rPr lang="en-US" smtClean="0"/>
              <a:t>Click icon to add picture</a:t>
            </a:r>
            <a:endParaRPr lang="en-GB"/>
          </a:p>
        </p:txBody>
      </p:sp>
      <p:cxnSp>
        <p:nvCxnSpPr>
          <p:cNvPr id="22" name="Straight Connector 21"/>
          <p:cNvCxnSpPr/>
          <p:nvPr userDrawn="1"/>
        </p:nvCxnSpPr>
        <p:spPr>
          <a:xfrm>
            <a:off x="6652687" y="3056903"/>
            <a:ext cx="1260599"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Picture Placeholder 9"/>
          <p:cNvSpPr>
            <a:spLocks noGrp="1" noChangeAspect="1"/>
          </p:cNvSpPr>
          <p:nvPr>
            <p:ph type="pic" sz="quarter" idx="24"/>
          </p:nvPr>
        </p:nvSpPr>
        <p:spPr>
          <a:xfrm>
            <a:off x="8138737" y="1696140"/>
            <a:ext cx="1260068" cy="1277012"/>
          </a:xfrm>
        </p:spPr>
        <p:txBody>
          <a:bodyPr/>
          <a:lstStyle/>
          <a:p>
            <a:r>
              <a:rPr lang="en-US" smtClean="0"/>
              <a:t>Click icon to add picture</a:t>
            </a:r>
            <a:endParaRPr lang="en-GB"/>
          </a:p>
        </p:txBody>
      </p:sp>
      <p:cxnSp>
        <p:nvCxnSpPr>
          <p:cNvPr id="24" name="Straight Connector 23"/>
          <p:cNvCxnSpPr/>
          <p:nvPr userDrawn="1"/>
        </p:nvCxnSpPr>
        <p:spPr>
          <a:xfrm>
            <a:off x="8138741" y="3056903"/>
            <a:ext cx="1260599"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Text Placeholder 11"/>
          <p:cNvSpPr>
            <a:spLocks noGrp="1"/>
          </p:cNvSpPr>
          <p:nvPr>
            <p:ph type="body" sz="quarter" idx="17"/>
          </p:nvPr>
        </p:nvSpPr>
        <p:spPr>
          <a:xfrm>
            <a:off x="688430" y="3064417"/>
            <a:ext cx="1260599" cy="3276691"/>
          </a:xfrm>
        </p:spPr>
        <p:txBody>
          <a:bodyPr lIns="0" rIns="0">
            <a:noAutofit/>
          </a:bodyPr>
          <a:lstStyle>
            <a:lvl1pPr marL="170248" indent="-170248">
              <a:buClr>
                <a:schemeClr val="tx1"/>
              </a:buClr>
              <a:defRPr sz="1300"/>
            </a:lvl1pPr>
            <a:lvl2pPr marL="327404" indent="-171704">
              <a:defRPr sz="1300"/>
            </a:lvl2pPr>
            <a:lvl3pPr marL="539858" indent="-199356">
              <a:defRPr sz="1300"/>
            </a:lvl3pPr>
            <a:lvl4pPr marL="653356" indent="-142605">
              <a:buClr>
                <a:srgbClr val="606B8D"/>
              </a:buClr>
              <a:defRPr sz="1300"/>
            </a:lvl4pPr>
            <a:lvl5pPr>
              <a:buClr>
                <a:srgbClr val="606B8D"/>
              </a:buClr>
              <a:defRPr sz="13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26" name="Text Placeholder 11"/>
          <p:cNvSpPr>
            <a:spLocks noGrp="1"/>
          </p:cNvSpPr>
          <p:nvPr>
            <p:ph type="body" sz="quarter" idx="25"/>
          </p:nvPr>
        </p:nvSpPr>
        <p:spPr>
          <a:xfrm>
            <a:off x="2168366" y="3064417"/>
            <a:ext cx="1260599" cy="3276691"/>
          </a:xfrm>
        </p:spPr>
        <p:txBody>
          <a:bodyPr lIns="0" rIns="0">
            <a:noAutofit/>
          </a:bodyPr>
          <a:lstStyle>
            <a:lvl1pPr marL="170248" indent="-170248">
              <a:buClr>
                <a:schemeClr val="tx1"/>
              </a:buClr>
              <a:defRPr sz="1300"/>
            </a:lvl1pPr>
            <a:lvl2pPr marL="327404" indent="-171704">
              <a:defRPr sz="1300"/>
            </a:lvl2pPr>
            <a:lvl3pPr marL="539858" indent="-199356">
              <a:defRPr sz="1300"/>
            </a:lvl3pPr>
            <a:lvl4pPr marL="653356" indent="-142605">
              <a:buClr>
                <a:srgbClr val="606B8D"/>
              </a:buClr>
              <a:defRPr sz="1300"/>
            </a:lvl4pPr>
            <a:lvl5pPr>
              <a:buClr>
                <a:srgbClr val="606B8D"/>
              </a:buClr>
              <a:defRPr sz="13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27" name="Text Placeholder 11"/>
          <p:cNvSpPr>
            <a:spLocks noGrp="1"/>
          </p:cNvSpPr>
          <p:nvPr>
            <p:ph type="body" sz="quarter" idx="26"/>
          </p:nvPr>
        </p:nvSpPr>
        <p:spPr>
          <a:xfrm>
            <a:off x="3668698" y="3064417"/>
            <a:ext cx="1260599" cy="3276691"/>
          </a:xfrm>
        </p:spPr>
        <p:txBody>
          <a:bodyPr lIns="0" rIns="0">
            <a:noAutofit/>
          </a:bodyPr>
          <a:lstStyle>
            <a:lvl1pPr marL="170248" indent="-170248">
              <a:buClr>
                <a:schemeClr val="tx1"/>
              </a:buClr>
              <a:defRPr sz="1300"/>
            </a:lvl1pPr>
            <a:lvl2pPr marL="327404" indent="-171704">
              <a:defRPr sz="1300"/>
            </a:lvl2pPr>
            <a:lvl3pPr marL="539858" indent="-199356">
              <a:defRPr sz="1300"/>
            </a:lvl3pPr>
            <a:lvl4pPr marL="653356" indent="-142605">
              <a:buClr>
                <a:srgbClr val="606B8D"/>
              </a:buClr>
              <a:defRPr sz="1300"/>
            </a:lvl4pPr>
            <a:lvl5pPr>
              <a:buClr>
                <a:srgbClr val="606B8D"/>
              </a:buClr>
              <a:defRPr sz="13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28" name="Text Placeholder 11"/>
          <p:cNvSpPr>
            <a:spLocks noGrp="1"/>
          </p:cNvSpPr>
          <p:nvPr>
            <p:ph type="body" sz="quarter" idx="27"/>
          </p:nvPr>
        </p:nvSpPr>
        <p:spPr>
          <a:xfrm>
            <a:off x="5155214" y="3064417"/>
            <a:ext cx="1260599" cy="3276691"/>
          </a:xfrm>
        </p:spPr>
        <p:txBody>
          <a:bodyPr lIns="0" rIns="0">
            <a:noAutofit/>
          </a:bodyPr>
          <a:lstStyle>
            <a:lvl1pPr marL="170248" indent="-170248">
              <a:buClr>
                <a:schemeClr val="tx1"/>
              </a:buClr>
              <a:defRPr sz="1300"/>
            </a:lvl1pPr>
            <a:lvl2pPr marL="327404" indent="-171704">
              <a:defRPr sz="1300"/>
            </a:lvl2pPr>
            <a:lvl3pPr marL="539858" indent="-199356">
              <a:defRPr sz="1300"/>
            </a:lvl3pPr>
            <a:lvl4pPr marL="653356" indent="-142605">
              <a:buClr>
                <a:srgbClr val="606B8D"/>
              </a:buClr>
              <a:defRPr sz="1300"/>
            </a:lvl4pPr>
            <a:lvl5pPr>
              <a:buClr>
                <a:srgbClr val="606B8D"/>
              </a:buClr>
              <a:defRPr sz="13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29" name="Text Placeholder 11"/>
          <p:cNvSpPr>
            <a:spLocks noGrp="1"/>
          </p:cNvSpPr>
          <p:nvPr>
            <p:ph type="body" sz="quarter" idx="28"/>
          </p:nvPr>
        </p:nvSpPr>
        <p:spPr>
          <a:xfrm>
            <a:off x="6652687" y="3064417"/>
            <a:ext cx="1260599" cy="3276691"/>
          </a:xfrm>
        </p:spPr>
        <p:txBody>
          <a:bodyPr lIns="0" rIns="0">
            <a:noAutofit/>
          </a:bodyPr>
          <a:lstStyle>
            <a:lvl1pPr marL="170248" indent="-170248">
              <a:buClr>
                <a:schemeClr val="tx1"/>
              </a:buClr>
              <a:defRPr sz="1300"/>
            </a:lvl1pPr>
            <a:lvl2pPr marL="327404" indent="-171704">
              <a:defRPr sz="1300"/>
            </a:lvl2pPr>
            <a:lvl3pPr marL="539858" indent="-199356">
              <a:defRPr sz="1300"/>
            </a:lvl3pPr>
            <a:lvl4pPr marL="653356" indent="-142605">
              <a:buClr>
                <a:srgbClr val="606B8D"/>
              </a:buClr>
              <a:defRPr sz="1300"/>
            </a:lvl4pPr>
            <a:lvl5pPr>
              <a:buClr>
                <a:srgbClr val="606B8D"/>
              </a:buClr>
              <a:defRPr sz="13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30" name="Text Placeholder 11"/>
          <p:cNvSpPr>
            <a:spLocks noGrp="1"/>
          </p:cNvSpPr>
          <p:nvPr>
            <p:ph type="body" sz="quarter" idx="29"/>
          </p:nvPr>
        </p:nvSpPr>
        <p:spPr>
          <a:xfrm>
            <a:off x="8138741" y="3064417"/>
            <a:ext cx="1260599" cy="3276691"/>
          </a:xfrm>
        </p:spPr>
        <p:txBody>
          <a:bodyPr lIns="0" rIns="0">
            <a:noAutofit/>
          </a:bodyPr>
          <a:lstStyle>
            <a:lvl1pPr marL="170248" indent="-170248">
              <a:buClr>
                <a:schemeClr val="tx1"/>
              </a:buClr>
              <a:defRPr sz="1300"/>
            </a:lvl1pPr>
            <a:lvl2pPr marL="327404" indent="-171704">
              <a:defRPr sz="1300"/>
            </a:lvl2pPr>
            <a:lvl3pPr marL="539858" indent="-199356">
              <a:defRPr sz="1300"/>
            </a:lvl3pPr>
            <a:lvl4pPr marL="653356" indent="-142605">
              <a:buClr>
                <a:srgbClr val="606B8D"/>
              </a:buClr>
              <a:defRPr sz="1300"/>
            </a:lvl4pPr>
            <a:lvl5pPr>
              <a:buClr>
                <a:srgbClr val="606B8D"/>
              </a:buClr>
              <a:defRPr sz="13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31" name="Text Placeholder 8"/>
          <p:cNvSpPr>
            <a:spLocks noGrp="1"/>
          </p:cNvSpPr>
          <p:nvPr>
            <p:ph type="body" sz="quarter" idx="21" hasCustomPrompt="1"/>
          </p:nvPr>
        </p:nvSpPr>
        <p:spPr>
          <a:xfrm>
            <a:off x="498539" y="6254740"/>
            <a:ext cx="3980880" cy="388759"/>
          </a:xfrm>
        </p:spPr>
        <p:txBody>
          <a:bodyPr anchor="b"/>
          <a:lstStyle>
            <a:lvl1pPr marL="0" indent="0">
              <a:buFontTx/>
              <a:buNone/>
              <a:defRPr sz="900"/>
            </a:lvl1pPr>
          </a:lstStyle>
          <a:p>
            <a:pPr lvl="0"/>
            <a:r>
              <a:rPr lang="en-US" dirty="0" smtClean="0"/>
              <a:t>Source: Enter source here</a:t>
            </a:r>
            <a:endParaRPr lang="en-GB" dirty="0"/>
          </a:p>
        </p:txBody>
      </p:sp>
      <p:cxnSp>
        <p:nvCxnSpPr>
          <p:cNvPr id="33" name="Straight Connector 32"/>
          <p:cNvCxnSpPr/>
          <p:nvPr userDrawn="1"/>
        </p:nvCxnSpPr>
        <p:spPr>
          <a:xfrm flipV="1">
            <a:off x="579810" y="1491683"/>
            <a:ext cx="8904228" cy="0"/>
          </a:xfrm>
          <a:prstGeom prst="line">
            <a:avLst/>
          </a:prstGeom>
          <a:ln>
            <a:solidFill>
              <a:srgbClr val="606B8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324196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307" y="273050"/>
            <a:ext cx="3259138"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873532" y="273071"/>
            <a:ext cx="553720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95307" y="1435104"/>
            <a:ext cx="3259138" cy="4691063"/>
          </a:xfrm>
        </p:spPr>
        <p:txBody>
          <a:bodyPr/>
          <a:lstStyle>
            <a:lvl1pPr marL="0" indent="0">
              <a:buNone/>
              <a:defRPr sz="1400"/>
            </a:lvl1pPr>
            <a:lvl2pPr marL="456338" indent="0">
              <a:buNone/>
              <a:defRPr sz="1200"/>
            </a:lvl2pPr>
            <a:lvl3pPr marL="912674" indent="0">
              <a:buNone/>
              <a:defRPr sz="1000"/>
            </a:lvl3pPr>
            <a:lvl4pPr marL="1369009" indent="0">
              <a:buNone/>
              <a:defRPr sz="900"/>
            </a:lvl4pPr>
            <a:lvl5pPr marL="1825345" indent="0">
              <a:buNone/>
              <a:defRPr sz="900"/>
            </a:lvl5pPr>
            <a:lvl6pPr marL="2281680" indent="0">
              <a:buNone/>
              <a:defRPr sz="900"/>
            </a:lvl6pPr>
            <a:lvl7pPr marL="2738015" indent="0">
              <a:buNone/>
              <a:defRPr sz="900"/>
            </a:lvl7pPr>
            <a:lvl8pPr marL="3194353" indent="0">
              <a:buNone/>
              <a:defRPr sz="900"/>
            </a:lvl8pPr>
            <a:lvl9pPr marL="3650694" indent="0">
              <a:buNone/>
              <a:defRPr sz="900"/>
            </a:lvl9pPr>
          </a:lstStyle>
          <a:p>
            <a:pPr lvl="0"/>
            <a:r>
              <a:rPr lang="en-US" smtClean="0"/>
              <a:t>Click to edit Master text styles</a:t>
            </a:r>
          </a:p>
        </p:txBody>
      </p:sp>
    </p:spTree>
    <p:extLst>
      <p:ext uri="{BB962C8B-B14F-4D97-AF65-F5344CB8AC3E}">
        <p14:creationId xmlns:p14="http://schemas.microsoft.com/office/powerpoint/2010/main" val="77616849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9. HALF SCREEN PICTURE">
    <p:spTree>
      <p:nvGrpSpPr>
        <p:cNvPr id="1" name=""/>
        <p:cNvGrpSpPr/>
        <p:nvPr/>
      </p:nvGrpSpPr>
      <p:grpSpPr>
        <a:xfrm>
          <a:off x="0" y="0"/>
          <a:ext cx="0" cy="0"/>
          <a:chOff x="0" y="0"/>
          <a:chExt cx="0" cy="0"/>
        </a:xfrm>
      </p:grpSpPr>
      <p:sp>
        <p:nvSpPr>
          <p:cNvPr id="2" name="Title 1"/>
          <p:cNvSpPr>
            <a:spLocks noGrp="1"/>
          </p:cNvSpPr>
          <p:nvPr>
            <p:ph type="title"/>
          </p:nvPr>
        </p:nvSpPr>
        <p:spPr>
          <a:xfrm>
            <a:off x="495300" y="274640"/>
            <a:ext cx="2735048" cy="1143000"/>
          </a:xfrm>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00B6CA34-6738-40AF-91D1-D098062861F9}" type="datetimeFigureOut">
              <a:rPr lang="en-GB" smtClean="0">
                <a:solidFill>
                  <a:srgbClr val="002244"/>
                </a:solidFill>
              </a:rPr>
              <a:pPr/>
              <a:t>07/03/2016</a:t>
            </a:fld>
            <a:endParaRPr lang="en-GB" dirty="0">
              <a:solidFill>
                <a:srgbClr val="002244"/>
              </a:solidFill>
            </a:endParaRPr>
          </a:p>
        </p:txBody>
      </p:sp>
      <p:sp>
        <p:nvSpPr>
          <p:cNvPr id="4" name="Footer Placeholder 3"/>
          <p:cNvSpPr>
            <a:spLocks noGrp="1"/>
          </p:cNvSpPr>
          <p:nvPr>
            <p:ph type="ftr" sz="quarter" idx="11"/>
          </p:nvPr>
        </p:nvSpPr>
        <p:spPr/>
        <p:txBody>
          <a:bodyPr/>
          <a:lstStyle/>
          <a:p>
            <a:endParaRPr lang="en-GB" dirty="0">
              <a:solidFill>
                <a:srgbClr val="002244"/>
              </a:solidFill>
            </a:endParaRPr>
          </a:p>
        </p:txBody>
      </p:sp>
      <p:sp>
        <p:nvSpPr>
          <p:cNvPr id="5" name="Slide Number Placeholder 4"/>
          <p:cNvSpPr>
            <a:spLocks noGrp="1"/>
          </p:cNvSpPr>
          <p:nvPr>
            <p:ph type="sldNum" sz="quarter" idx="12"/>
          </p:nvPr>
        </p:nvSpPr>
        <p:spPr/>
        <p:txBody>
          <a:bodyPr/>
          <a:lstStyle/>
          <a:p>
            <a:fld id="{B3D0B232-8F1E-405E-9C98-A855FD5493C3}" type="slidenum">
              <a:rPr lang="en-GB" smtClean="0">
                <a:solidFill>
                  <a:srgbClr val="002244"/>
                </a:solidFill>
              </a:rPr>
              <a:pPr/>
              <a:t>‹#›</a:t>
            </a:fld>
            <a:endParaRPr lang="en-GB">
              <a:solidFill>
                <a:srgbClr val="002244"/>
              </a:solidFill>
            </a:endParaRPr>
          </a:p>
        </p:txBody>
      </p:sp>
      <p:sp>
        <p:nvSpPr>
          <p:cNvPr id="6" name="Picture Placeholder 4"/>
          <p:cNvSpPr>
            <a:spLocks noGrp="1"/>
          </p:cNvSpPr>
          <p:nvPr>
            <p:ph type="pic" sz="quarter" idx="13"/>
          </p:nvPr>
        </p:nvSpPr>
        <p:spPr>
          <a:xfrm>
            <a:off x="3220626" y="120960"/>
            <a:ext cx="6564784" cy="6620425"/>
          </a:xfrm>
        </p:spPr>
        <p:txBody>
          <a:bodyPr/>
          <a:lstStyle/>
          <a:p>
            <a:r>
              <a:rPr lang="en-US" smtClean="0"/>
              <a:t>Click icon to add picture</a:t>
            </a:r>
            <a:endParaRPr lang="en-GB"/>
          </a:p>
        </p:txBody>
      </p:sp>
      <p:cxnSp>
        <p:nvCxnSpPr>
          <p:cNvPr id="7" name="Straight Connector 6"/>
          <p:cNvCxnSpPr/>
          <p:nvPr userDrawn="1"/>
        </p:nvCxnSpPr>
        <p:spPr>
          <a:xfrm flipV="1">
            <a:off x="579815" y="1491683"/>
            <a:ext cx="2534537" cy="0"/>
          </a:xfrm>
          <a:prstGeom prst="line">
            <a:avLst/>
          </a:prstGeom>
          <a:ln>
            <a:solidFill>
              <a:srgbClr val="606B8D"/>
            </a:solidFill>
          </a:ln>
        </p:spPr>
        <p:style>
          <a:lnRef idx="1">
            <a:schemeClr val="accent1"/>
          </a:lnRef>
          <a:fillRef idx="0">
            <a:schemeClr val="accent1"/>
          </a:fillRef>
          <a:effectRef idx="0">
            <a:schemeClr val="accent1"/>
          </a:effectRef>
          <a:fontRef idx="minor">
            <a:schemeClr val="tx1"/>
          </a:fontRef>
        </p:style>
      </p:cxnSp>
      <p:sp>
        <p:nvSpPr>
          <p:cNvPr id="9" name="Text Placeholder 8"/>
          <p:cNvSpPr>
            <a:spLocks noGrp="1"/>
          </p:cNvSpPr>
          <p:nvPr>
            <p:ph type="body" sz="quarter" idx="14"/>
          </p:nvPr>
        </p:nvSpPr>
        <p:spPr>
          <a:xfrm>
            <a:off x="477060" y="1603238"/>
            <a:ext cx="2710249" cy="473785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10" name="Text Placeholder 8"/>
          <p:cNvSpPr>
            <a:spLocks noGrp="1"/>
          </p:cNvSpPr>
          <p:nvPr>
            <p:ph type="body" sz="quarter" idx="21" hasCustomPrompt="1"/>
          </p:nvPr>
        </p:nvSpPr>
        <p:spPr>
          <a:xfrm>
            <a:off x="498538" y="6254740"/>
            <a:ext cx="2674382" cy="388759"/>
          </a:xfrm>
        </p:spPr>
        <p:txBody>
          <a:bodyPr anchor="b"/>
          <a:lstStyle>
            <a:lvl1pPr marL="0" indent="0">
              <a:buFontTx/>
              <a:buNone/>
              <a:defRPr sz="900"/>
            </a:lvl1pPr>
          </a:lstStyle>
          <a:p>
            <a:pPr lvl="0"/>
            <a:r>
              <a:rPr lang="en-US" dirty="0" smtClean="0"/>
              <a:t>Source: Enter source here</a:t>
            </a:r>
            <a:endParaRPr lang="en-GB" dirty="0"/>
          </a:p>
        </p:txBody>
      </p:sp>
    </p:spTree>
    <p:extLst>
      <p:ext uri="{BB962C8B-B14F-4D97-AF65-F5344CB8AC3E}">
        <p14:creationId xmlns:p14="http://schemas.microsoft.com/office/powerpoint/2010/main" val="357758923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20. FULL SCREEN PICTURE">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00B6CA34-6738-40AF-91D1-D098062861F9}" type="datetimeFigureOut">
              <a:rPr lang="en-GB" smtClean="0">
                <a:solidFill>
                  <a:srgbClr val="002244"/>
                </a:solidFill>
              </a:rPr>
              <a:pPr/>
              <a:t>07/03/2016</a:t>
            </a:fld>
            <a:endParaRPr lang="en-GB" dirty="0">
              <a:solidFill>
                <a:srgbClr val="002244"/>
              </a:solidFill>
            </a:endParaRPr>
          </a:p>
        </p:txBody>
      </p:sp>
      <p:sp>
        <p:nvSpPr>
          <p:cNvPr id="4" name="Footer Placeholder 3"/>
          <p:cNvSpPr>
            <a:spLocks noGrp="1"/>
          </p:cNvSpPr>
          <p:nvPr>
            <p:ph type="ftr" sz="quarter" idx="11"/>
          </p:nvPr>
        </p:nvSpPr>
        <p:spPr/>
        <p:txBody>
          <a:bodyPr/>
          <a:lstStyle/>
          <a:p>
            <a:endParaRPr lang="en-GB" dirty="0">
              <a:solidFill>
                <a:srgbClr val="002244"/>
              </a:solidFill>
            </a:endParaRPr>
          </a:p>
        </p:txBody>
      </p:sp>
      <p:sp>
        <p:nvSpPr>
          <p:cNvPr id="5" name="Slide Number Placeholder 4"/>
          <p:cNvSpPr>
            <a:spLocks noGrp="1"/>
          </p:cNvSpPr>
          <p:nvPr>
            <p:ph type="sldNum" sz="quarter" idx="12"/>
          </p:nvPr>
        </p:nvSpPr>
        <p:spPr/>
        <p:txBody>
          <a:bodyPr/>
          <a:lstStyle/>
          <a:p>
            <a:fld id="{B3D0B232-8F1E-405E-9C98-A855FD5493C3}" type="slidenum">
              <a:rPr lang="en-GB" smtClean="0">
                <a:solidFill>
                  <a:srgbClr val="002244"/>
                </a:solidFill>
              </a:rPr>
              <a:pPr/>
              <a:t>‹#›</a:t>
            </a:fld>
            <a:endParaRPr lang="en-GB">
              <a:solidFill>
                <a:srgbClr val="002244"/>
              </a:solidFill>
            </a:endParaRPr>
          </a:p>
        </p:txBody>
      </p:sp>
      <p:sp>
        <p:nvSpPr>
          <p:cNvPr id="7" name="Text Placeholder 6"/>
          <p:cNvSpPr>
            <a:spLocks noGrp="1"/>
          </p:cNvSpPr>
          <p:nvPr>
            <p:ph type="body" sz="quarter" idx="13"/>
          </p:nvPr>
        </p:nvSpPr>
        <p:spPr>
          <a:xfrm>
            <a:off x="114888" y="1616988"/>
            <a:ext cx="4926529" cy="3516111"/>
          </a:xfrm>
          <a:solidFill>
            <a:schemeClr val="tx1"/>
          </a:solidFill>
        </p:spPr>
        <p:txBody>
          <a:bodyPr lIns="461977" tIns="98995"/>
          <a:lstStyle>
            <a:lvl1pPr>
              <a:buClr>
                <a:schemeClr val="bg1"/>
              </a:buClr>
              <a:defRPr>
                <a:solidFill>
                  <a:schemeClr val="bg1"/>
                </a:solidFill>
              </a:defRPr>
            </a:lvl1pPr>
            <a:lvl2pPr>
              <a:buClr>
                <a:srgbClr val="A1A7C0"/>
              </a:buClr>
              <a:defRPr>
                <a:solidFill>
                  <a:schemeClr val="bg1"/>
                </a:solidFill>
              </a:defRPr>
            </a:lvl2pPr>
            <a:lvl3pPr>
              <a:defRPr>
                <a:solidFill>
                  <a:schemeClr val="bg1"/>
                </a:solidFill>
              </a:defRPr>
            </a:lvl3pPr>
            <a:lvl4pPr>
              <a:buClr>
                <a:srgbClr val="606B8D"/>
              </a:buClr>
              <a:defRPr>
                <a:solidFill>
                  <a:schemeClr val="bg1"/>
                </a:solidFill>
              </a:defRPr>
            </a:lvl4pPr>
            <a:lvl5pPr>
              <a:buClr>
                <a:srgbClr val="606B8D"/>
              </a:buCl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8" name="Text Placeholder 8"/>
          <p:cNvSpPr>
            <a:spLocks noGrp="1"/>
          </p:cNvSpPr>
          <p:nvPr>
            <p:ph type="body" sz="quarter" idx="21" hasCustomPrompt="1"/>
          </p:nvPr>
        </p:nvSpPr>
        <p:spPr>
          <a:xfrm>
            <a:off x="498539" y="6254740"/>
            <a:ext cx="3980880" cy="388759"/>
          </a:xfrm>
        </p:spPr>
        <p:txBody>
          <a:bodyPr anchor="b"/>
          <a:lstStyle>
            <a:lvl1pPr marL="0" indent="0">
              <a:buFontTx/>
              <a:buNone/>
              <a:defRPr sz="900"/>
            </a:lvl1pPr>
          </a:lstStyle>
          <a:p>
            <a:pPr lvl="0"/>
            <a:r>
              <a:rPr lang="en-US" dirty="0" smtClean="0"/>
              <a:t>Source: Enter source here</a:t>
            </a:r>
            <a:endParaRPr lang="en-GB" dirty="0"/>
          </a:p>
        </p:txBody>
      </p:sp>
      <p:sp>
        <p:nvSpPr>
          <p:cNvPr id="11" name="Frame 10"/>
          <p:cNvSpPr/>
          <p:nvPr userDrawn="1"/>
        </p:nvSpPr>
        <p:spPr>
          <a:xfrm>
            <a:off x="0" y="0"/>
            <a:ext cx="9906000" cy="6858000"/>
          </a:xfrm>
          <a:prstGeom prst="frame">
            <a:avLst>
              <a:gd name="adj1" fmla="val 1841"/>
            </a:avLst>
          </a:prstGeom>
          <a:solidFill>
            <a:srgbClr val="606B8D"/>
          </a:solidFill>
          <a:ln>
            <a:noFill/>
          </a:ln>
        </p:spPr>
        <p:style>
          <a:lnRef idx="2">
            <a:schemeClr val="accent1">
              <a:shade val="50000"/>
            </a:schemeClr>
          </a:lnRef>
          <a:fillRef idx="1">
            <a:schemeClr val="accent1"/>
          </a:fillRef>
          <a:effectRef idx="0">
            <a:schemeClr val="accent1"/>
          </a:effectRef>
          <a:fontRef idx="minor">
            <a:schemeClr val="lt1"/>
          </a:fontRef>
        </p:style>
        <p:txBody>
          <a:bodyPr lIns="83812" tIns="41906" rIns="83812" bIns="41906" rtlCol="0" anchor="ctr"/>
          <a:lstStyle/>
          <a:p>
            <a:pPr algn="ctr" defTabSz="956090" fontAlgn="auto">
              <a:spcBef>
                <a:spcPts val="0"/>
              </a:spcBef>
              <a:spcAft>
                <a:spcPts val="0"/>
              </a:spcAft>
            </a:pPr>
            <a:endParaRPr lang="en-GB" sz="1900">
              <a:solidFill>
                <a:srgbClr val="002244"/>
              </a:solidFill>
            </a:endParaRPr>
          </a:p>
        </p:txBody>
      </p:sp>
      <p:pic>
        <p:nvPicPr>
          <p:cNvPr id="12" name="Picture 11" descr="logo.emf"/>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583171" y="414687"/>
            <a:ext cx="874296" cy="853109"/>
          </a:xfrm>
          <a:prstGeom prst="rect">
            <a:avLst/>
          </a:prstGeom>
        </p:spPr>
      </p:pic>
    </p:spTree>
    <p:extLst>
      <p:ext uri="{BB962C8B-B14F-4D97-AF65-F5344CB8AC3E}">
        <p14:creationId xmlns:p14="http://schemas.microsoft.com/office/powerpoint/2010/main" val="190768918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20.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00B6CA34-6738-40AF-91D1-D098062861F9}" type="datetimeFigureOut">
              <a:rPr lang="en-GB" smtClean="0">
                <a:solidFill>
                  <a:srgbClr val="002244"/>
                </a:solidFill>
              </a:rPr>
              <a:pPr/>
              <a:t>07/03/2016</a:t>
            </a:fld>
            <a:endParaRPr lang="en-GB" dirty="0">
              <a:solidFill>
                <a:srgbClr val="002244"/>
              </a:solidFill>
            </a:endParaRPr>
          </a:p>
        </p:txBody>
      </p:sp>
      <p:sp>
        <p:nvSpPr>
          <p:cNvPr id="4" name="Footer Placeholder 3"/>
          <p:cNvSpPr>
            <a:spLocks noGrp="1"/>
          </p:cNvSpPr>
          <p:nvPr>
            <p:ph type="ftr" sz="quarter" idx="11"/>
          </p:nvPr>
        </p:nvSpPr>
        <p:spPr/>
        <p:txBody>
          <a:bodyPr/>
          <a:lstStyle/>
          <a:p>
            <a:endParaRPr lang="en-GB" dirty="0">
              <a:solidFill>
                <a:srgbClr val="002244"/>
              </a:solidFill>
            </a:endParaRPr>
          </a:p>
        </p:txBody>
      </p:sp>
      <p:sp>
        <p:nvSpPr>
          <p:cNvPr id="5" name="Slide Number Placeholder 4"/>
          <p:cNvSpPr>
            <a:spLocks noGrp="1"/>
          </p:cNvSpPr>
          <p:nvPr>
            <p:ph type="sldNum" sz="quarter" idx="12"/>
          </p:nvPr>
        </p:nvSpPr>
        <p:spPr/>
        <p:txBody>
          <a:bodyPr/>
          <a:lstStyle/>
          <a:p>
            <a:fld id="{B3D0B232-8F1E-405E-9C98-A855FD5493C3}" type="slidenum">
              <a:rPr lang="en-GB" smtClean="0">
                <a:solidFill>
                  <a:srgbClr val="002244"/>
                </a:solidFill>
              </a:rPr>
              <a:pPr/>
              <a:t>‹#›</a:t>
            </a:fld>
            <a:endParaRPr lang="en-GB">
              <a:solidFill>
                <a:srgbClr val="002244"/>
              </a:solidFill>
            </a:endParaRPr>
          </a:p>
        </p:txBody>
      </p:sp>
      <p:sp>
        <p:nvSpPr>
          <p:cNvPr id="6" name="Chart Placeholder 18"/>
          <p:cNvSpPr>
            <a:spLocks noGrp="1"/>
          </p:cNvSpPr>
          <p:nvPr>
            <p:ph type="chart" sz="quarter" idx="13"/>
          </p:nvPr>
        </p:nvSpPr>
        <p:spPr>
          <a:xfrm>
            <a:off x="491215" y="1616955"/>
            <a:ext cx="8988067" cy="4610396"/>
          </a:xfrm>
        </p:spPr>
        <p:txBody>
          <a:bodyPr/>
          <a:lstStyle/>
          <a:p>
            <a:r>
              <a:rPr lang="en-US" smtClean="0"/>
              <a:t>Click icon to add chart</a:t>
            </a:r>
            <a:endParaRPr lang="en-GB" dirty="0"/>
          </a:p>
        </p:txBody>
      </p:sp>
      <p:sp>
        <p:nvSpPr>
          <p:cNvPr id="7" name="Text Placeholder 8"/>
          <p:cNvSpPr>
            <a:spLocks noGrp="1"/>
          </p:cNvSpPr>
          <p:nvPr>
            <p:ph type="body" sz="quarter" idx="14" hasCustomPrompt="1"/>
          </p:nvPr>
        </p:nvSpPr>
        <p:spPr>
          <a:xfrm>
            <a:off x="498536" y="6254740"/>
            <a:ext cx="3952166" cy="388759"/>
          </a:xfrm>
        </p:spPr>
        <p:txBody>
          <a:bodyPr anchor="b"/>
          <a:lstStyle>
            <a:lvl1pPr marL="0" indent="0">
              <a:buFontTx/>
              <a:buNone/>
              <a:defRPr sz="900"/>
            </a:lvl1pPr>
          </a:lstStyle>
          <a:p>
            <a:pPr lvl="0"/>
            <a:r>
              <a:rPr lang="en-US" dirty="0" smtClean="0"/>
              <a:t>Source: Enter source here</a:t>
            </a:r>
            <a:endParaRPr lang="en-GB" dirty="0"/>
          </a:p>
        </p:txBody>
      </p:sp>
      <p:cxnSp>
        <p:nvCxnSpPr>
          <p:cNvPr id="8" name="Straight Connector 7"/>
          <p:cNvCxnSpPr/>
          <p:nvPr userDrawn="1"/>
        </p:nvCxnSpPr>
        <p:spPr>
          <a:xfrm flipV="1">
            <a:off x="579810" y="1491683"/>
            <a:ext cx="8904228" cy="0"/>
          </a:xfrm>
          <a:prstGeom prst="line">
            <a:avLst/>
          </a:prstGeom>
          <a:ln>
            <a:solidFill>
              <a:srgbClr val="606B8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079522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21. CONTENT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00B6CA34-6738-40AF-91D1-D098062861F9}" type="datetimeFigureOut">
              <a:rPr lang="en-GB" smtClean="0">
                <a:solidFill>
                  <a:srgbClr val="002244"/>
                </a:solidFill>
              </a:rPr>
              <a:pPr/>
              <a:t>07/03/2016</a:t>
            </a:fld>
            <a:endParaRPr lang="en-GB" dirty="0">
              <a:solidFill>
                <a:srgbClr val="002244"/>
              </a:solidFill>
            </a:endParaRPr>
          </a:p>
        </p:txBody>
      </p:sp>
      <p:sp>
        <p:nvSpPr>
          <p:cNvPr id="4" name="Footer Placeholder 3"/>
          <p:cNvSpPr>
            <a:spLocks noGrp="1"/>
          </p:cNvSpPr>
          <p:nvPr>
            <p:ph type="ftr" sz="quarter" idx="11"/>
          </p:nvPr>
        </p:nvSpPr>
        <p:spPr/>
        <p:txBody>
          <a:bodyPr/>
          <a:lstStyle/>
          <a:p>
            <a:endParaRPr lang="en-GB" dirty="0">
              <a:solidFill>
                <a:srgbClr val="002244"/>
              </a:solidFill>
            </a:endParaRPr>
          </a:p>
        </p:txBody>
      </p:sp>
      <p:sp>
        <p:nvSpPr>
          <p:cNvPr id="5" name="Slide Number Placeholder 4"/>
          <p:cNvSpPr>
            <a:spLocks noGrp="1"/>
          </p:cNvSpPr>
          <p:nvPr>
            <p:ph type="sldNum" sz="quarter" idx="12"/>
          </p:nvPr>
        </p:nvSpPr>
        <p:spPr/>
        <p:txBody>
          <a:bodyPr/>
          <a:lstStyle/>
          <a:p>
            <a:fld id="{B3D0B232-8F1E-405E-9C98-A855FD5493C3}" type="slidenum">
              <a:rPr lang="en-GB" smtClean="0">
                <a:solidFill>
                  <a:srgbClr val="002244"/>
                </a:solidFill>
              </a:rPr>
              <a:pPr/>
              <a:t>‹#›</a:t>
            </a:fld>
            <a:endParaRPr lang="en-GB">
              <a:solidFill>
                <a:srgbClr val="002244"/>
              </a:solidFill>
            </a:endParaRPr>
          </a:p>
        </p:txBody>
      </p:sp>
      <p:sp>
        <p:nvSpPr>
          <p:cNvPr id="7" name="Text Placeholder 6"/>
          <p:cNvSpPr>
            <a:spLocks noGrp="1"/>
          </p:cNvSpPr>
          <p:nvPr>
            <p:ph type="body" sz="quarter" idx="13"/>
          </p:nvPr>
        </p:nvSpPr>
        <p:spPr>
          <a:xfrm>
            <a:off x="620602" y="1616951"/>
            <a:ext cx="2639738" cy="4640632"/>
          </a:xfrm>
          <a:solidFill>
            <a:srgbClr val="A1A7C0"/>
          </a:solidFill>
        </p:spPr>
        <p:txBody>
          <a:bodyPr tIns="98995"/>
          <a:lstStyle>
            <a:lvl1pPr>
              <a:buClr>
                <a:schemeClr val="tx1"/>
              </a:buClr>
              <a:defRPr/>
            </a:lvl1pPr>
            <a:lvl4pPr>
              <a:buClr>
                <a:srgbClr val="606B8D"/>
              </a:buClr>
              <a:defRPr/>
            </a:lvl4pPr>
            <a:lvl5pPr>
              <a:buClr>
                <a:srgbClr val="606B8D"/>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9" name="Text Placeholder 8"/>
          <p:cNvSpPr>
            <a:spLocks noGrp="1"/>
          </p:cNvSpPr>
          <p:nvPr>
            <p:ph type="body" sz="quarter" idx="15" hasCustomPrompt="1"/>
          </p:nvPr>
        </p:nvSpPr>
        <p:spPr>
          <a:xfrm>
            <a:off x="498538" y="6254740"/>
            <a:ext cx="3995236" cy="388759"/>
          </a:xfrm>
        </p:spPr>
        <p:txBody>
          <a:bodyPr anchor="b"/>
          <a:lstStyle>
            <a:lvl1pPr marL="0" indent="0">
              <a:buFontTx/>
              <a:buNone/>
              <a:defRPr sz="900"/>
            </a:lvl1pPr>
          </a:lstStyle>
          <a:p>
            <a:pPr lvl="0"/>
            <a:r>
              <a:rPr lang="en-US" dirty="0" smtClean="0"/>
              <a:t>Source: Enter source here</a:t>
            </a:r>
            <a:endParaRPr lang="en-GB" dirty="0"/>
          </a:p>
        </p:txBody>
      </p:sp>
      <p:cxnSp>
        <p:nvCxnSpPr>
          <p:cNvPr id="10" name="Straight Connector 9"/>
          <p:cNvCxnSpPr/>
          <p:nvPr userDrawn="1"/>
        </p:nvCxnSpPr>
        <p:spPr>
          <a:xfrm flipV="1">
            <a:off x="579810" y="1491683"/>
            <a:ext cx="8904228" cy="0"/>
          </a:xfrm>
          <a:prstGeom prst="line">
            <a:avLst/>
          </a:prstGeom>
          <a:ln>
            <a:solidFill>
              <a:srgbClr val="606B8D"/>
            </a:solidFill>
          </a:ln>
        </p:spPr>
        <p:style>
          <a:lnRef idx="1">
            <a:schemeClr val="accent1"/>
          </a:lnRef>
          <a:fillRef idx="0">
            <a:schemeClr val="accent1"/>
          </a:fillRef>
          <a:effectRef idx="0">
            <a:schemeClr val="accent1"/>
          </a:effectRef>
          <a:fontRef idx="minor">
            <a:schemeClr val="tx1"/>
          </a:fontRef>
        </p:style>
      </p:cxnSp>
      <p:sp>
        <p:nvSpPr>
          <p:cNvPr id="14" name="Content Placeholder 13"/>
          <p:cNvSpPr>
            <a:spLocks noGrp="1"/>
          </p:cNvSpPr>
          <p:nvPr>
            <p:ph sz="quarter" idx="16"/>
          </p:nvPr>
        </p:nvSpPr>
        <p:spPr>
          <a:xfrm>
            <a:off x="3244946" y="1616951"/>
            <a:ext cx="6172931" cy="4610418"/>
          </a:xfrm>
        </p:spPr>
        <p:txBody>
          <a:bodyPr tIns="98995"/>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298895407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22. TWO GRAPH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00B6CA34-6738-40AF-91D1-D098062861F9}" type="datetimeFigureOut">
              <a:rPr lang="en-GB" smtClean="0">
                <a:solidFill>
                  <a:srgbClr val="002244"/>
                </a:solidFill>
              </a:rPr>
              <a:pPr/>
              <a:t>07/03/2016</a:t>
            </a:fld>
            <a:endParaRPr lang="en-GB" dirty="0">
              <a:solidFill>
                <a:srgbClr val="002244"/>
              </a:solidFill>
            </a:endParaRPr>
          </a:p>
        </p:txBody>
      </p:sp>
      <p:sp>
        <p:nvSpPr>
          <p:cNvPr id="4" name="Footer Placeholder 3"/>
          <p:cNvSpPr>
            <a:spLocks noGrp="1"/>
          </p:cNvSpPr>
          <p:nvPr>
            <p:ph type="ftr" sz="quarter" idx="11"/>
          </p:nvPr>
        </p:nvSpPr>
        <p:spPr/>
        <p:txBody>
          <a:bodyPr/>
          <a:lstStyle/>
          <a:p>
            <a:endParaRPr lang="en-GB" dirty="0">
              <a:solidFill>
                <a:srgbClr val="002244"/>
              </a:solidFill>
            </a:endParaRPr>
          </a:p>
        </p:txBody>
      </p:sp>
      <p:sp>
        <p:nvSpPr>
          <p:cNvPr id="5" name="Slide Number Placeholder 4"/>
          <p:cNvSpPr>
            <a:spLocks noGrp="1"/>
          </p:cNvSpPr>
          <p:nvPr>
            <p:ph type="sldNum" sz="quarter" idx="12"/>
          </p:nvPr>
        </p:nvSpPr>
        <p:spPr/>
        <p:txBody>
          <a:bodyPr/>
          <a:lstStyle/>
          <a:p>
            <a:fld id="{B3D0B232-8F1E-405E-9C98-A855FD5493C3}" type="slidenum">
              <a:rPr lang="en-GB" smtClean="0">
                <a:solidFill>
                  <a:srgbClr val="002244"/>
                </a:solidFill>
              </a:rPr>
              <a:pPr/>
              <a:t>‹#›</a:t>
            </a:fld>
            <a:endParaRPr lang="en-GB">
              <a:solidFill>
                <a:srgbClr val="002244"/>
              </a:solidFill>
            </a:endParaRPr>
          </a:p>
        </p:txBody>
      </p:sp>
      <p:sp>
        <p:nvSpPr>
          <p:cNvPr id="6" name="Chart Placeholder 18"/>
          <p:cNvSpPr>
            <a:spLocks noGrp="1"/>
          </p:cNvSpPr>
          <p:nvPr>
            <p:ph type="chart" sz="quarter" idx="13"/>
          </p:nvPr>
        </p:nvSpPr>
        <p:spPr>
          <a:xfrm>
            <a:off x="604421" y="1686098"/>
            <a:ext cx="4361816" cy="4541283"/>
          </a:xfrm>
        </p:spPr>
        <p:txBody>
          <a:bodyPr/>
          <a:lstStyle/>
          <a:p>
            <a:r>
              <a:rPr lang="en-US" smtClean="0"/>
              <a:t>Click icon to add chart</a:t>
            </a:r>
            <a:endParaRPr lang="en-GB"/>
          </a:p>
        </p:txBody>
      </p:sp>
      <p:sp>
        <p:nvSpPr>
          <p:cNvPr id="7" name="Chart Placeholder 18"/>
          <p:cNvSpPr>
            <a:spLocks noGrp="1"/>
          </p:cNvSpPr>
          <p:nvPr>
            <p:ph type="chart" sz="quarter" idx="14"/>
          </p:nvPr>
        </p:nvSpPr>
        <p:spPr>
          <a:xfrm>
            <a:off x="5042708" y="1686098"/>
            <a:ext cx="4319168" cy="4541283"/>
          </a:xfrm>
        </p:spPr>
        <p:txBody>
          <a:bodyPr/>
          <a:lstStyle/>
          <a:p>
            <a:r>
              <a:rPr lang="en-US" smtClean="0"/>
              <a:t>Click icon to add chart</a:t>
            </a:r>
            <a:endParaRPr lang="en-GB"/>
          </a:p>
        </p:txBody>
      </p:sp>
      <p:sp>
        <p:nvSpPr>
          <p:cNvPr id="8" name="Text Placeholder 8"/>
          <p:cNvSpPr>
            <a:spLocks noGrp="1"/>
          </p:cNvSpPr>
          <p:nvPr>
            <p:ph type="body" sz="quarter" idx="15" hasCustomPrompt="1"/>
          </p:nvPr>
        </p:nvSpPr>
        <p:spPr>
          <a:xfrm>
            <a:off x="498538" y="6254740"/>
            <a:ext cx="3995236" cy="388759"/>
          </a:xfrm>
        </p:spPr>
        <p:txBody>
          <a:bodyPr anchor="b"/>
          <a:lstStyle>
            <a:lvl1pPr marL="0" indent="0">
              <a:buFontTx/>
              <a:buNone/>
              <a:defRPr sz="900"/>
            </a:lvl1pPr>
          </a:lstStyle>
          <a:p>
            <a:pPr lvl="0"/>
            <a:r>
              <a:rPr lang="en-US" dirty="0" smtClean="0"/>
              <a:t>Source: Enter source here</a:t>
            </a:r>
            <a:endParaRPr lang="en-GB" dirty="0"/>
          </a:p>
        </p:txBody>
      </p:sp>
      <p:cxnSp>
        <p:nvCxnSpPr>
          <p:cNvPr id="9" name="Straight Connector 8"/>
          <p:cNvCxnSpPr/>
          <p:nvPr userDrawn="1"/>
        </p:nvCxnSpPr>
        <p:spPr>
          <a:xfrm flipV="1">
            <a:off x="579810" y="1491683"/>
            <a:ext cx="8904228" cy="0"/>
          </a:xfrm>
          <a:prstGeom prst="line">
            <a:avLst/>
          </a:prstGeom>
          <a:ln>
            <a:solidFill>
              <a:srgbClr val="606B8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0293078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23. CHART AND TAB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00B6CA34-6738-40AF-91D1-D098062861F9}" type="datetimeFigureOut">
              <a:rPr lang="en-GB" smtClean="0">
                <a:solidFill>
                  <a:srgbClr val="002244"/>
                </a:solidFill>
              </a:rPr>
              <a:pPr/>
              <a:t>07/03/2016</a:t>
            </a:fld>
            <a:endParaRPr lang="en-GB" dirty="0">
              <a:solidFill>
                <a:srgbClr val="002244"/>
              </a:solidFill>
            </a:endParaRPr>
          </a:p>
        </p:txBody>
      </p:sp>
      <p:sp>
        <p:nvSpPr>
          <p:cNvPr id="4" name="Footer Placeholder 3"/>
          <p:cNvSpPr>
            <a:spLocks noGrp="1"/>
          </p:cNvSpPr>
          <p:nvPr>
            <p:ph type="ftr" sz="quarter" idx="11"/>
          </p:nvPr>
        </p:nvSpPr>
        <p:spPr/>
        <p:txBody>
          <a:bodyPr/>
          <a:lstStyle/>
          <a:p>
            <a:endParaRPr lang="en-GB" dirty="0">
              <a:solidFill>
                <a:srgbClr val="002244"/>
              </a:solidFill>
            </a:endParaRPr>
          </a:p>
        </p:txBody>
      </p:sp>
      <p:sp>
        <p:nvSpPr>
          <p:cNvPr id="5" name="Slide Number Placeholder 4"/>
          <p:cNvSpPr>
            <a:spLocks noGrp="1"/>
          </p:cNvSpPr>
          <p:nvPr>
            <p:ph type="sldNum" sz="quarter" idx="12"/>
          </p:nvPr>
        </p:nvSpPr>
        <p:spPr/>
        <p:txBody>
          <a:bodyPr/>
          <a:lstStyle/>
          <a:p>
            <a:fld id="{B3D0B232-8F1E-405E-9C98-A855FD5493C3}" type="slidenum">
              <a:rPr lang="en-GB" smtClean="0">
                <a:solidFill>
                  <a:srgbClr val="002244"/>
                </a:solidFill>
              </a:rPr>
              <a:pPr/>
              <a:t>‹#›</a:t>
            </a:fld>
            <a:endParaRPr lang="en-GB">
              <a:solidFill>
                <a:srgbClr val="002244"/>
              </a:solidFill>
            </a:endParaRPr>
          </a:p>
        </p:txBody>
      </p:sp>
      <p:sp>
        <p:nvSpPr>
          <p:cNvPr id="6" name="Chart Placeholder 18"/>
          <p:cNvSpPr>
            <a:spLocks noGrp="1"/>
          </p:cNvSpPr>
          <p:nvPr>
            <p:ph type="chart" sz="quarter" idx="13"/>
          </p:nvPr>
        </p:nvSpPr>
        <p:spPr>
          <a:xfrm>
            <a:off x="604421" y="1686099"/>
            <a:ext cx="4361816" cy="4541281"/>
          </a:xfrm>
        </p:spPr>
        <p:txBody>
          <a:bodyPr/>
          <a:lstStyle/>
          <a:p>
            <a:r>
              <a:rPr lang="en-US" smtClean="0"/>
              <a:t>Click icon to add chart</a:t>
            </a:r>
            <a:endParaRPr lang="en-GB"/>
          </a:p>
        </p:txBody>
      </p:sp>
      <p:sp>
        <p:nvSpPr>
          <p:cNvPr id="7" name="Text Placeholder 8"/>
          <p:cNvSpPr>
            <a:spLocks noGrp="1"/>
          </p:cNvSpPr>
          <p:nvPr>
            <p:ph type="body" sz="quarter" idx="14" hasCustomPrompt="1"/>
          </p:nvPr>
        </p:nvSpPr>
        <p:spPr>
          <a:xfrm>
            <a:off x="498568" y="6254740"/>
            <a:ext cx="3923451" cy="388759"/>
          </a:xfrm>
        </p:spPr>
        <p:txBody>
          <a:bodyPr anchor="b"/>
          <a:lstStyle>
            <a:lvl1pPr marL="0" indent="0">
              <a:buFontTx/>
              <a:buNone/>
              <a:defRPr sz="900"/>
            </a:lvl1pPr>
          </a:lstStyle>
          <a:p>
            <a:pPr lvl="0"/>
            <a:r>
              <a:rPr lang="en-US" dirty="0" smtClean="0"/>
              <a:t>Source: Enter source here</a:t>
            </a:r>
            <a:endParaRPr lang="en-GB" dirty="0"/>
          </a:p>
        </p:txBody>
      </p:sp>
      <p:sp>
        <p:nvSpPr>
          <p:cNvPr id="8" name="Table Placeholder 10"/>
          <p:cNvSpPr>
            <a:spLocks noGrp="1"/>
          </p:cNvSpPr>
          <p:nvPr>
            <p:ph type="tbl" sz="quarter" idx="15"/>
          </p:nvPr>
        </p:nvSpPr>
        <p:spPr>
          <a:xfrm>
            <a:off x="5042711" y="1686065"/>
            <a:ext cx="4461818" cy="4541646"/>
          </a:xfrm>
        </p:spPr>
        <p:txBody>
          <a:bodyPr/>
          <a:lstStyle/>
          <a:p>
            <a:r>
              <a:rPr lang="en-US" smtClean="0"/>
              <a:t>Click icon to add table</a:t>
            </a:r>
            <a:endParaRPr lang="en-GB"/>
          </a:p>
        </p:txBody>
      </p:sp>
      <p:cxnSp>
        <p:nvCxnSpPr>
          <p:cNvPr id="10" name="Straight Connector 9"/>
          <p:cNvCxnSpPr/>
          <p:nvPr userDrawn="1"/>
        </p:nvCxnSpPr>
        <p:spPr>
          <a:xfrm flipV="1">
            <a:off x="579810" y="1491683"/>
            <a:ext cx="8904228" cy="0"/>
          </a:xfrm>
          <a:prstGeom prst="line">
            <a:avLst/>
          </a:prstGeom>
          <a:ln>
            <a:solidFill>
              <a:srgbClr val="606B8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221529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24. THREE CHAR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00B6CA34-6738-40AF-91D1-D098062861F9}" type="datetimeFigureOut">
              <a:rPr lang="en-GB" smtClean="0">
                <a:solidFill>
                  <a:srgbClr val="002244"/>
                </a:solidFill>
              </a:rPr>
              <a:pPr/>
              <a:t>07/03/2016</a:t>
            </a:fld>
            <a:endParaRPr lang="en-GB" dirty="0">
              <a:solidFill>
                <a:srgbClr val="002244"/>
              </a:solidFill>
            </a:endParaRPr>
          </a:p>
        </p:txBody>
      </p:sp>
      <p:sp>
        <p:nvSpPr>
          <p:cNvPr id="4" name="Footer Placeholder 3"/>
          <p:cNvSpPr>
            <a:spLocks noGrp="1"/>
          </p:cNvSpPr>
          <p:nvPr>
            <p:ph type="ftr" sz="quarter" idx="11"/>
          </p:nvPr>
        </p:nvSpPr>
        <p:spPr/>
        <p:txBody>
          <a:bodyPr/>
          <a:lstStyle/>
          <a:p>
            <a:endParaRPr lang="en-GB" dirty="0">
              <a:solidFill>
                <a:srgbClr val="002244"/>
              </a:solidFill>
            </a:endParaRPr>
          </a:p>
        </p:txBody>
      </p:sp>
      <p:sp>
        <p:nvSpPr>
          <p:cNvPr id="5" name="Slide Number Placeholder 4"/>
          <p:cNvSpPr>
            <a:spLocks noGrp="1"/>
          </p:cNvSpPr>
          <p:nvPr>
            <p:ph type="sldNum" sz="quarter" idx="12"/>
          </p:nvPr>
        </p:nvSpPr>
        <p:spPr/>
        <p:txBody>
          <a:bodyPr/>
          <a:lstStyle/>
          <a:p>
            <a:fld id="{B3D0B232-8F1E-405E-9C98-A855FD5493C3}" type="slidenum">
              <a:rPr lang="en-GB" smtClean="0">
                <a:solidFill>
                  <a:srgbClr val="002244"/>
                </a:solidFill>
              </a:rPr>
              <a:pPr/>
              <a:t>‹#›</a:t>
            </a:fld>
            <a:endParaRPr lang="en-GB">
              <a:solidFill>
                <a:srgbClr val="002244"/>
              </a:solidFill>
            </a:endParaRPr>
          </a:p>
        </p:txBody>
      </p:sp>
      <p:sp>
        <p:nvSpPr>
          <p:cNvPr id="6" name="Chart Placeholder 18"/>
          <p:cNvSpPr>
            <a:spLocks noGrp="1"/>
          </p:cNvSpPr>
          <p:nvPr>
            <p:ph type="chart" sz="quarter" idx="13"/>
          </p:nvPr>
        </p:nvSpPr>
        <p:spPr>
          <a:xfrm>
            <a:off x="604433" y="1686098"/>
            <a:ext cx="2834679" cy="4541283"/>
          </a:xfrm>
        </p:spPr>
        <p:txBody>
          <a:bodyPr/>
          <a:lstStyle/>
          <a:p>
            <a:r>
              <a:rPr lang="en-US" smtClean="0"/>
              <a:t>Click icon to add chart</a:t>
            </a:r>
            <a:endParaRPr lang="en-GB"/>
          </a:p>
        </p:txBody>
      </p:sp>
      <p:sp>
        <p:nvSpPr>
          <p:cNvPr id="7" name="Text Placeholder 8"/>
          <p:cNvSpPr>
            <a:spLocks noGrp="1"/>
          </p:cNvSpPr>
          <p:nvPr>
            <p:ph type="body" sz="quarter" idx="14" hasCustomPrompt="1"/>
          </p:nvPr>
        </p:nvSpPr>
        <p:spPr>
          <a:xfrm>
            <a:off x="498565" y="6254740"/>
            <a:ext cx="3952165" cy="388759"/>
          </a:xfrm>
        </p:spPr>
        <p:txBody>
          <a:bodyPr anchor="b"/>
          <a:lstStyle>
            <a:lvl1pPr marL="0" indent="0">
              <a:buFontTx/>
              <a:buNone/>
              <a:defRPr sz="900"/>
            </a:lvl1pPr>
          </a:lstStyle>
          <a:p>
            <a:pPr lvl="0"/>
            <a:r>
              <a:rPr lang="en-US" dirty="0" smtClean="0"/>
              <a:t>Source: Enter source here</a:t>
            </a:r>
            <a:endParaRPr lang="en-GB" dirty="0"/>
          </a:p>
        </p:txBody>
      </p:sp>
      <p:sp>
        <p:nvSpPr>
          <p:cNvPr id="8" name="Chart Placeholder 18"/>
          <p:cNvSpPr>
            <a:spLocks noGrp="1"/>
          </p:cNvSpPr>
          <p:nvPr>
            <p:ph type="chart" sz="quarter" idx="15"/>
          </p:nvPr>
        </p:nvSpPr>
        <p:spPr>
          <a:xfrm>
            <a:off x="3560346" y="1686098"/>
            <a:ext cx="2834679" cy="4541283"/>
          </a:xfrm>
        </p:spPr>
        <p:txBody>
          <a:bodyPr/>
          <a:lstStyle/>
          <a:p>
            <a:r>
              <a:rPr lang="en-US" smtClean="0"/>
              <a:t>Click icon to add chart</a:t>
            </a:r>
            <a:endParaRPr lang="en-GB"/>
          </a:p>
        </p:txBody>
      </p:sp>
      <p:sp>
        <p:nvSpPr>
          <p:cNvPr id="9" name="Chart Placeholder 18"/>
          <p:cNvSpPr>
            <a:spLocks noGrp="1"/>
          </p:cNvSpPr>
          <p:nvPr>
            <p:ph type="chart" sz="quarter" idx="16"/>
          </p:nvPr>
        </p:nvSpPr>
        <p:spPr>
          <a:xfrm>
            <a:off x="6516260" y="1686098"/>
            <a:ext cx="2834679" cy="4541283"/>
          </a:xfrm>
        </p:spPr>
        <p:txBody>
          <a:bodyPr/>
          <a:lstStyle/>
          <a:p>
            <a:r>
              <a:rPr lang="en-US" smtClean="0"/>
              <a:t>Click icon to add chart</a:t>
            </a:r>
            <a:endParaRPr lang="en-GB"/>
          </a:p>
        </p:txBody>
      </p:sp>
      <p:cxnSp>
        <p:nvCxnSpPr>
          <p:cNvPr id="10" name="Straight Connector 9"/>
          <p:cNvCxnSpPr/>
          <p:nvPr userDrawn="1"/>
        </p:nvCxnSpPr>
        <p:spPr>
          <a:xfrm flipV="1">
            <a:off x="579810" y="1491683"/>
            <a:ext cx="8904228" cy="0"/>
          </a:xfrm>
          <a:prstGeom prst="line">
            <a:avLst/>
          </a:prstGeom>
          <a:ln>
            <a:solidFill>
              <a:srgbClr val="606B8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8871715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25. FOUR CHAR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00B6CA34-6738-40AF-91D1-D098062861F9}" type="datetimeFigureOut">
              <a:rPr lang="en-GB" smtClean="0">
                <a:solidFill>
                  <a:srgbClr val="002244"/>
                </a:solidFill>
              </a:rPr>
              <a:pPr/>
              <a:t>07/03/2016</a:t>
            </a:fld>
            <a:endParaRPr lang="en-GB" dirty="0">
              <a:solidFill>
                <a:srgbClr val="002244"/>
              </a:solidFill>
            </a:endParaRPr>
          </a:p>
        </p:txBody>
      </p:sp>
      <p:sp>
        <p:nvSpPr>
          <p:cNvPr id="4" name="Footer Placeholder 3"/>
          <p:cNvSpPr>
            <a:spLocks noGrp="1"/>
          </p:cNvSpPr>
          <p:nvPr>
            <p:ph type="ftr" sz="quarter" idx="11"/>
          </p:nvPr>
        </p:nvSpPr>
        <p:spPr/>
        <p:txBody>
          <a:bodyPr/>
          <a:lstStyle/>
          <a:p>
            <a:endParaRPr lang="en-GB" dirty="0">
              <a:solidFill>
                <a:srgbClr val="002244"/>
              </a:solidFill>
            </a:endParaRPr>
          </a:p>
        </p:txBody>
      </p:sp>
      <p:sp>
        <p:nvSpPr>
          <p:cNvPr id="5" name="Slide Number Placeholder 4"/>
          <p:cNvSpPr>
            <a:spLocks noGrp="1"/>
          </p:cNvSpPr>
          <p:nvPr>
            <p:ph type="sldNum" sz="quarter" idx="12"/>
          </p:nvPr>
        </p:nvSpPr>
        <p:spPr/>
        <p:txBody>
          <a:bodyPr/>
          <a:lstStyle/>
          <a:p>
            <a:fld id="{B3D0B232-8F1E-405E-9C98-A855FD5493C3}" type="slidenum">
              <a:rPr lang="en-GB" smtClean="0">
                <a:solidFill>
                  <a:srgbClr val="002244"/>
                </a:solidFill>
              </a:rPr>
              <a:pPr/>
              <a:t>‹#›</a:t>
            </a:fld>
            <a:endParaRPr lang="en-GB">
              <a:solidFill>
                <a:srgbClr val="002244"/>
              </a:solidFill>
            </a:endParaRPr>
          </a:p>
        </p:txBody>
      </p:sp>
      <p:sp>
        <p:nvSpPr>
          <p:cNvPr id="6" name="Chart Placeholder 18"/>
          <p:cNvSpPr>
            <a:spLocks noGrp="1"/>
          </p:cNvSpPr>
          <p:nvPr>
            <p:ph type="chart" sz="quarter" idx="13"/>
          </p:nvPr>
        </p:nvSpPr>
        <p:spPr>
          <a:xfrm>
            <a:off x="604420" y="1669811"/>
            <a:ext cx="4268694" cy="2184250"/>
          </a:xfrm>
        </p:spPr>
        <p:txBody>
          <a:bodyPr/>
          <a:lstStyle/>
          <a:p>
            <a:r>
              <a:rPr lang="en-US" smtClean="0"/>
              <a:t>Click icon to add chart</a:t>
            </a:r>
            <a:endParaRPr lang="en-GB"/>
          </a:p>
        </p:txBody>
      </p:sp>
      <p:sp>
        <p:nvSpPr>
          <p:cNvPr id="7" name="Text Placeholder 8"/>
          <p:cNvSpPr>
            <a:spLocks noGrp="1"/>
          </p:cNvSpPr>
          <p:nvPr>
            <p:ph type="body" sz="quarter" idx="14" hasCustomPrompt="1"/>
          </p:nvPr>
        </p:nvSpPr>
        <p:spPr>
          <a:xfrm>
            <a:off x="498536" y="3828175"/>
            <a:ext cx="4177990" cy="388759"/>
          </a:xfrm>
        </p:spPr>
        <p:txBody>
          <a:bodyPr anchor="t"/>
          <a:lstStyle>
            <a:lvl1pPr marL="0" indent="0">
              <a:buFontTx/>
              <a:buNone/>
              <a:defRPr sz="900"/>
            </a:lvl1pPr>
          </a:lstStyle>
          <a:p>
            <a:pPr lvl="0"/>
            <a:r>
              <a:rPr lang="en-US" dirty="0" smtClean="0"/>
              <a:t>Source: Enter source here</a:t>
            </a:r>
            <a:endParaRPr lang="en-GB" dirty="0"/>
          </a:p>
        </p:txBody>
      </p:sp>
      <p:sp>
        <p:nvSpPr>
          <p:cNvPr id="8" name="Chart Placeholder 18"/>
          <p:cNvSpPr>
            <a:spLocks noGrp="1"/>
          </p:cNvSpPr>
          <p:nvPr>
            <p:ph type="chart" sz="quarter" idx="15"/>
          </p:nvPr>
        </p:nvSpPr>
        <p:spPr>
          <a:xfrm>
            <a:off x="5088298" y="1669811"/>
            <a:ext cx="4268694" cy="2184250"/>
          </a:xfrm>
        </p:spPr>
        <p:txBody>
          <a:bodyPr/>
          <a:lstStyle/>
          <a:p>
            <a:r>
              <a:rPr lang="en-US" smtClean="0"/>
              <a:t>Click icon to add chart</a:t>
            </a:r>
            <a:endParaRPr lang="en-GB"/>
          </a:p>
        </p:txBody>
      </p:sp>
      <p:sp>
        <p:nvSpPr>
          <p:cNvPr id="9" name="Text Placeholder 8"/>
          <p:cNvSpPr>
            <a:spLocks noGrp="1"/>
          </p:cNvSpPr>
          <p:nvPr>
            <p:ph type="body" sz="quarter" idx="16" hasCustomPrompt="1"/>
          </p:nvPr>
        </p:nvSpPr>
        <p:spPr>
          <a:xfrm>
            <a:off x="5007414" y="3828175"/>
            <a:ext cx="4177990" cy="388759"/>
          </a:xfrm>
        </p:spPr>
        <p:txBody>
          <a:bodyPr anchor="t"/>
          <a:lstStyle>
            <a:lvl1pPr marL="0" indent="0">
              <a:buFontTx/>
              <a:buNone/>
              <a:defRPr sz="900"/>
            </a:lvl1pPr>
          </a:lstStyle>
          <a:p>
            <a:pPr lvl="0"/>
            <a:r>
              <a:rPr lang="en-US" dirty="0" smtClean="0"/>
              <a:t>Source: Enter source here</a:t>
            </a:r>
            <a:endParaRPr lang="en-GB" dirty="0"/>
          </a:p>
        </p:txBody>
      </p:sp>
      <p:sp>
        <p:nvSpPr>
          <p:cNvPr id="10" name="Chart Placeholder 18"/>
          <p:cNvSpPr>
            <a:spLocks noGrp="1"/>
          </p:cNvSpPr>
          <p:nvPr>
            <p:ph type="chart" sz="quarter" idx="17"/>
          </p:nvPr>
        </p:nvSpPr>
        <p:spPr>
          <a:xfrm>
            <a:off x="604420" y="4225963"/>
            <a:ext cx="4268694" cy="2184250"/>
          </a:xfrm>
        </p:spPr>
        <p:txBody>
          <a:bodyPr/>
          <a:lstStyle/>
          <a:p>
            <a:r>
              <a:rPr lang="en-US" smtClean="0"/>
              <a:t>Click icon to add chart</a:t>
            </a:r>
            <a:endParaRPr lang="en-GB"/>
          </a:p>
        </p:txBody>
      </p:sp>
      <p:sp>
        <p:nvSpPr>
          <p:cNvPr id="12" name="Chart Placeholder 18"/>
          <p:cNvSpPr>
            <a:spLocks noGrp="1"/>
          </p:cNvSpPr>
          <p:nvPr>
            <p:ph type="chart" sz="quarter" idx="19"/>
          </p:nvPr>
        </p:nvSpPr>
        <p:spPr>
          <a:xfrm>
            <a:off x="5088298" y="4225963"/>
            <a:ext cx="4268694" cy="2184250"/>
          </a:xfrm>
        </p:spPr>
        <p:txBody>
          <a:bodyPr/>
          <a:lstStyle/>
          <a:p>
            <a:r>
              <a:rPr lang="en-US" smtClean="0"/>
              <a:t>Click icon to add chart</a:t>
            </a:r>
            <a:endParaRPr lang="en-GB"/>
          </a:p>
        </p:txBody>
      </p:sp>
      <p:sp>
        <p:nvSpPr>
          <p:cNvPr id="13" name="Text Placeholder 8"/>
          <p:cNvSpPr>
            <a:spLocks noGrp="1"/>
          </p:cNvSpPr>
          <p:nvPr>
            <p:ph type="body" sz="quarter" idx="20" hasCustomPrompt="1"/>
          </p:nvPr>
        </p:nvSpPr>
        <p:spPr>
          <a:xfrm>
            <a:off x="498565" y="6254740"/>
            <a:ext cx="3952165" cy="388759"/>
          </a:xfrm>
        </p:spPr>
        <p:txBody>
          <a:bodyPr anchor="b"/>
          <a:lstStyle>
            <a:lvl1pPr marL="0" indent="0">
              <a:buFontTx/>
              <a:buNone/>
              <a:defRPr sz="900"/>
            </a:lvl1pPr>
          </a:lstStyle>
          <a:p>
            <a:pPr lvl="0"/>
            <a:r>
              <a:rPr lang="en-US" dirty="0" smtClean="0"/>
              <a:t>Source: Enter source here</a:t>
            </a:r>
            <a:endParaRPr lang="en-GB" dirty="0"/>
          </a:p>
        </p:txBody>
      </p:sp>
      <p:cxnSp>
        <p:nvCxnSpPr>
          <p:cNvPr id="14" name="Straight Connector 13"/>
          <p:cNvCxnSpPr/>
          <p:nvPr userDrawn="1"/>
        </p:nvCxnSpPr>
        <p:spPr>
          <a:xfrm flipV="1">
            <a:off x="579810" y="1491683"/>
            <a:ext cx="8904228" cy="0"/>
          </a:xfrm>
          <a:prstGeom prst="line">
            <a:avLst/>
          </a:prstGeom>
          <a:ln>
            <a:solidFill>
              <a:srgbClr val="606B8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728256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06B64096-513A-4056-AD1A-8089F6AFE02D}" type="datetimeFigureOut">
              <a:rPr lang="en-GB" smtClean="0">
                <a:solidFill>
                  <a:srgbClr val="002244"/>
                </a:solidFill>
              </a:rPr>
              <a:pPr/>
              <a:t>07/03/2016</a:t>
            </a:fld>
            <a:endParaRPr lang="en-GB">
              <a:solidFill>
                <a:srgbClr val="002244"/>
              </a:solidFill>
            </a:endParaRPr>
          </a:p>
        </p:txBody>
      </p:sp>
      <p:sp>
        <p:nvSpPr>
          <p:cNvPr id="4" name="Footer Placeholder 3"/>
          <p:cNvSpPr>
            <a:spLocks noGrp="1"/>
          </p:cNvSpPr>
          <p:nvPr>
            <p:ph type="ftr" sz="quarter" idx="11"/>
          </p:nvPr>
        </p:nvSpPr>
        <p:spPr/>
        <p:txBody>
          <a:bodyPr/>
          <a:lstStyle/>
          <a:p>
            <a:endParaRPr lang="en-GB">
              <a:solidFill>
                <a:srgbClr val="002244"/>
              </a:solidFill>
            </a:endParaRPr>
          </a:p>
        </p:txBody>
      </p:sp>
      <p:sp>
        <p:nvSpPr>
          <p:cNvPr id="5" name="Slide Number Placeholder 4"/>
          <p:cNvSpPr>
            <a:spLocks noGrp="1"/>
          </p:cNvSpPr>
          <p:nvPr>
            <p:ph type="sldNum" sz="quarter" idx="12"/>
          </p:nvPr>
        </p:nvSpPr>
        <p:spPr/>
        <p:txBody>
          <a:bodyPr/>
          <a:lstStyle/>
          <a:p>
            <a:fld id="{AC5418B0-CB07-44CE-97FE-8A2F735695C7}" type="slidenum">
              <a:rPr lang="en-GB" smtClean="0">
                <a:solidFill>
                  <a:srgbClr val="002244"/>
                </a:solidFill>
              </a:rPr>
              <a:pPr/>
              <a:t>‹#›</a:t>
            </a:fld>
            <a:endParaRPr lang="en-GB">
              <a:solidFill>
                <a:srgbClr val="002244"/>
              </a:solidFill>
            </a:endParaRPr>
          </a:p>
        </p:txBody>
      </p:sp>
      <p:sp>
        <p:nvSpPr>
          <p:cNvPr id="6" name="Text Placeholder 7"/>
          <p:cNvSpPr>
            <a:spLocks noGrp="1"/>
          </p:cNvSpPr>
          <p:nvPr>
            <p:ph type="body" sz="quarter" idx="13" hasCustomPrompt="1"/>
          </p:nvPr>
        </p:nvSpPr>
        <p:spPr>
          <a:xfrm>
            <a:off x="488452" y="6128777"/>
            <a:ext cx="4105829" cy="533570"/>
          </a:xfrm>
        </p:spPr>
        <p:txBody>
          <a:bodyPr anchor="b">
            <a:noAutofit/>
          </a:bodyPr>
          <a:lstStyle>
            <a:lvl1pPr marL="0" indent="0">
              <a:buFontTx/>
              <a:buNone/>
              <a:defRPr sz="1000" baseline="0"/>
            </a:lvl1pPr>
          </a:lstStyle>
          <a:p>
            <a:pPr lvl="0"/>
            <a:r>
              <a:rPr lang="en-US" dirty="0" smtClean="0"/>
              <a:t>Insert source:</a:t>
            </a:r>
            <a:endParaRPr lang="en-GB" dirty="0"/>
          </a:p>
        </p:txBody>
      </p:sp>
      <p:cxnSp>
        <p:nvCxnSpPr>
          <p:cNvPr id="7" name="Straight Connector 6"/>
          <p:cNvCxnSpPr/>
          <p:nvPr userDrawn="1"/>
        </p:nvCxnSpPr>
        <p:spPr>
          <a:xfrm flipV="1">
            <a:off x="579810" y="1491683"/>
            <a:ext cx="8904228" cy="0"/>
          </a:xfrm>
          <a:prstGeom prst="line">
            <a:avLst/>
          </a:prstGeom>
          <a:ln>
            <a:solidFill>
              <a:srgbClr val="606B8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186615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B64096-513A-4056-AD1A-8089F6AFE02D}" type="datetimeFigureOut">
              <a:rPr lang="en-GB" smtClean="0">
                <a:solidFill>
                  <a:srgbClr val="002244"/>
                </a:solidFill>
              </a:rPr>
              <a:pPr/>
              <a:t>07/03/2016</a:t>
            </a:fld>
            <a:endParaRPr lang="en-GB">
              <a:solidFill>
                <a:srgbClr val="002244"/>
              </a:solidFill>
            </a:endParaRPr>
          </a:p>
        </p:txBody>
      </p:sp>
      <p:sp>
        <p:nvSpPr>
          <p:cNvPr id="3" name="Footer Placeholder 2"/>
          <p:cNvSpPr>
            <a:spLocks noGrp="1"/>
          </p:cNvSpPr>
          <p:nvPr>
            <p:ph type="ftr" sz="quarter" idx="11"/>
          </p:nvPr>
        </p:nvSpPr>
        <p:spPr/>
        <p:txBody>
          <a:bodyPr/>
          <a:lstStyle/>
          <a:p>
            <a:endParaRPr lang="en-GB">
              <a:solidFill>
                <a:srgbClr val="002244"/>
              </a:solidFill>
            </a:endParaRPr>
          </a:p>
        </p:txBody>
      </p:sp>
      <p:sp>
        <p:nvSpPr>
          <p:cNvPr id="4" name="Slide Number Placeholder 3"/>
          <p:cNvSpPr>
            <a:spLocks noGrp="1"/>
          </p:cNvSpPr>
          <p:nvPr>
            <p:ph type="sldNum" sz="quarter" idx="12"/>
          </p:nvPr>
        </p:nvSpPr>
        <p:spPr/>
        <p:txBody>
          <a:bodyPr/>
          <a:lstStyle/>
          <a:p>
            <a:fld id="{AC5418B0-CB07-44CE-97FE-8A2F735695C7}" type="slidenum">
              <a:rPr lang="en-GB" smtClean="0">
                <a:solidFill>
                  <a:srgbClr val="002244"/>
                </a:solidFill>
              </a:rPr>
              <a:pPr/>
              <a:t>‹#›</a:t>
            </a:fld>
            <a:endParaRPr lang="en-GB">
              <a:solidFill>
                <a:srgbClr val="002244"/>
              </a:solidFill>
            </a:endParaRPr>
          </a:p>
        </p:txBody>
      </p:sp>
      <p:sp>
        <p:nvSpPr>
          <p:cNvPr id="5" name="Text Placeholder 7"/>
          <p:cNvSpPr>
            <a:spLocks noGrp="1"/>
          </p:cNvSpPr>
          <p:nvPr>
            <p:ph type="body" sz="quarter" idx="13" hasCustomPrompt="1"/>
          </p:nvPr>
        </p:nvSpPr>
        <p:spPr>
          <a:xfrm>
            <a:off x="488452" y="6128777"/>
            <a:ext cx="4105829" cy="533570"/>
          </a:xfrm>
        </p:spPr>
        <p:txBody>
          <a:bodyPr anchor="b">
            <a:noAutofit/>
          </a:bodyPr>
          <a:lstStyle>
            <a:lvl1pPr marL="0" indent="0">
              <a:buFontTx/>
              <a:buNone/>
              <a:defRPr sz="1000" baseline="0"/>
            </a:lvl1pPr>
          </a:lstStyle>
          <a:p>
            <a:pPr lvl="0"/>
            <a:r>
              <a:rPr lang="en-US" dirty="0" smtClean="0"/>
              <a:t>Insert source:</a:t>
            </a:r>
            <a:endParaRPr lang="en-GB" dirty="0"/>
          </a:p>
        </p:txBody>
      </p:sp>
    </p:spTree>
    <p:extLst>
      <p:ext uri="{BB962C8B-B14F-4D97-AF65-F5344CB8AC3E}">
        <p14:creationId xmlns:p14="http://schemas.microsoft.com/office/powerpoint/2010/main" val="19592772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513" y="4800600"/>
            <a:ext cx="59436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941513" y="612775"/>
            <a:ext cx="5943600" cy="4114800"/>
          </a:xfrm>
        </p:spPr>
        <p:txBody>
          <a:bodyPr/>
          <a:lstStyle>
            <a:lvl1pPr marL="0" indent="0">
              <a:buNone/>
              <a:defRPr sz="3200"/>
            </a:lvl1pPr>
            <a:lvl2pPr marL="456338" indent="0">
              <a:buNone/>
              <a:defRPr sz="2800"/>
            </a:lvl2pPr>
            <a:lvl3pPr marL="912674" indent="0">
              <a:buNone/>
              <a:defRPr sz="2400"/>
            </a:lvl3pPr>
            <a:lvl4pPr marL="1369009" indent="0">
              <a:buNone/>
              <a:defRPr sz="2000"/>
            </a:lvl4pPr>
            <a:lvl5pPr marL="1825345" indent="0">
              <a:buNone/>
              <a:defRPr sz="2000"/>
            </a:lvl5pPr>
            <a:lvl6pPr marL="2281680" indent="0">
              <a:buNone/>
              <a:defRPr sz="2000"/>
            </a:lvl6pPr>
            <a:lvl7pPr marL="2738015" indent="0">
              <a:buNone/>
              <a:defRPr sz="2000"/>
            </a:lvl7pPr>
            <a:lvl8pPr marL="3194353" indent="0">
              <a:buNone/>
              <a:defRPr sz="2000"/>
            </a:lvl8pPr>
            <a:lvl9pPr marL="3650694" indent="0">
              <a:buNone/>
              <a:defRPr sz="2000"/>
            </a:lvl9pPr>
          </a:lstStyle>
          <a:p>
            <a:endParaRPr lang="en-GB"/>
          </a:p>
        </p:txBody>
      </p:sp>
      <p:sp>
        <p:nvSpPr>
          <p:cNvPr id="4" name="Text Placeholder 3"/>
          <p:cNvSpPr>
            <a:spLocks noGrp="1"/>
          </p:cNvSpPr>
          <p:nvPr>
            <p:ph type="body" sz="half" idx="2"/>
          </p:nvPr>
        </p:nvSpPr>
        <p:spPr>
          <a:xfrm>
            <a:off x="1941513" y="5367338"/>
            <a:ext cx="5943600" cy="804862"/>
          </a:xfrm>
        </p:spPr>
        <p:txBody>
          <a:bodyPr/>
          <a:lstStyle>
            <a:lvl1pPr marL="0" indent="0">
              <a:buNone/>
              <a:defRPr sz="1400"/>
            </a:lvl1pPr>
            <a:lvl2pPr marL="456338" indent="0">
              <a:buNone/>
              <a:defRPr sz="1200"/>
            </a:lvl2pPr>
            <a:lvl3pPr marL="912674" indent="0">
              <a:buNone/>
              <a:defRPr sz="1000"/>
            </a:lvl3pPr>
            <a:lvl4pPr marL="1369009" indent="0">
              <a:buNone/>
              <a:defRPr sz="900"/>
            </a:lvl4pPr>
            <a:lvl5pPr marL="1825345" indent="0">
              <a:buNone/>
              <a:defRPr sz="900"/>
            </a:lvl5pPr>
            <a:lvl6pPr marL="2281680" indent="0">
              <a:buNone/>
              <a:defRPr sz="900"/>
            </a:lvl6pPr>
            <a:lvl7pPr marL="2738015" indent="0">
              <a:buNone/>
              <a:defRPr sz="900"/>
            </a:lvl7pPr>
            <a:lvl8pPr marL="3194353" indent="0">
              <a:buNone/>
              <a:defRPr sz="900"/>
            </a:lvl8pPr>
            <a:lvl9pPr marL="3650694" indent="0">
              <a:buNone/>
              <a:defRPr sz="900"/>
            </a:lvl9pPr>
          </a:lstStyle>
          <a:p>
            <a:pPr lvl="0"/>
            <a:r>
              <a:rPr lang="en-US" smtClean="0"/>
              <a:t>Click to edit Master text styles</a:t>
            </a:r>
          </a:p>
        </p:txBody>
      </p:sp>
    </p:spTree>
    <p:extLst>
      <p:ext uri="{BB962C8B-B14F-4D97-AF65-F5344CB8AC3E}">
        <p14:creationId xmlns:p14="http://schemas.microsoft.com/office/powerpoint/2010/main" val="175497345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B64096-513A-4056-AD1A-8089F6AFE02D}" type="datetimeFigureOut">
              <a:rPr lang="en-GB" smtClean="0">
                <a:solidFill>
                  <a:srgbClr val="002244"/>
                </a:solidFill>
              </a:rPr>
              <a:pPr/>
              <a:t>07/03/2016</a:t>
            </a:fld>
            <a:endParaRPr lang="en-GB">
              <a:solidFill>
                <a:srgbClr val="002244"/>
              </a:solidFill>
            </a:endParaRPr>
          </a:p>
        </p:txBody>
      </p:sp>
      <p:sp>
        <p:nvSpPr>
          <p:cNvPr id="3" name="Footer Placeholder 2"/>
          <p:cNvSpPr>
            <a:spLocks noGrp="1"/>
          </p:cNvSpPr>
          <p:nvPr>
            <p:ph type="ftr" sz="quarter" idx="11"/>
          </p:nvPr>
        </p:nvSpPr>
        <p:spPr/>
        <p:txBody>
          <a:bodyPr/>
          <a:lstStyle/>
          <a:p>
            <a:endParaRPr lang="en-GB">
              <a:solidFill>
                <a:srgbClr val="002244"/>
              </a:solidFill>
            </a:endParaRPr>
          </a:p>
        </p:txBody>
      </p:sp>
      <p:sp>
        <p:nvSpPr>
          <p:cNvPr id="4" name="Slide Number Placeholder 3"/>
          <p:cNvSpPr>
            <a:spLocks noGrp="1"/>
          </p:cNvSpPr>
          <p:nvPr>
            <p:ph type="sldNum" sz="quarter" idx="12"/>
          </p:nvPr>
        </p:nvSpPr>
        <p:spPr/>
        <p:txBody>
          <a:bodyPr/>
          <a:lstStyle/>
          <a:p>
            <a:fld id="{AC5418B0-CB07-44CE-97FE-8A2F735695C7}" type="slidenum">
              <a:rPr lang="en-GB" smtClean="0">
                <a:solidFill>
                  <a:srgbClr val="002244"/>
                </a:solidFill>
              </a:rPr>
              <a:pPr/>
              <a:t>‹#›</a:t>
            </a:fld>
            <a:endParaRPr lang="en-GB">
              <a:solidFill>
                <a:srgbClr val="002244"/>
              </a:solidFill>
            </a:endParaRPr>
          </a:p>
        </p:txBody>
      </p:sp>
      <p:sp>
        <p:nvSpPr>
          <p:cNvPr id="5" name="Text Placeholder 7"/>
          <p:cNvSpPr>
            <a:spLocks noGrp="1"/>
          </p:cNvSpPr>
          <p:nvPr>
            <p:ph type="body" sz="quarter" idx="13" hasCustomPrompt="1"/>
          </p:nvPr>
        </p:nvSpPr>
        <p:spPr>
          <a:xfrm>
            <a:off x="488452" y="6128777"/>
            <a:ext cx="4105829" cy="533570"/>
          </a:xfrm>
        </p:spPr>
        <p:txBody>
          <a:bodyPr anchor="b">
            <a:noAutofit/>
          </a:bodyPr>
          <a:lstStyle>
            <a:lvl1pPr marL="0" indent="0">
              <a:buFontTx/>
              <a:buNone/>
              <a:defRPr sz="1000" baseline="0"/>
            </a:lvl1pPr>
          </a:lstStyle>
          <a:p>
            <a:pPr lvl="0"/>
            <a:r>
              <a:rPr lang="en-US" dirty="0" smtClean="0"/>
              <a:t>Insert source:</a:t>
            </a:r>
            <a:endParaRPr lang="en-GB" dirty="0"/>
          </a:p>
        </p:txBody>
      </p:sp>
    </p:spTree>
    <p:extLst>
      <p:ext uri="{BB962C8B-B14F-4D97-AF65-F5344CB8AC3E}">
        <p14:creationId xmlns:p14="http://schemas.microsoft.com/office/powerpoint/2010/main" val="34053426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5543" name="Picture 4" descr="Template landscape shadow_5_Page_4.jp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27954" y="-17245"/>
            <a:ext cx="9961908" cy="6892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39" name="Rectangle 3"/>
          <p:cNvSpPr>
            <a:spLocks noGrp="1" noChangeArrowheads="1"/>
          </p:cNvSpPr>
          <p:nvPr>
            <p:ph type="ctrTitle"/>
          </p:nvPr>
        </p:nvSpPr>
        <p:spPr>
          <a:xfrm>
            <a:off x="737102" y="2057112"/>
            <a:ext cx="8420026" cy="914112"/>
          </a:xfrm>
        </p:spPr>
        <p:txBody>
          <a:bodyPr anchor="t"/>
          <a:lstStyle>
            <a:lvl1pPr>
              <a:defRPr sz="4600">
                <a:solidFill>
                  <a:srgbClr val="701471"/>
                </a:solidFill>
              </a:defRPr>
            </a:lvl1pPr>
          </a:lstStyle>
          <a:p>
            <a:pPr lvl="0"/>
            <a:r>
              <a:rPr lang="en-US" noProof="0" smtClean="0"/>
              <a:t>Click to edit Master title style</a:t>
            </a:r>
            <a:endParaRPr lang="en-GB" noProof="0" smtClean="0"/>
          </a:p>
        </p:txBody>
      </p:sp>
      <p:sp>
        <p:nvSpPr>
          <p:cNvPr id="65540" name="Rectangle 4"/>
          <p:cNvSpPr>
            <a:spLocks noGrp="1" noChangeArrowheads="1"/>
          </p:cNvSpPr>
          <p:nvPr>
            <p:ph type="subTitle" idx="1"/>
          </p:nvPr>
        </p:nvSpPr>
        <p:spPr>
          <a:xfrm>
            <a:off x="743016" y="2971258"/>
            <a:ext cx="8408255" cy="1751929"/>
          </a:xfrm>
        </p:spPr>
        <p:txBody>
          <a:bodyPr/>
          <a:lstStyle>
            <a:lvl1pPr marL="0" indent="0" eaLnBrk="0" hangingPunct="0">
              <a:buFontTx/>
              <a:buNone/>
              <a:defRPr sz="2300" b="1" i="1">
                <a:solidFill>
                  <a:srgbClr val="701471"/>
                </a:solidFill>
                <a:ea typeface="ＭＳ Ｐゴシック" pitchFamily="-84" charset="-128"/>
              </a:defRPr>
            </a:lvl1pPr>
          </a:lstStyle>
          <a:p>
            <a:pPr lvl="0"/>
            <a:r>
              <a:rPr lang="en-US" noProof="0" smtClean="0"/>
              <a:t>Click to edit Master subtitle style</a:t>
            </a:r>
            <a:endParaRPr lang="en-GB" noProof="0" smtClean="0"/>
          </a:p>
        </p:txBody>
      </p:sp>
    </p:spTree>
    <p:extLst>
      <p:ext uri="{BB962C8B-B14F-4D97-AF65-F5344CB8AC3E}">
        <p14:creationId xmlns:p14="http://schemas.microsoft.com/office/powerpoint/2010/main" val="425743991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88387009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82744" y="4406463"/>
            <a:ext cx="8420027" cy="1361811"/>
          </a:xfrm>
        </p:spPr>
        <p:txBody>
          <a:bodyPr anchor="t"/>
          <a:lstStyle>
            <a:lvl1pPr algn="l">
              <a:defRPr sz="3700" b="1" cap="all"/>
            </a:lvl1pPr>
          </a:lstStyle>
          <a:p>
            <a:r>
              <a:rPr lang="en-US" smtClean="0"/>
              <a:t>Click to edit Master title style</a:t>
            </a:r>
            <a:endParaRPr lang="en-GB"/>
          </a:p>
        </p:txBody>
      </p:sp>
      <p:sp>
        <p:nvSpPr>
          <p:cNvPr id="3" name="Text Placeholder 2"/>
          <p:cNvSpPr>
            <a:spLocks noGrp="1"/>
          </p:cNvSpPr>
          <p:nvPr>
            <p:ph type="body" idx="1"/>
          </p:nvPr>
        </p:nvSpPr>
        <p:spPr>
          <a:xfrm>
            <a:off x="782744" y="2906445"/>
            <a:ext cx="8420027" cy="1500008"/>
          </a:xfrm>
        </p:spPr>
        <p:txBody>
          <a:bodyPr anchor="b"/>
          <a:lstStyle>
            <a:lvl1pPr marL="0" indent="0">
              <a:buNone/>
              <a:defRPr sz="1800"/>
            </a:lvl1pPr>
            <a:lvl2pPr marL="419185" indent="0">
              <a:buNone/>
              <a:defRPr sz="1700"/>
            </a:lvl2pPr>
            <a:lvl3pPr marL="838366" indent="0">
              <a:buNone/>
              <a:defRPr sz="1500"/>
            </a:lvl3pPr>
            <a:lvl4pPr marL="1257556" indent="0">
              <a:buNone/>
              <a:defRPr sz="1300"/>
            </a:lvl4pPr>
            <a:lvl5pPr marL="1676734" indent="0">
              <a:buNone/>
              <a:defRPr sz="1300"/>
            </a:lvl5pPr>
            <a:lvl6pPr marL="2095916" indent="0">
              <a:buNone/>
              <a:defRPr sz="1300"/>
            </a:lvl6pPr>
            <a:lvl7pPr marL="2515102" indent="0">
              <a:buNone/>
              <a:defRPr sz="1300"/>
            </a:lvl7pPr>
            <a:lvl8pPr marL="2934283" indent="0">
              <a:buNone/>
              <a:defRPr sz="1300"/>
            </a:lvl8pPr>
            <a:lvl9pPr marL="3353467" indent="0">
              <a:buNone/>
              <a:defRPr sz="1300"/>
            </a:lvl9pPr>
          </a:lstStyle>
          <a:p>
            <a:pPr lvl="0"/>
            <a:r>
              <a:rPr lang="en-US" smtClean="0"/>
              <a:t>Click to edit Master text styles</a:t>
            </a:r>
          </a:p>
        </p:txBody>
      </p:sp>
    </p:spTree>
    <p:extLst>
      <p:ext uri="{BB962C8B-B14F-4D97-AF65-F5344CB8AC3E}">
        <p14:creationId xmlns:p14="http://schemas.microsoft.com/office/powerpoint/2010/main" val="179511804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95816" y="1600812"/>
            <a:ext cx="4385828" cy="4048005"/>
          </a:xfrm>
        </p:spPr>
        <p:txBody>
          <a:bodyPr/>
          <a:lstStyle>
            <a:lvl1pPr>
              <a:defRPr sz="2600"/>
            </a:lvl1pPr>
            <a:lvl2pPr>
              <a:defRPr sz="22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5022885" y="1600812"/>
            <a:ext cx="4387300" cy="4048005"/>
          </a:xfrm>
        </p:spPr>
        <p:txBody>
          <a:bodyPr/>
          <a:lstStyle>
            <a:lvl1pPr>
              <a:defRPr sz="2600"/>
            </a:lvl1pPr>
            <a:lvl2pPr>
              <a:defRPr sz="22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405284650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95823" y="1534562"/>
            <a:ext cx="4377001" cy="640599"/>
          </a:xfrm>
        </p:spPr>
        <p:txBody>
          <a:bodyPr anchor="b"/>
          <a:lstStyle>
            <a:lvl1pPr marL="0" indent="0">
              <a:buNone/>
              <a:defRPr sz="2200" b="1"/>
            </a:lvl1pPr>
            <a:lvl2pPr marL="419185" indent="0">
              <a:buNone/>
              <a:defRPr sz="1800" b="1"/>
            </a:lvl2pPr>
            <a:lvl3pPr marL="838366" indent="0">
              <a:buNone/>
              <a:defRPr sz="1700" b="1"/>
            </a:lvl3pPr>
            <a:lvl4pPr marL="1257556" indent="0">
              <a:buNone/>
              <a:defRPr sz="1500" b="1"/>
            </a:lvl4pPr>
            <a:lvl5pPr marL="1676734" indent="0">
              <a:buNone/>
              <a:defRPr sz="1500" b="1"/>
            </a:lvl5pPr>
            <a:lvl6pPr marL="2095916" indent="0">
              <a:buNone/>
              <a:defRPr sz="1500" b="1"/>
            </a:lvl6pPr>
            <a:lvl7pPr marL="2515102" indent="0">
              <a:buNone/>
              <a:defRPr sz="1500" b="1"/>
            </a:lvl7pPr>
            <a:lvl8pPr marL="2934283" indent="0">
              <a:buNone/>
              <a:defRPr sz="1500" b="1"/>
            </a:lvl8pPr>
            <a:lvl9pPr marL="3353467" indent="0">
              <a:buNone/>
              <a:defRPr sz="1500" b="1"/>
            </a:lvl9pPr>
          </a:lstStyle>
          <a:p>
            <a:pPr lvl="0"/>
            <a:r>
              <a:rPr lang="en-US" smtClean="0"/>
              <a:t>Click to edit Master text styles</a:t>
            </a:r>
          </a:p>
        </p:txBody>
      </p:sp>
      <p:sp>
        <p:nvSpPr>
          <p:cNvPr id="4" name="Content Placeholder 3"/>
          <p:cNvSpPr>
            <a:spLocks noGrp="1"/>
          </p:cNvSpPr>
          <p:nvPr>
            <p:ph sz="half" idx="2"/>
          </p:nvPr>
        </p:nvSpPr>
        <p:spPr>
          <a:xfrm>
            <a:off x="495823" y="2175191"/>
            <a:ext cx="4377001" cy="3951555"/>
          </a:xfrm>
        </p:spPr>
        <p:txBody>
          <a:bodyPr/>
          <a:lstStyle>
            <a:lvl1pPr>
              <a:defRPr sz="2200"/>
            </a:lvl1pPr>
            <a:lvl2pPr>
              <a:defRPr sz="1800"/>
            </a:lvl2pPr>
            <a:lvl3pPr>
              <a:defRPr sz="17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5031713" y="1534562"/>
            <a:ext cx="4378472" cy="640599"/>
          </a:xfrm>
        </p:spPr>
        <p:txBody>
          <a:bodyPr anchor="b"/>
          <a:lstStyle>
            <a:lvl1pPr marL="0" indent="0">
              <a:buNone/>
              <a:defRPr sz="2200" b="1"/>
            </a:lvl1pPr>
            <a:lvl2pPr marL="419185" indent="0">
              <a:buNone/>
              <a:defRPr sz="1800" b="1"/>
            </a:lvl2pPr>
            <a:lvl3pPr marL="838366" indent="0">
              <a:buNone/>
              <a:defRPr sz="1700" b="1"/>
            </a:lvl3pPr>
            <a:lvl4pPr marL="1257556" indent="0">
              <a:buNone/>
              <a:defRPr sz="1500" b="1"/>
            </a:lvl4pPr>
            <a:lvl5pPr marL="1676734" indent="0">
              <a:buNone/>
              <a:defRPr sz="1500" b="1"/>
            </a:lvl5pPr>
            <a:lvl6pPr marL="2095916" indent="0">
              <a:buNone/>
              <a:defRPr sz="1500" b="1"/>
            </a:lvl6pPr>
            <a:lvl7pPr marL="2515102" indent="0">
              <a:buNone/>
              <a:defRPr sz="1500" b="1"/>
            </a:lvl7pPr>
            <a:lvl8pPr marL="2934283" indent="0">
              <a:buNone/>
              <a:defRPr sz="1500" b="1"/>
            </a:lvl8pPr>
            <a:lvl9pPr marL="3353467" indent="0">
              <a:buNone/>
              <a:defRPr sz="1500" b="1"/>
            </a:lvl9pPr>
          </a:lstStyle>
          <a:p>
            <a:pPr lvl="0"/>
            <a:r>
              <a:rPr lang="en-US" smtClean="0"/>
              <a:t>Click to edit Master text styles</a:t>
            </a:r>
          </a:p>
        </p:txBody>
      </p:sp>
      <p:sp>
        <p:nvSpPr>
          <p:cNvPr id="6" name="Content Placeholder 5"/>
          <p:cNvSpPr>
            <a:spLocks noGrp="1"/>
          </p:cNvSpPr>
          <p:nvPr>
            <p:ph sz="quarter" idx="4"/>
          </p:nvPr>
        </p:nvSpPr>
        <p:spPr>
          <a:xfrm>
            <a:off x="5031713" y="2175191"/>
            <a:ext cx="4378472" cy="3951555"/>
          </a:xfrm>
        </p:spPr>
        <p:txBody>
          <a:bodyPr/>
          <a:lstStyle>
            <a:lvl1pPr>
              <a:defRPr sz="2200"/>
            </a:lvl1pPr>
            <a:lvl2pPr>
              <a:defRPr sz="1800"/>
            </a:lvl2pPr>
            <a:lvl3pPr>
              <a:defRPr sz="17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245288717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Tree>
    <p:extLst>
      <p:ext uri="{BB962C8B-B14F-4D97-AF65-F5344CB8AC3E}">
        <p14:creationId xmlns:p14="http://schemas.microsoft.com/office/powerpoint/2010/main" val="182062316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267181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816" y="273549"/>
            <a:ext cx="3258842" cy="1161715"/>
          </a:xfrm>
        </p:spPr>
        <p:txBody>
          <a:bodyPr anchor="b"/>
          <a:lstStyle>
            <a:lvl1pPr algn="l">
              <a:defRPr sz="1800" b="1"/>
            </a:lvl1pPr>
          </a:lstStyle>
          <a:p>
            <a:r>
              <a:rPr lang="en-US" smtClean="0"/>
              <a:t>Click to edit Master title style</a:t>
            </a:r>
            <a:endParaRPr lang="en-GB"/>
          </a:p>
        </p:txBody>
      </p:sp>
      <p:sp>
        <p:nvSpPr>
          <p:cNvPr id="3" name="Content Placeholder 2"/>
          <p:cNvSpPr>
            <a:spLocks noGrp="1"/>
          </p:cNvSpPr>
          <p:nvPr>
            <p:ph idx="1"/>
          </p:nvPr>
        </p:nvSpPr>
        <p:spPr>
          <a:xfrm>
            <a:off x="3872359" y="273515"/>
            <a:ext cx="5537826" cy="5853196"/>
          </a:xfrm>
        </p:spPr>
        <p:txBody>
          <a:bodyPr/>
          <a:lstStyle>
            <a:lvl1pPr>
              <a:defRPr sz="2900"/>
            </a:lvl1pPr>
            <a:lvl2pPr>
              <a:defRPr sz="2600"/>
            </a:lvl2pPr>
            <a:lvl3pPr>
              <a:defRPr sz="22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95816" y="1435228"/>
            <a:ext cx="3258842" cy="4691482"/>
          </a:xfrm>
        </p:spPr>
        <p:txBody>
          <a:bodyPr/>
          <a:lstStyle>
            <a:lvl1pPr marL="0" indent="0">
              <a:buNone/>
              <a:defRPr sz="1300"/>
            </a:lvl1pPr>
            <a:lvl2pPr marL="419185" indent="0">
              <a:buNone/>
              <a:defRPr sz="1100"/>
            </a:lvl2pPr>
            <a:lvl3pPr marL="838366" indent="0">
              <a:buNone/>
              <a:defRPr sz="900"/>
            </a:lvl3pPr>
            <a:lvl4pPr marL="1257556" indent="0">
              <a:buNone/>
              <a:defRPr sz="800"/>
            </a:lvl4pPr>
            <a:lvl5pPr marL="1676734" indent="0">
              <a:buNone/>
              <a:defRPr sz="800"/>
            </a:lvl5pPr>
            <a:lvl6pPr marL="2095916" indent="0">
              <a:buNone/>
              <a:defRPr sz="800"/>
            </a:lvl6pPr>
            <a:lvl7pPr marL="2515102" indent="0">
              <a:buNone/>
              <a:defRPr sz="800"/>
            </a:lvl7pPr>
            <a:lvl8pPr marL="2934283" indent="0">
              <a:buNone/>
              <a:defRPr sz="800"/>
            </a:lvl8pPr>
            <a:lvl9pPr marL="3353467" indent="0">
              <a:buNone/>
              <a:defRPr sz="800"/>
            </a:lvl9pPr>
          </a:lstStyle>
          <a:p>
            <a:pPr lvl="0"/>
            <a:r>
              <a:rPr lang="en-US" smtClean="0"/>
              <a:t>Click to edit Master text styles</a:t>
            </a:r>
          </a:p>
        </p:txBody>
      </p:sp>
    </p:spTree>
    <p:extLst>
      <p:ext uri="{BB962C8B-B14F-4D97-AF65-F5344CB8AC3E}">
        <p14:creationId xmlns:p14="http://schemas.microsoft.com/office/powerpoint/2010/main" val="184694184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2072" y="4800901"/>
            <a:ext cx="5943894" cy="565741"/>
          </a:xfrm>
        </p:spPr>
        <p:txBody>
          <a:bodyPr anchor="b"/>
          <a:lstStyle>
            <a:lvl1pPr algn="l">
              <a:defRPr sz="1800" b="1"/>
            </a:lvl1pPr>
          </a:lstStyle>
          <a:p>
            <a:r>
              <a:rPr lang="en-US" smtClean="0"/>
              <a:t>Click to edit Master title style</a:t>
            </a:r>
            <a:endParaRPr lang="en-GB"/>
          </a:p>
        </p:txBody>
      </p:sp>
      <p:sp>
        <p:nvSpPr>
          <p:cNvPr id="3" name="Picture Placeholder 2"/>
          <p:cNvSpPr>
            <a:spLocks noGrp="1"/>
          </p:cNvSpPr>
          <p:nvPr>
            <p:ph type="pic" idx="1"/>
          </p:nvPr>
        </p:nvSpPr>
        <p:spPr>
          <a:xfrm>
            <a:off x="1942072" y="613247"/>
            <a:ext cx="5943894" cy="4114224"/>
          </a:xfrm>
        </p:spPr>
        <p:txBody>
          <a:bodyPr/>
          <a:lstStyle>
            <a:lvl1pPr marL="0" indent="0">
              <a:buNone/>
              <a:defRPr sz="2900"/>
            </a:lvl1pPr>
            <a:lvl2pPr marL="419185" indent="0">
              <a:buNone/>
              <a:defRPr sz="2600"/>
            </a:lvl2pPr>
            <a:lvl3pPr marL="838366" indent="0">
              <a:buNone/>
              <a:defRPr sz="2200"/>
            </a:lvl3pPr>
            <a:lvl4pPr marL="1257556" indent="0">
              <a:buNone/>
              <a:defRPr sz="1800"/>
            </a:lvl4pPr>
            <a:lvl5pPr marL="1676734" indent="0">
              <a:buNone/>
              <a:defRPr sz="1800"/>
            </a:lvl5pPr>
            <a:lvl6pPr marL="2095916" indent="0">
              <a:buNone/>
              <a:defRPr sz="1800"/>
            </a:lvl6pPr>
            <a:lvl7pPr marL="2515102" indent="0">
              <a:buNone/>
              <a:defRPr sz="1800"/>
            </a:lvl7pPr>
            <a:lvl8pPr marL="2934283" indent="0">
              <a:buNone/>
              <a:defRPr sz="1800"/>
            </a:lvl8pPr>
            <a:lvl9pPr marL="3353467" indent="0">
              <a:buNone/>
              <a:defRPr sz="1800"/>
            </a:lvl9pPr>
          </a:lstStyle>
          <a:p>
            <a:r>
              <a:rPr lang="en-US" smtClean="0"/>
              <a:t>Click icon to add picture</a:t>
            </a:r>
            <a:endParaRPr lang="en-GB"/>
          </a:p>
        </p:txBody>
      </p:sp>
      <p:sp>
        <p:nvSpPr>
          <p:cNvPr id="4" name="Text Placeholder 3"/>
          <p:cNvSpPr>
            <a:spLocks noGrp="1"/>
          </p:cNvSpPr>
          <p:nvPr>
            <p:ph type="body" sz="half" idx="2"/>
          </p:nvPr>
        </p:nvSpPr>
        <p:spPr>
          <a:xfrm>
            <a:off x="1942072" y="5366634"/>
            <a:ext cx="5943894" cy="806146"/>
          </a:xfrm>
        </p:spPr>
        <p:txBody>
          <a:bodyPr/>
          <a:lstStyle>
            <a:lvl1pPr marL="0" indent="0">
              <a:buNone/>
              <a:defRPr sz="1300"/>
            </a:lvl1pPr>
            <a:lvl2pPr marL="419185" indent="0">
              <a:buNone/>
              <a:defRPr sz="1100"/>
            </a:lvl2pPr>
            <a:lvl3pPr marL="838366" indent="0">
              <a:buNone/>
              <a:defRPr sz="900"/>
            </a:lvl3pPr>
            <a:lvl4pPr marL="1257556" indent="0">
              <a:buNone/>
              <a:defRPr sz="800"/>
            </a:lvl4pPr>
            <a:lvl5pPr marL="1676734" indent="0">
              <a:buNone/>
              <a:defRPr sz="800"/>
            </a:lvl5pPr>
            <a:lvl6pPr marL="2095916" indent="0">
              <a:buNone/>
              <a:defRPr sz="800"/>
            </a:lvl6pPr>
            <a:lvl7pPr marL="2515102" indent="0">
              <a:buNone/>
              <a:defRPr sz="800"/>
            </a:lvl7pPr>
            <a:lvl8pPr marL="2934283" indent="0">
              <a:buNone/>
              <a:defRPr sz="800"/>
            </a:lvl8pPr>
            <a:lvl9pPr marL="3353467" indent="0">
              <a:buNone/>
              <a:defRPr sz="800"/>
            </a:lvl9pPr>
          </a:lstStyle>
          <a:p>
            <a:pPr lvl="0"/>
            <a:r>
              <a:rPr lang="en-US" smtClean="0"/>
              <a:t>Click to edit Master text styles</a:t>
            </a:r>
          </a:p>
        </p:txBody>
      </p:sp>
    </p:spTree>
    <p:extLst>
      <p:ext uri="{BB962C8B-B14F-4D97-AF65-F5344CB8AC3E}">
        <p14:creationId xmlns:p14="http://schemas.microsoft.com/office/powerpoint/2010/main" val="22614415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193.xml"/><Relationship Id="rId7" Type="http://schemas.openxmlformats.org/officeDocument/2006/relationships/theme" Target="../theme/theme10.xml"/><Relationship Id="rId2" Type="http://schemas.openxmlformats.org/officeDocument/2006/relationships/slideLayout" Target="../slideLayouts/slideLayout192.xml"/><Relationship Id="rId1" Type="http://schemas.openxmlformats.org/officeDocument/2006/relationships/slideLayout" Target="../slideLayouts/slideLayout191.xml"/><Relationship Id="rId6" Type="http://schemas.openxmlformats.org/officeDocument/2006/relationships/slideLayout" Target="../slideLayouts/slideLayout196.xml"/><Relationship Id="rId5" Type="http://schemas.openxmlformats.org/officeDocument/2006/relationships/slideLayout" Target="../slideLayouts/slideLayout195.xml"/><Relationship Id="rId4" Type="http://schemas.openxmlformats.org/officeDocument/2006/relationships/slideLayout" Target="../slideLayouts/slideLayout194.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204.xml"/><Relationship Id="rId13" Type="http://schemas.openxmlformats.org/officeDocument/2006/relationships/slideLayout" Target="../slideLayouts/slideLayout209.xml"/><Relationship Id="rId18" Type="http://schemas.openxmlformats.org/officeDocument/2006/relationships/slideLayout" Target="../slideLayouts/slideLayout214.xml"/><Relationship Id="rId26" Type="http://schemas.openxmlformats.org/officeDocument/2006/relationships/slideLayout" Target="../slideLayouts/slideLayout222.xml"/><Relationship Id="rId3" Type="http://schemas.openxmlformats.org/officeDocument/2006/relationships/slideLayout" Target="../slideLayouts/slideLayout199.xml"/><Relationship Id="rId21" Type="http://schemas.openxmlformats.org/officeDocument/2006/relationships/slideLayout" Target="../slideLayouts/slideLayout217.xml"/><Relationship Id="rId34" Type="http://schemas.openxmlformats.org/officeDocument/2006/relationships/theme" Target="../theme/theme11.xml"/><Relationship Id="rId7" Type="http://schemas.openxmlformats.org/officeDocument/2006/relationships/slideLayout" Target="../slideLayouts/slideLayout203.xml"/><Relationship Id="rId12" Type="http://schemas.openxmlformats.org/officeDocument/2006/relationships/slideLayout" Target="../slideLayouts/slideLayout208.xml"/><Relationship Id="rId17" Type="http://schemas.openxmlformats.org/officeDocument/2006/relationships/slideLayout" Target="../slideLayouts/slideLayout213.xml"/><Relationship Id="rId25" Type="http://schemas.openxmlformats.org/officeDocument/2006/relationships/slideLayout" Target="../slideLayouts/slideLayout221.xml"/><Relationship Id="rId33" Type="http://schemas.openxmlformats.org/officeDocument/2006/relationships/slideLayout" Target="../slideLayouts/slideLayout229.xml"/><Relationship Id="rId2" Type="http://schemas.openxmlformats.org/officeDocument/2006/relationships/slideLayout" Target="../slideLayouts/slideLayout198.xml"/><Relationship Id="rId16" Type="http://schemas.openxmlformats.org/officeDocument/2006/relationships/slideLayout" Target="../slideLayouts/slideLayout212.xml"/><Relationship Id="rId20" Type="http://schemas.openxmlformats.org/officeDocument/2006/relationships/slideLayout" Target="../slideLayouts/slideLayout216.xml"/><Relationship Id="rId29" Type="http://schemas.openxmlformats.org/officeDocument/2006/relationships/slideLayout" Target="../slideLayouts/slideLayout225.xml"/><Relationship Id="rId1" Type="http://schemas.openxmlformats.org/officeDocument/2006/relationships/slideLayout" Target="../slideLayouts/slideLayout197.xml"/><Relationship Id="rId6" Type="http://schemas.openxmlformats.org/officeDocument/2006/relationships/slideLayout" Target="../slideLayouts/slideLayout202.xml"/><Relationship Id="rId11" Type="http://schemas.openxmlformats.org/officeDocument/2006/relationships/slideLayout" Target="../slideLayouts/slideLayout207.xml"/><Relationship Id="rId24" Type="http://schemas.openxmlformats.org/officeDocument/2006/relationships/slideLayout" Target="../slideLayouts/slideLayout220.xml"/><Relationship Id="rId32" Type="http://schemas.openxmlformats.org/officeDocument/2006/relationships/slideLayout" Target="../slideLayouts/slideLayout228.xml"/><Relationship Id="rId5" Type="http://schemas.openxmlformats.org/officeDocument/2006/relationships/slideLayout" Target="../slideLayouts/slideLayout201.xml"/><Relationship Id="rId15" Type="http://schemas.openxmlformats.org/officeDocument/2006/relationships/slideLayout" Target="../slideLayouts/slideLayout211.xml"/><Relationship Id="rId23" Type="http://schemas.openxmlformats.org/officeDocument/2006/relationships/slideLayout" Target="../slideLayouts/slideLayout219.xml"/><Relationship Id="rId28" Type="http://schemas.openxmlformats.org/officeDocument/2006/relationships/slideLayout" Target="../slideLayouts/slideLayout224.xml"/><Relationship Id="rId10" Type="http://schemas.openxmlformats.org/officeDocument/2006/relationships/slideLayout" Target="../slideLayouts/slideLayout206.xml"/><Relationship Id="rId19" Type="http://schemas.openxmlformats.org/officeDocument/2006/relationships/slideLayout" Target="../slideLayouts/slideLayout215.xml"/><Relationship Id="rId31" Type="http://schemas.openxmlformats.org/officeDocument/2006/relationships/slideLayout" Target="../slideLayouts/slideLayout227.xml"/><Relationship Id="rId4" Type="http://schemas.openxmlformats.org/officeDocument/2006/relationships/slideLayout" Target="../slideLayouts/slideLayout200.xml"/><Relationship Id="rId9" Type="http://schemas.openxmlformats.org/officeDocument/2006/relationships/slideLayout" Target="../slideLayouts/slideLayout205.xml"/><Relationship Id="rId14" Type="http://schemas.openxmlformats.org/officeDocument/2006/relationships/slideLayout" Target="../slideLayouts/slideLayout210.xml"/><Relationship Id="rId22" Type="http://schemas.openxmlformats.org/officeDocument/2006/relationships/slideLayout" Target="../slideLayouts/slideLayout218.xml"/><Relationship Id="rId27" Type="http://schemas.openxmlformats.org/officeDocument/2006/relationships/slideLayout" Target="../slideLayouts/slideLayout223.xml"/><Relationship Id="rId30" Type="http://schemas.openxmlformats.org/officeDocument/2006/relationships/slideLayout" Target="../slideLayouts/slideLayout226.xml"/><Relationship Id="rId35" Type="http://schemas.openxmlformats.org/officeDocument/2006/relationships/image" Target="../media/image3.emf"/></Relationships>
</file>

<file path=ppt/slideMasters/_rels/slideMaster12.xml.rels><?xml version="1.0" encoding="UTF-8" standalone="yes"?>
<Relationships xmlns="http://schemas.openxmlformats.org/package/2006/relationships"><Relationship Id="rId3" Type="http://schemas.openxmlformats.org/officeDocument/2006/relationships/theme" Target="../theme/theme12.xml"/><Relationship Id="rId2" Type="http://schemas.openxmlformats.org/officeDocument/2006/relationships/slideLayout" Target="../slideLayouts/slideLayout231.xml"/><Relationship Id="rId1" Type="http://schemas.openxmlformats.org/officeDocument/2006/relationships/slideLayout" Target="../slideLayouts/slideLayout230.xml"/><Relationship Id="rId4" Type="http://schemas.openxmlformats.org/officeDocument/2006/relationships/image" Target="../media/image13.png"/></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239.xml"/><Relationship Id="rId13" Type="http://schemas.openxmlformats.org/officeDocument/2006/relationships/slideLayout" Target="../slideLayouts/slideLayout244.xml"/><Relationship Id="rId18" Type="http://schemas.openxmlformats.org/officeDocument/2006/relationships/slideLayout" Target="../slideLayouts/slideLayout249.xml"/><Relationship Id="rId26" Type="http://schemas.openxmlformats.org/officeDocument/2006/relationships/slideLayout" Target="../slideLayouts/slideLayout257.xml"/><Relationship Id="rId3" Type="http://schemas.openxmlformats.org/officeDocument/2006/relationships/slideLayout" Target="../slideLayouts/slideLayout234.xml"/><Relationship Id="rId21" Type="http://schemas.openxmlformats.org/officeDocument/2006/relationships/slideLayout" Target="../slideLayouts/slideLayout252.xml"/><Relationship Id="rId34" Type="http://schemas.openxmlformats.org/officeDocument/2006/relationships/theme" Target="../theme/theme13.xml"/><Relationship Id="rId7" Type="http://schemas.openxmlformats.org/officeDocument/2006/relationships/slideLayout" Target="../slideLayouts/slideLayout238.xml"/><Relationship Id="rId12" Type="http://schemas.openxmlformats.org/officeDocument/2006/relationships/slideLayout" Target="../slideLayouts/slideLayout243.xml"/><Relationship Id="rId17" Type="http://schemas.openxmlformats.org/officeDocument/2006/relationships/slideLayout" Target="../slideLayouts/slideLayout248.xml"/><Relationship Id="rId25" Type="http://schemas.openxmlformats.org/officeDocument/2006/relationships/slideLayout" Target="../slideLayouts/slideLayout256.xml"/><Relationship Id="rId33" Type="http://schemas.openxmlformats.org/officeDocument/2006/relationships/slideLayout" Target="../slideLayouts/slideLayout264.xml"/><Relationship Id="rId2" Type="http://schemas.openxmlformats.org/officeDocument/2006/relationships/slideLayout" Target="../slideLayouts/slideLayout233.xml"/><Relationship Id="rId16" Type="http://schemas.openxmlformats.org/officeDocument/2006/relationships/slideLayout" Target="../slideLayouts/slideLayout247.xml"/><Relationship Id="rId20" Type="http://schemas.openxmlformats.org/officeDocument/2006/relationships/slideLayout" Target="../slideLayouts/slideLayout251.xml"/><Relationship Id="rId29" Type="http://schemas.openxmlformats.org/officeDocument/2006/relationships/slideLayout" Target="../slideLayouts/slideLayout260.xml"/><Relationship Id="rId1" Type="http://schemas.openxmlformats.org/officeDocument/2006/relationships/slideLayout" Target="../slideLayouts/slideLayout232.xml"/><Relationship Id="rId6" Type="http://schemas.openxmlformats.org/officeDocument/2006/relationships/slideLayout" Target="../slideLayouts/slideLayout237.xml"/><Relationship Id="rId11" Type="http://schemas.openxmlformats.org/officeDocument/2006/relationships/slideLayout" Target="../slideLayouts/slideLayout242.xml"/><Relationship Id="rId24" Type="http://schemas.openxmlformats.org/officeDocument/2006/relationships/slideLayout" Target="../slideLayouts/slideLayout255.xml"/><Relationship Id="rId32" Type="http://schemas.openxmlformats.org/officeDocument/2006/relationships/slideLayout" Target="../slideLayouts/slideLayout263.xml"/><Relationship Id="rId5" Type="http://schemas.openxmlformats.org/officeDocument/2006/relationships/slideLayout" Target="../slideLayouts/slideLayout236.xml"/><Relationship Id="rId15" Type="http://schemas.openxmlformats.org/officeDocument/2006/relationships/slideLayout" Target="../slideLayouts/slideLayout246.xml"/><Relationship Id="rId23" Type="http://schemas.openxmlformats.org/officeDocument/2006/relationships/slideLayout" Target="../slideLayouts/slideLayout254.xml"/><Relationship Id="rId28" Type="http://schemas.openxmlformats.org/officeDocument/2006/relationships/slideLayout" Target="../slideLayouts/slideLayout259.xml"/><Relationship Id="rId10" Type="http://schemas.openxmlformats.org/officeDocument/2006/relationships/slideLayout" Target="../slideLayouts/slideLayout241.xml"/><Relationship Id="rId19" Type="http://schemas.openxmlformats.org/officeDocument/2006/relationships/slideLayout" Target="../slideLayouts/slideLayout250.xml"/><Relationship Id="rId31" Type="http://schemas.openxmlformats.org/officeDocument/2006/relationships/slideLayout" Target="../slideLayouts/slideLayout262.xml"/><Relationship Id="rId4" Type="http://schemas.openxmlformats.org/officeDocument/2006/relationships/slideLayout" Target="../slideLayouts/slideLayout235.xml"/><Relationship Id="rId9" Type="http://schemas.openxmlformats.org/officeDocument/2006/relationships/slideLayout" Target="../slideLayouts/slideLayout240.xml"/><Relationship Id="rId14" Type="http://schemas.openxmlformats.org/officeDocument/2006/relationships/slideLayout" Target="../slideLayouts/slideLayout245.xml"/><Relationship Id="rId22" Type="http://schemas.openxmlformats.org/officeDocument/2006/relationships/slideLayout" Target="../slideLayouts/slideLayout253.xml"/><Relationship Id="rId27" Type="http://schemas.openxmlformats.org/officeDocument/2006/relationships/slideLayout" Target="../slideLayouts/slideLayout258.xml"/><Relationship Id="rId30" Type="http://schemas.openxmlformats.org/officeDocument/2006/relationships/slideLayout" Target="../slideLayouts/slideLayout261.xml"/><Relationship Id="rId35" Type="http://schemas.openxmlformats.org/officeDocument/2006/relationships/image" Target="../media/image3.emf"/></Relationships>
</file>

<file path=ppt/slideMasters/_rels/slideMaster1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267.xml"/><Relationship Id="rId7" Type="http://schemas.openxmlformats.org/officeDocument/2006/relationships/theme" Target="../theme/theme14.xml"/><Relationship Id="rId2" Type="http://schemas.openxmlformats.org/officeDocument/2006/relationships/slideLayout" Target="../slideLayouts/slideLayout266.xml"/><Relationship Id="rId1" Type="http://schemas.openxmlformats.org/officeDocument/2006/relationships/slideLayout" Target="../slideLayouts/slideLayout265.xml"/><Relationship Id="rId6" Type="http://schemas.openxmlformats.org/officeDocument/2006/relationships/slideLayout" Target="../slideLayouts/slideLayout270.xml"/><Relationship Id="rId5" Type="http://schemas.openxmlformats.org/officeDocument/2006/relationships/slideLayout" Target="../slideLayouts/slideLayout269.xml"/><Relationship Id="rId4" Type="http://schemas.openxmlformats.org/officeDocument/2006/relationships/slideLayout" Target="../slideLayouts/slideLayout268.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278.xml"/><Relationship Id="rId3" Type="http://schemas.openxmlformats.org/officeDocument/2006/relationships/slideLayout" Target="../slideLayouts/slideLayout273.xml"/><Relationship Id="rId7" Type="http://schemas.openxmlformats.org/officeDocument/2006/relationships/slideLayout" Target="../slideLayouts/slideLayout277.xml"/><Relationship Id="rId12" Type="http://schemas.openxmlformats.org/officeDocument/2006/relationships/theme" Target="../theme/theme15.xml"/><Relationship Id="rId2" Type="http://schemas.openxmlformats.org/officeDocument/2006/relationships/slideLayout" Target="../slideLayouts/slideLayout272.xml"/><Relationship Id="rId1" Type="http://schemas.openxmlformats.org/officeDocument/2006/relationships/slideLayout" Target="../slideLayouts/slideLayout271.xml"/><Relationship Id="rId6" Type="http://schemas.openxmlformats.org/officeDocument/2006/relationships/slideLayout" Target="../slideLayouts/slideLayout276.xml"/><Relationship Id="rId11" Type="http://schemas.openxmlformats.org/officeDocument/2006/relationships/slideLayout" Target="../slideLayouts/slideLayout281.xml"/><Relationship Id="rId5" Type="http://schemas.openxmlformats.org/officeDocument/2006/relationships/slideLayout" Target="../slideLayouts/slideLayout275.xml"/><Relationship Id="rId10" Type="http://schemas.openxmlformats.org/officeDocument/2006/relationships/slideLayout" Target="../slideLayouts/slideLayout280.xml"/><Relationship Id="rId4" Type="http://schemas.openxmlformats.org/officeDocument/2006/relationships/slideLayout" Target="../slideLayouts/slideLayout274.xml"/><Relationship Id="rId9" Type="http://schemas.openxmlformats.org/officeDocument/2006/relationships/slideLayout" Target="../slideLayouts/slideLayout279.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89.xml"/><Relationship Id="rId13" Type="http://schemas.openxmlformats.org/officeDocument/2006/relationships/slideLayout" Target="../slideLayouts/slideLayout294.xml"/><Relationship Id="rId18" Type="http://schemas.openxmlformats.org/officeDocument/2006/relationships/slideLayout" Target="../slideLayouts/slideLayout299.xml"/><Relationship Id="rId26" Type="http://schemas.openxmlformats.org/officeDocument/2006/relationships/slideLayout" Target="../slideLayouts/slideLayout307.xml"/><Relationship Id="rId3" Type="http://schemas.openxmlformats.org/officeDocument/2006/relationships/slideLayout" Target="../slideLayouts/slideLayout284.xml"/><Relationship Id="rId21" Type="http://schemas.openxmlformats.org/officeDocument/2006/relationships/slideLayout" Target="../slideLayouts/slideLayout302.xml"/><Relationship Id="rId34" Type="http://schemas.openxmlformats.org/officeDocument/2006/relationships/theme" Target="../theme/theme16.xml"/><Relationship Id="rId7" Type="http://schemas.openxmlformats.org/officeDocument/2006/relationships/slideLayout" Target="../slideLayouts/slideLayout288.xml"/><Relationship Id="rId12" Type="http://schemas.openxmlformats.org/officeDocument/2006/relationships/slideLayout" Target="../slideLayouts/slideLayout293.xml"/><Relationship Id="rId17" Type="http://schemas.openxmlformats.org/officeDocument/2006/relationships/slideLayout" Target="../slideLayouts/slideLayout298.xml"/><Relationship Id="rId25" Type="http://schemas.openxmlformats.org/officeDocument/2006/relationships/slideLayout" Target="../slideLayouts/slideLayout306.xml"/><Relationship Id="rId33" Type="http://schemas.openxmlformats.org/officeDocument/2006/relationships/slideLayout" Target="../slideLayouts/slideLayout314.xml"/><Relationship Id="rId2" Type="http://schemas.openxmlformats.org/officeDocument/2006/relationships/slideLayout" Target="../slideLayouts/slideLayout283.xml"/><Relationship Id="rId16" Type="http://schemas.openxmlformats.org/officeDocument/2006/relationships/slideLayout" Target="../slideLayouts/slideLayout297.xml"/><Relationship Id="rId20" Type="http://schemas.openxmlformats.org/officeDocument/2006/relationships/slideLayout" Target="../slideLayouts/slideLayout301.xml"/><Relationship Id="rId29" Type="http://schemas.openxmlformats.org/officeDocument/2006/relationships/slideLayout" Target="../slideLayouts/slideLayout310.xml"/><Relationship Id="rId1" Type="http://schemas.openxmlformats.org/officeDocument/2006/relationships/slideLayout" Target="../slideLayouts/slideLayout282.xml"/><Relationship Id="rId6" Type="http://schemas.openxmlformats.org/officeDocument/2006/relationships/slideLayout" Target="../slideLayouts/slideLayout287.xml"/><Relationship Id="rId11" Type="http://schemas.openxmlformats.org/officeDocument/2006/relationships/slideLayout" Target="../slideLayouts/slideLayout292.xml"/><Relationship Id="rId24" Type="http://schemas.openxmlformats.org/officeDocument/2006/relationships/slideLayout" Target="../slideLayouts/slideLayout305.xml"/><Relationship Id="rId32" Type="http://schemas.openxmlformats.org/officeDocument/2006/relationships/slideLayout" Target="../slideLayouts/slideLayout313.xml"/><Relationship Id="rId5" Type="http://schemas.openxmlformats.org/officeDocument/2006/relationships/slideLayout" Target="../slideLayouts/slideLayout286.xml"/><Relationship Id="rId15" Type="http://schemas.openxmlformats.org/officeDocument/2006/relationships/slideLayout" Target="../slideLayouts/slideLayout296.xml"/><Relationship Id="rId23" Type="http://schemas.openxmlformats.org/officeDocument/2006/relationships/slideLayout" Target="../slideLayouts/slideLayout304.xml"/><Relationship Id="rId28" Type="http://schemas.openxmlformats.org/officeDocument/2006/relationships/slideLayout" Target="../slideLayouts/slideLayout309.xml"/><Relationship Id="rId10" Type="http://schemas.openxmlformats.org/officeDocument/2006/relationships/slideLayout" Target="../slideLayouts/slideLayout291.xml"/><Relationship Id="rId19" Type="http://schemas.openxmlformats.org/officeDocument/2006/relationships/slideLayout" Target="../slideLayouts/slideLayout300.xml"/><Relationship Id="rId31" Type="http://schemas.openxmlformats.org/officeDocument/2006/relationships/slideLayout" Target="../slideLayouts/slideLayout312.xml"/><Relationship Id="rId4" Type="http://schemas.openxmlformats.org/officeDocument/2006/relationships/slideLayout" Target="../slideLayouts/slideLayout285.xml"/><Relationship Id="rId9" Type="http://schemas.openxmlformats.org/officeDocument/2006/relationships/slideLayout" Target="../slideLayouts/slideLayout290.xml"/><Relationship Id="rId14" Type="http://schemas.openxmlformats.org/officeDocument/2006/relationships/slideLayout" Target="../slideLayouts/slideLayout295.xml"/><Relationship Id="rId22" Type="http://schemas.openxmlformats.org/officeDocument/2006/relationships/slideLayout" Target="../slideLayouts/slideLayout303.xml"/><Relationship Id="rId27" Type="http://schemas.openxmlformats.org/officeDocument/2006/relationships/slideLayout" Target="../slideLayouts/slideLayout308.xml"/><Relationship Id="rId30" Type="http://schemas.openxmlformats.org/officeDocument/2006/relationships/slideLayout" Target="../slideLayouts/slideLayout311.xml"/><Relationship Id="rId35" Type="http://schemas.openxmlformats.org/officeDocument/2006/relationships/image" Target="../media/image3.emf"/></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322.xml"/><Relationship Id="rId13" Type="http://schemas.openxmlformats.org/officeDocument/2006/relationships/slideLayout" Target="../slideLayouts/slideLayout327.xml"/><Relationship Id="rId18" Type="http://schemas.openxmlformats.org/officeDocument/2006/relationships/slideLayout" Target="../slideLayouts/slideLayout332.xml"/><Relationship Id="rId26" Type="http://schemas.openxmlformats.org/officeDocument/2006/relationships/slideLayout" Target="../slideLayouts/slideLayout340.xml"/><Relationship Id="rId3" Type="http://schemas.openxmlformats.org/officeDocument/2006/relationships/slideLayout" Target="../slideLayouts/slideLayout317.xml"/><Relationship Id="rId21" Type="http://schemas.openxmlformats.org/officeDocument/2006/relationships/slideLayout" Target="../slideLayouts/slideLayout335.xml"/><Relationship Id="rId34" Type="http://schemas.openxmlformats.org/officeDocument/2006/relationships/theme" Target="../theme/theme17.xml"/><Relationship Id="rId7" Type="http://schemas.openxmlformats.org/officeDocument/2006/relationships/slideLayout" Target="../slideLayouts/slideLayout321.xml"/><Relationship Id="rId12" Type="http://schemas.openxmlformats.org/officeDocument/2006/relationships/slideLayout" Target="../slideLayouts/slideLayout326.xml"/><Relationship Id="rId17" Type="http://schemas.openxmlformats.org/officeDocument/2006/relationships/slideLayout" Target="../slideLayouts/slideLayout331.xml"/><Relationship Id="rId25" Type="http://schemas.openxmlformats.org/officeDocument/2006/relationships/slideLayout" Target="../slideLayouts/slideLayout339.xml"/><Relationship Id="rId33" Type="http://schemas.openxmlformats.org/officeDocument/2006/relationships/slideLayout" Target="../slideLayouts/slideLayout347.xml"/><Relationship Id="rId2" Type="http://schemas.openxmlformats.org/officeDocument/2006/relationships/slideLayout" Target="../slideLayouts/slideLayout316.xml"/><Relationship Id="rId16" Type="http://schemas.openxmlformats.org/officeDocument/2006/relationships/slideLayout" Target="../slideLayouts/slideLayout330.xml"/><Relationship Id="rId20" Type="http://schemas.openxmlformats.org/officeDocument/2006/relationships/slideLayout" Target="../slideLayouts/slideLayout334.xml"/><Relationship Id="rId29" Type="http://schemas.openxmlformats.org/officeDocument/2006/relationships/slideLayout" Target="../slideLayouts/slideLayout343.xml"/><Relationship Id="rId1" Type="http://schemas.openxmlformats.org/officeDocument/2006/relationships/slideLayout" Target="../slideLayouts/slideLayout315.xml"/><Relationship Id="rId6" Type="http://schemas.openxmlformats.org/officeDocument/2006/relationships/slideLayout" Target="../slideLayouts/slideLayout320.xml"/><Relationship Id="rId11" Type="http://schemas.openxmlformats.org/officeDocument/2006/relationships/slideLayout" Target="../slideLayouts/slideLayout325.xml"/><Relationship Id="rId24" Type="http://schemas.openxmlformats.org/officeDocument/2006/relationships/slideLayout" Target="../slideLayouts/slideLayout338.xml"/><Relationship Id="rId32" Type="http://schemas.openxmlformats.org/officeDocument/2006/relationships/slideLayout" Target="../slideLayouts/slideLayout346.xml"/><Relationship Id="rId5" Type="http://schemas.openxmlformats.org/officeDocument/2006/relationships/slideLayout" Target="../slideLayouts/slideLayout319.xml"/><Relationship Id="rId15" Type="http://schemas.openxmlformats.org/officeDocument/2006/relationships/slideLayout" Target="../slideLayouts/slideLayout329.xml"/><Relationship Id="rId23" Type="http://schemas.openxmlformats.org/officeDocument/2006/relationships/slideLayout" Target="../slideLayouts/slideLayout337.xml"/><Relationship Id="rId28" Type="http://schemas.openxmlformats.org/officeDocument/2006/relationships/slideLayout" Target="../slideLayouts/slideLayout342.xml"/><Relationship Id="rId10" Type="http://schemas.openxmlformats.org/officeDocument/2006/relationships/slideLayout" Target="../slideLayouts/slideLayout324.xml"/><Relationship Id="rId19" Type="http://schemas.openxmlformats.org/officeDocument/2006/relationships/slideLayout" Target="../slideLayouts/slideLayout333.xml"/><Relationship Id="rId31" Type="http://schemas.openxmlformats.org/officeDocument/2006/relationships/slideLayout" Target="../slideLayouts/slideLayout345.xml"/><Relationship Id="rId4" Type="http://schemas.openxmlformats.org/officeDocument/2006/relationships/slideLayout" Target="../slideLayouts/slideLayout318.xml"/><Relationship Id="rId9" Type="http://schemas.openxmlformats.org/officeDocument/2006/relationships/slideLayout" Target="../slideLayouts/slideLayout323.xml"/><Relationship Id="rId14" Type="http://schemas.openxmlformats.org/officeDocument/2006/relationships/slideLayout" Target="../slideLayouts/slideLayout328.xml"/><Relationship Id="rId22" Type="http://schemas.openxmlformats.org/officeDocument/2006/relationships/slideLayout" Target="../slideLayouts/slideLayout336.xml"/><Relationship Id="rId27" Type="http://schemas.openxmlformats.org/officeDocument/2006/relationships/slideLayout" Target="../slideLayouts/slideLayout341.xml"/><Relationship Id="rId30" Type="http://schemas.openxmlformats.org/officeDocument/2006/relationships/slideLayout" Target="../slideLayouts/slideLayout344.xml"/><Relationship Id="rId35" Type="http://schemas.openxmlformats.org/officeDocument/2006/relationships/image" Target="../media/image3.e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slideLayout" Target="../slideLayouts/slideLayout31.xml"/><Relationship Id="rId26" Type="http://schemas.openxmlformats.org/officeDocument/2006/relationships/slideLayout" Target="../slideLayouts/slideLayout39.xml"/><Relationship Id="rId3" Type="http://schemas.openxmlformats.org/officeDocument/2006/relationships/slideLayout" Target="../slideLayouts/slideLayout16.xml"/><Relationship Id="rId21" Type="http://schemas.openxmlformats.org/officeDocument/2006/relationships/slideLayout" Target="../slideLayouts/slideLayout34.xml"/><Relationship Id="rId34" Type="http://schemas.openxmlformats.org/officeDocument/2006/relationships/theme" Target="../theme/theme2.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5" Type="http://schemas.openxmlformats.org/officeDocument/2006/relationships/slideLayout" Target="../slideLayouts/slideLayout38.xml"/><Relationship Id="rId33" Type="http://schemas.openxmlformats.org/officeDocument/2006/relationships/slideLayout" Target="../slideLayouts/slideLayout46.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slideLayout" Target="../slideLayouts/slideLayout33.xml"/><Relationship Id="rId29" Type="http://schemas.openxmlformats.org/officeDocument/2006/relationships/slideLayout" Target="../slideLayouts/slideLayout42.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24" Type="http://schemas.openxmlformats.org/officeDocument/2006/relationships/slideLayout" Target="../slideLayouts/slideLayout37.xml"/><Relationship Id="rId32" Type="http://schemas.openxmlformats.org/officeDocument/2006/relationships/slideLayout" Target="../slideLayouts/slideLayout45.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23" Type="http://schemas.openxmlformats.org/officeDocument/2006/relationships/slideLayout" Target="../slideLayouts/slideLayout36.xml"/><Relationship Id="rId28" Type="http://schemas.openxmlformats.org/officeDocument/2006/relationships/slideLayout" Target="../slideLayouts/slideLayout41.xml"/><Relationship Id="rId10" Type="http://schemas.openxmlformats.org/officeDocument/2006/relationships/slideLayout" Target="../slideLayouts/slideLayout23.xml"/><Relationship Id="rId19" Type="http://schemas.openxmlformats.org/officeDocument/2006/relationships/slideLayout" Target="../slideLayouts/slideLayout32.xml"/><Relationship Id="rId31" Type="http://schemas.openxmlformats.org/officeDocument/2006/relationships/slideLayout" Target="../slideLayouts/slideLayout44.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 Id="rId22" Type="http://schemas.openxmlformats.org/officeDocument/2006/relationships/slideLayout" Target="../slideLayouts/slideLayout35.xml"/><Relationship Id="rId27" Type="http://schemas.openxmlformats.org/officeDocument/2006/relationships/slideLayout" Target="../slideLayouts/slideLayout40.xml"/><Relationship Id="rId30" Type="http://schemas.openxmlformats.org/officeDocument/2006/relationships/slideLayout" Target="../slideLayouts/slideLayout43.xml"/><Relationship Id="rId35" Type="http://schemas.openxmlformats.org/officeDocument/2006/relationships/image" Target="../media/image3.emf"/></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image" Target="../media/image6.jpeg"/><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3.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18" Type="http://schemas.openxmlformats.org/officeDocument/2006/relationships/slideLayout" Target="../slideLayouts/slideLayout75.xml"/><Relationship Id="rId26" Type="http://schemas.openxmlformats.org/officeDocument/2006/relationships/slideLayout" Target="../slideLayouts/slideLayout83.xml"/><Relationship Id="rId3" Type="http://schemas.openxmlformats.org/officeDocument/2006/relationships/slideLayout" Target="../slideLayouts/slideLayout60.xml"/><Relationship Id="rId21" Type="http://schemas.openxmlformats.org/officeDocument/2006/relationships/slideLayout" Target="../slideLayouts/slideLayout78.xml"/><Relationship Id="rId34" Type="http://schemas.openxmlformats.org/officeDocument/2006/relationships/theme" Target="../theme/theme4.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17" Type="http://schemas.openxmlformats.org/officeDocument/2006/relationships/slideLayout" Target="../slideLayouts/slideLayout74.xml"/><Relationship Id="rId25" Type="http://schemas.openxmlformats.org/officeDocument/2006/relationships/slideLayout" Target="../slideLayouts/slideLayout82.xml"/><Relationship Id="rId33" Type="http://schemas.openxmlformats.org/officeDocument/2006/relationships/slideLayout" Target="../slideLayouts/slideLayout90.xml"/><Relationship Id="rId2" Type="http://schemas.openxmlformats.org/officeDocument/2006/relationships/slideLayout" Target="../slideLayouts/slideLayout59.xml"/><Relationship Id="rId16" Type="http://schemas.openxmlformats.org/officeDocument/2006/relationships/slideLayout" Target="../slideLayouts/slideLayout73.xml"/><Relationship Id="rId20" Type="http://schemas.openxmlformats.org/officeDocument/2006/relationships/slideLayout" Target="../slideLayouts/slideLayout77.xml"/><Relationship Id="rId29" Type="http://schemas.openxmlformats.org/officeDocument/2006/relationships/slideLayout" Target="../slideLayouts/slideLayout86.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24" Type="http://schemas.openxmlformats.org/officeDocument/2006/relationships/slideLayout" Target="../slideLayouts/slideLayout81.xml"/><Relationship Id="rId32" Type="http://schemas.openxmlformats.org/officeDocument/2006/relationships/slideLayout" Target="../slideLayouts/slideLayout89.xml"/><Relationship Id="rId5" Type="http://schemas.openxmlformats.org/officeDocument/2006/relationships/slideLayout" Target="../slideLayouts/slideLayout62.xml"/><Relationship Id="rId15" Type="http://schemas.openxmlformats.org/officeDocument/2006/relationships/slideLayout" Target="../slideLayouts/slideLayout72.xml"/><Relationship Id="rId23" Type="http://schemas.openxmlformats.org/officeDocument/2006/relationships/slideLayout" Target="../slideLayouts/slideLayout80.xml"/><Relationship Id="rId28" Type="http://schemas.openxmlformats.org/officeDocument/2006/relationships/slideLayout" Target="../slideLayouts/slideLayout85.xml"/><Relationship Id="rId10" Type="http://schemas.openxmlformats.org/officeDocument/2006/relationships/slideLayout" Target="../slideLayouts/slideLayout67.xml"/><Relationship Id="rId19" Type="http://schemas.openxmlformats.org/officeDocument/2006/relationships/slideLayout" Target="../slideLayouts/slideLayout76.xml"/><Relationship Id="rId31" Type="http://schemas.openxmlformats.org/officeDocument/2006/relationships/slideLayout" Target="../slideLayouts/slideLayout88.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slideLayout" Target="../slideLayouts/slideLayout71.xml"/><Relationship Id="rId22" Type="http://schemas.openxmlformats.org/officeDocument/2006/relationships/slideLayout" Target="../slideLayouts/slideLayout79.xml"/><Relationship Id="rId27" Type="http://schemas.openxmlformats.org/officeDocument/2006/relationships/slideLayout" Target="../slideLayouts/slideLayout84.xml"/><Relationship Id="rId30" Type="http://schemas.openxmlformats.org/officeDocument/2006/relationships/slideLayout" Target="../slideLayouts/slideLayout87.xml"/><Relationship Id="rId35" Type="http://schemas.openxmlformats.org/officeDocument/2006/relationships/image" Target="../media/image3.emf"/></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image" Target="../media/image6.jpeg"/><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5.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image" Target="../media/image8.gif"/><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6.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 Id="rId14" Type="http://schemas.openxmlformats.org/officeDocument/2006/relationships/image" Target="../media/image9.gif"/></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slideLayout" Target="../slideLayouts/slideLayout125.xml"/><Relationship Id="rId18" Type="http://schemas.openxmlformats.org/officeDocument/2006/relationships/slideLayout" Target="../slideLayouts/slideLayout130.xml"/><Relationship Id="rId26" Type="http://schemas.openxmlformats.org/officeDocument/2006/relationships/slideLayout" Target="../slideLayouts/slideLayout138.xml"/><Relationship Id="rId3" Type="http://schemas.openxmlformats.org/officeDocument/2006/relationships/slideLayout" Target="../slideLayouts/slideLayout115.xml"/><Relationship Id="rId21" Type="http://schemas.openxmlformats.org/officeDocument/2006/relationships/slideLayout" Target="../slideLayouts/slideLayout133.xml"/><Relationship Id="rId34" Type="http://schemas.openxmlformats.org/officeDocument/2006/relationships/theme" Target="../theme/theme7.xml"/><Relationship Id="rId7" Type="http://schemas.openxmlformats.org/officeDocument/2006/relationships/slideLayout" Target="../slideLayouts/slideLayout119.xml"/><Relationship Id="rId12" Type="http://schemas.openxmlformats.org/officeDocument/2006/relationships/slideLayout" Target="../slideLayouts/slideLayout124.xml"/><Relationship Id="rId17" Type="http://schemas.openxmlformats.org/officeDocument/2006/relationships/slideLayout" Target="../slideLayouts/slideLayout129.xml"/><Relationship Id="rId25" Type="http://schemas.openxmlformats.org/officeDocument/2006/relationships/slideLayout" Target="../slideLayouts/slideLayout137.xml"/><Relationship Id="rId33" Type="http://schemas.openxmlformats.org/officeDocument/2006/relationships/slideLayout" Target="../slideLayouts/slideLayout145.xml"/><Relationship Id="rId2" Type="http://schemas.openxmlformats.org/officeDocument/2006/relationships/slideLayout" Target="../slideLayouts/slideLayout114.xml"/><Relationship Id="rId16" Type="http://schemas.openxmlformats.org/officeDocument/2006/relationships/slideLayout" Target="../slideLayouts/slideLayout128.xml"/><Relationship Id="rId20" Type="http://schemas.openxmlformats.org/officeDocument/2006/relationships/slideLayout" Target="../slideLayouts/slideLayout132.xml"/><Relationship Id="rId29" Type="http://schemas.openxmlformats.org/officeDocument/2006/relationships/slideLayout" Target="../slideLayouts/slideLayout141.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24" Type="http://schemas.openxmlformats.org/officeDocument/2006/relationships/slideLayout" Target="../slideLayouts/slideLayout136.xml"/><Relationship Id="rId32" Type="http://schemas.openxmlformats.org/officeDocument/2006/relationships/slideLayout" Target="../slideLayouts/slideLayout144.xml"/><Relationship Id="rId5" Type="http://schemas.openxmlformats.org/officeDocument/2006/relationships/slideLayout" Target="../slideLayouts/slideLayout117.xml"/><Relationship Id="rId15" Type="http://schemas.openxmlformats.org/officeDocument/2006/relationships/slideLayout" Target="../slideLayouts/slideLayout127.xml"/><Relationship Id="rId23" Type="http://schemas.openxmlformats.org/officeDocument/2006/relationships/slideLayout" Target="../slideLayouts/slideLayout135.xml"/><Relationship Id="rId28" Type="http://schemas.openxmlformats.org/officeDocument/2006/relationships/slideLayout" Target="../slideLayouts/slideLayout140.xml"/><Relationship Id="rId10" Type="http://schemas.openxmlformats.org/officeDocument/2006/relationships/slideLayout" Target="../slideLayouts/slideLayout122.xml"/><Relationship Id="rId19" Type="http://schemas.openxmlformats.org/officeDocument/2006/relationships/slideLayout" Target="../slideLayouts/slideLayout131.xml"/><Relationship Id="rId31" Type="http://schemas.openxmlformats.org/officeDocument/2006/relationships/slideLayout" Target="../slideLayouts/slideLayout143.xml"/><Relationship Id="rId4" Type="http://schemas.openxmlformats.org/officeDocument/2006/relationships/slideLayout" Target="../slideLayouts/slideLayout116.xml"/><Relationship Id="rId9" Type="http://schemas.openxmlformats.org/officeDocument/2006/relationships/slideLayout" Target="../slideLayouts/slideLayout121.xml"/><Relationship Id="rId14" Type="http://schemas.openxmlformats.org/officeDocument/2006/relationships/slideLayout" Target="../slideLayouts/slideLayout126.xml"/><Relationship Id="rId22" Type="http://schemas.openxmlformats.org/officeDocument/2006/relationships/slideLayout" Target="../slideLayouts/slideLayout134.xml"/><Relationship Id="rId27" Type="http://schemas.openxmlformats.org/officeDocument/2006/relationships/slideLayout" Target="../slideLayouts/slideLayout139.xml"/><Relationship Id="rId30" Type="http://schemas.openxmlformats.org/officeDocument/2006/relationships/slideLayout" Target="../slideLayouts/slideLayout142.xml"/><Relationship Id="rId35" Type="http://schemas.openxmlformats.org/officeDocument/2006/relationships/image" Target="../media/image3.emf"/></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53.xml"/><Relationship Id="rId13" Type="http://schemas.openxmlformats.org/officeDocument/2006/relationships/theme" Target="../theme/theme8.xml"/><Relationship Id="rId3" Type="http://schemas.openxmlformats.org/officeDocument/2006/relationships/slideLayout" Target="../slideLayouts/slideLayout148.xml"/><Relationship Id="rId7" Type="http://schemas.openxmlformats.org/officeDocument/2006/relationships/slideLayout" Target="../slideLayouts/slideLayout152.xml"/><Relationship Id="rId12" Type="http://schemas.openxmlformats.org/officeDocument/2006/relationships/slideLayout" Target="../slideLayouts/slideLayout157.xml"/><Relationship Id="rId2" Type="http://schemas.openxmlformats.org/officeDocument/2006/relationships/slideLayout" Target="../slideLayouts/slideLayout147.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5" Type="http://schemas.openxmlformats.org/officeDocument/2006/relationships/slideLayout" Target="../slideLayouts/slideLayout150.xml"/><Relationship Id="rId15" Type="http://schemas.openxmlformats.org/officeDocument/2006/relationships/image" Target="../media/image11.png"/><Relationship Id="rId10" Type="http://schemas.openxmlformats.org/officeDocument/2006/relationships/slideLayout" Target="../slideLayouts/slideLayout155.xml"/><Relationship Id="rId4" Type="http://schemas.openxmlformats.org/officeDocument/2006/relationships/slideLayout" Target="../slideLayouts/slideLayout149.xml"/><Relationship Id="rId9" Type="http://schemas.openxmlformats.org/officeDocument/2006/relationships/slideLayout" Target="../slideLayouts/slideLayout154.xml"/><Relationship Id="rId14" Type="http://schemas.openxmlformats.org/officeDocument/2006/relationships/image" Target="../media/image10.jpe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65.xml"/><Relationship Id="rId13" Type="http://schemas.openxmlformats.org/officeDocument/2006/relationships/slideLayout" Target="../slideLayouts/slideLayout170.xml"/><Relationship Id="rId18" Type="http://schemas.openxmlformats.org/officeDocument/2006/relationships/slideLayout" Target="../slideLayouts/slideLayout175.xml"/><Relationship Id="rId26" Type="http://schemas.openxmlformats.org/officeDocument/2006/relationships/slideLayout" Target="../slideLayouts/slideLayout183.xml"/><Relationship Id="rId3" Type="http://schemas.openxmlformats.org/officeDocument/2006/relationships/slideLayout" Target="../slideLayouts/slideLayout160.xml"/><Relationship Id="rId21" Type="http://schemas.openxmlformats.org/officeDocument/2006/relationships/slideLayout" Target="../slideLayouts/slideLayout178.xml"/><Relationship Id="rId34" Type="http://schemas.openxmlformats.org/officeDocument/2006/relationships/theme" Target="../theme/theme9.xml"/><Relationship Id="rId7" Type="http://schemas.openxmlformats.org/officeDocument/2006/relationships/slideLayout" Target="../slideLayouts/slideLayout164.xml"/><Relationship Id="rId12" Type="http://schemas.openxmlformats.org/officeDocument/2006/relationships/slideLayout" Target="../slideLayouts/slideLayout169.xml"/><Relationship Id="rId17" Type="http://schemas.openxmlformats.org/officeDocument/2006/relationships/slideLayout" Target="../slideLayouts/slideLayout174.xml"/><Relationship Id="rId25" Type="http://schemas.openxmlformats.org/officeDocument/2006/relationships/slideLayout" Target="../slideLayouts/slideLayout182.xml"/><Relationship Id="rId33" Type="http://schemas.openxmlformats.org/officeDocument/2006/relationships/slideLayout" Target="../slideLayouts/slideLayout190.xml"/><Relationship Id="rId2" Type="http://schemas.openxmlformats.org/officeDocument/2006/relationships/slideLayout" Target="../slideLayouts/slideLayout159.xml"/><Relationship Id="rId16" Type="http://schemas.openxmlformats.org/officeDocument/2006/relationships/slideLayout" Target="../slideLayouts/slideLayout173.xml"/><Relationship Id="rId20" Type="http://schemas.openxmlformats.org/officeDocument/2006/relationships/slideLayout" Target="../slideLayouts/slideLayout177.xml"/><Relationship Id="rId29" Type="http://schemas.openxmlformats.org/officeDocument/2006/relationships/slideLayout" Target="../slideLayouts/slideLayout186.xml"/><Relationship Id="rId1" Type="http://schemas.openxmlformats.org/officeDocument/2006/relationships/slideLayout" Target="../slideLayouts/slideLayout158.xml"/><Relationship Id="rId6" Type="http://schemas.openxmlformats.org/officeDocument/2006/relationships/slideLayout" Target="../slideLayouts/slideLayout163.xml"/><Relationship Id="rId11" Type="http://schemas.openxmlformats.org/officeDocument/2006/relationships/slideLayout" Target="../slideLayouts/slideLayout168.xml"/><Relationship Id="rId24" Type="http://schemas.openxmlformats.org/officeDocument/2006/relationships/slideLayout" Target="../slideLayouts/slideLayout181.xml"/><Relationship Id="rId32" Type="http://schemas.openxmlformats.org/officeDocument/2006/relationships/slideLayout" Target="../slideLayouts/slideLayout189.xml"/><Relationship Id="rId5" Type="http://schemas.openxmlformats.org/officeDocument/2006/relationships/slideLayout" Target="../slideLayouts/slideLayout162.xml"/><Relationship Id="rId15" Type="http://schemas.openxmlformats.org/officeDocument/2006/relationships/slideLayout" Target="../slideLayouts/slideLayout172.xml"/><Relationship Id="rId23" Type="http://schemas.openxmlformats.org/officeDocument/2006/relationships/slideLayout" Target="../slideLayouts/slideLayout180.xml"/><Relationship Id="rId28" Type="http://schemas.openxmlformats.org/officeDocument/2006/relationships/slideLayout" Target="../slideLayouts/slideLayout185.xml"/><Relationship Id="rId10" Type="http://schemas.openxmlformats.org/officeDocument/2006/relationships/slideLayout" Target="../slideLayouts/slideLayout167.xml"/><Relationship Id="rId19" Type="http://schemas.openxmlformats.org/officeDocument/2006/relationships/slideLayout" Target="../slideLayouts/slideLayout176.xml"/><Relationship Id="rId31" Type="http://schemas.openxmlformats.org/officeDocument/2006/relationships/slideLayout" Target="../slideLayouts/slideLayout188.xml"/><Relationship Id="rId4" Type="http://schemas.openxmlformats.org/officeDocument/2006/relationships/slideLayout" Target="../slideLayouts/slideLayout161.xml"/><Relationship Id="rId9" Type="http://schemas.openxmlformats.org/officeDocument/2006/relationships/slideLayout" Target="../slideLayouts/slideLayout166.xml"/><Relationship Id="rId14" Type="http://schemas.openxmlformats.org/officeDocument/2006/relationships/slideLayout" Target="../slideLayouts/slideLayout171.xml"/><Relationship Id="rId22" Type="http://schemas.openxmlformats.org/officeDocument/2006/relationships/slideLayout" Target="../slideLayouts/slideLayout179.xml"/><Relationship Id="rId27" Type="http://schemas.openxmlformats.org/officeDocument/2006/relationships/slideLayout" Target="../slideLayouts/slideLayout184.xml"/><Relationship Id="rId30" Type="http://schemas.openxmlformats.org/officeDocument/2006/relationships/slideLayout" Target="../slideLayouts/slideLayout187.xml"/><Relationship Id="rId35" Type="http://schemas.openxmlformats.org/officeDocument/2006/relationships/image" Target="../media/image3.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584201" y="274640"/>
            <a:ext cx="8915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268" tIns="45634" rIns="91268" bIns="45634" numCol="1" anchor="ctr" anchorCtr="0" compatLnSpc="1">
            <a:prstTxWarp prst="textNoShape">
              <a:avLst/>
            </a:prstTxWarp>
          </a:bodyPr>
          <a:lstStyle/>
          <a:p>
            <a:pPr lvl="0"/>
            <a:r>
              <a:rPr lang="en-GB" smtClean="0"/>
              <a:t>Click to edit Master title style</a:t>
            </a:r>
          </a:p>
        </p:txBody>
      </p:sp>
      <p:sp>
        <p:nvSpPr>
          <p:cNvPr id="4099" name="Rectangle 3"/>
          <p:cNvSpPr>
            <a:spLocks noGrp="1" noChangeArrowheads="1"/>
          </p:cNvSpPr>
          <p:nvPr>
            <p:ph type="body" idx="1"/>
          </p:nvPr>
        </p:nvSpPr>
        <p:spPr bwMode="auto">
          <a:xfrm>
            <a:off x="584201" y="1600217"/>
            <a:ext cx="89154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268" tIns="45634" rIns="91268" bIns="45634"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4100" name="Line 4"/>
          <p:cNvSpPr>
            <a:spLocks noChangeShapeType="1"/>
          </p:cNvSpPr>
          <p:nvPr/>
        </p:nvSpPr>
        <p:spPr bwMode="auto">
          <a:xfrm>
            <a:off x="584211" y="6453188"/>
            <a:ext cx="8893175" cy="0"/>
          </a:xfrm>
          <a:prstGeom prst="line">
            <a:avLst/>
          </a:prstGeom>
          <a:noFill/>
          <a:ln w="952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268" tIns="45634" rIns="91268" bIns="45634" anchor="ctr"/>
          <a:lstStyle/>
          <a:p>
            <a:endParaRPr lang="en-GB"/>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4125" r:id="rId13"/>
  </p:sldLayoutIdLst>
  <p:txStyles>
    <p:titleStyle>
      <a:lvl1pPr algn="l" rtl="0" fontAlgn="base">
        <a:spcBef>
          <a:spcPct val="0"/>
        </a:spcBef>
        <a:spcAft>
          <a:spcPct val="0"/>
        </a:spcAft>
        <a:defRPr sz="4000" b="1">
          <a:solidFill>
            <a:srgbClr val="669900"/>
          </a:solidFill>
          <a:latin typeface="+mj-lt"/>
          <a:ea typeface="+mj-ea"/>
          <a:cs typeface="+mj-cs"/>
        </a:defRPr>
      </a:lvl1pPr>
      <a:lvl2pPr algn="l" rtl="0" fontAlgn="base">
        <a:spcBef>
          <a:spcPct val="0"/>
        </a:spcBef>
        <a:spcAft>
          <a:spcPct val="0"/>
        </a:spcAft>
        <a:defRPr sz="4000" b="1">
          <a:solidFill>
            <a:srgbClr val="669900"/>
          </a:solidFill>
          <a:latin typeface="Arial" charset="0"/>
        </a:defRPr>
      </a:lvl2pPr>
      <a:lvl3pPr algn="l" rtl="0" fontAlgn="base">
        <a:spcBef>
          <a:spcPct val="0"/>
        </a:spcBef>
        <a:spcAft>
          <a:spcPct val="0"/>
        </a:spcAft>
        <a:defRPr sz="4000" b="1">
          <a:solidFill>
            <a:srgbClr val="669900"/>
          </a:solidFill>
          <a:latin typeface="Arial" charset="0"/>
        </a:defRPr>
      </a:lvl3pPr>
      <a:lvl4pPr algn="l" rtl="0" fontAlgn="base">
        <a:spcBef>
          <a:spcPct val="0"/>
        </a:spcBef>
        <a:spcAft>
          <a:spcPct val="0"/>
        </a:spcAft>
        <a:defRPr sz="4000" b="1">
          <a:solidFill>
            <a:srgbClr val="669900"/>
          </a:solidFill>
          <a:latin typeface="Arial" charset="0"/>
        </a:defRPr>
      </a:lvl4pPr>
      <a:lvl5pPr algn="l" rtl="0" fontAlgn="base">
        <a:spcBef>
          <a:spcPct val="0"/>
        </a:spcBef>
        <a:spcAft>
          <a:spcPct val="0"/>
        </a:spcAft>
        <a:defRPr sz="4000" b="1">
          <a:solidFill>
            <a:srgbClr val="669900"/>
          </a:solidFill>
          <a:latin typeface="Arial" charset="0"/>
        </a:defRPr>
      </a:lvl5pPr>
      <a:lvl6pPr marL="456338" algn="l" rtl="0" fontAlgn="base">
        <a:spcBef>
          <a:spcPct val="0"/>
        </a:spcBef>
        <a:spcAft>
          <a:spcPct val="0"/>
        </a:spcAft>
        <a:defRPr sz="4000" b="1">
          <a:solidFill>
            <a:srgbClr val="669900"/>
          </a:solidFill>
          <a:latin typeface="Arial" charset="0"/>
        </a:defRPr>
      </a:lvl6pPr>
      <a:lvl7pPr marL="912674" algn="l" rtl="0" fontAlgn="base">
        <a:spcBef>
          <a:spcPct val="0"/>
        </a:spcBef>
        <a:spcAft>
          <a:spcPct val="0"/>
        </a:spcAft>
        <a:defRPr sz="4000" b="1">
          <a:solidFill>
            <a:srgbClr val="669900"/>
          </a:solidFill>
          <a:latin typeface="Arial" charset="0"/>
        </a:defRPr>
      </a:lvl7pPr>
      <a:lvl8pPr marL="1369009" algn="l" rtl="0" fontAlgn="base">
        <a:spcBef>
          <a:spcPct val="0"/>
        </a:spcBef>
        <a:spcAft>
          <a:spcPct val="0"/>
        </a:spcAft>
        <a:defRPr sz="4000" b="1">
          <a:solidFill>
            <a:srgbClr val="669900"/>
          </a:solidFill>
          <a:latin typeface="Arial" charset="0"/>
        </a:defRPr>
      </a:lvl8pPr>
      <a:lvl9pPr marL="1825345" algn="l" rtl="0" fontAlgn="base">
        <a:spcBef>
          <a:spcPct val="0"/>
        </a:spcBef>
        <a:spcAft>
          <a:spcPct val="0"/>
        </a:spcAft>
        <a:defRPr sz="4000" b="1">
          <a:solidFill>
            <a:srgbClr val="669900"/>
          </a:solidFill>
          <a:latin typeface="Arial" charset="0"/>
        </a:defRPr>
      </a:lvl9pPr>
    </p:titleStyle>
    <p:bodyStyle>
      <a:lvl1pPr marL="342249" indent="-342249" algn="l" rtl="0" fontAlgn="base">
        <a:spcBef>
          <a:spcPct val="20000"/>
        </a:spcBef>
        <a:spcAft>
          <a:spcPct val="0"/>
        </a:spcAft>
        <a:buChar char="•"/>
        <a:defRPr sz="3200">
          <a:solidFill>
            <a:schemeClr val="tx1"/>
          </a:solidFill>
          <a:latin typeface="+mn-lt"/>
          <a:ea typeface="+mn-ea"/>
          <a:cs typeface="+mn-cs"/>
        </a:defRPr>
      </a:lvl1pPr>
      <a:lvl2pPr marL="741546" indent="-285210" algn="l" rtl="0" fontAlgn="base">
        <a:spcBef>
          <a:spcPct val="20000"/>
        </a:spcBef>
        <a:spcAft>
          <a:spcPct val="0"/>
        </a:spcAft>
        <a:buChar char="–"/>
        <a:defRPr sz="2800">
          <a:solidFill>
            <a:schemeClr val="tx1"/>
          </a:solidFill>
          <a:latin typeface="+mn-lt"/>
        </a:defRPr>
      </a:lvl2pPr>
      <a:lvl3pPr marL="1140844" indent="-228170" algn="l" rtl="0" fontAlgn="base">
        <a:spcBef>
          <a:spcPct val="20000"/>
        </a:spcBef>
        <a:spcAft>
          <a:spcPct val="0"/>
        </a:spcAft>
        <a:buChar char="•"/>
        <a:defRPr sz="2400">
          <a:solidFill>
            <a:schemeClr val="tx1"/>
          </a:solidFill>
          <a:latin typeface="+mn-lt"/>
        </a:defRPr>
      </a:lvl3pPr>
      <a:lvl4pPr marL="1597175" indent="-228170" algn="l" rtl="0" fontAlgn="base">
        <a:spcBef>
          <a:spcPct val="20000"/>
        </a:spcBef>
        <a:spcAft>
          <a:spcPct val="0"/>
        </a:spcAft>
        <a:buChar char="–"/>
        <a:defRPr sz="2000">
          <a:solidFill>
            <a:schemeClr val="tx1"/>
          </a:solidFill>
          <a:latin typeface="+mn-lt"/>
        </a:defRPr>
      </a:lvl4pPr>
      <a:lvl5pPr marL="2053516" indent="-228170" algn="l" rtl="0" fontAlgn="base">
        <a:spcBef>
          <a:spcPct val="20000"/>
        </a:spcBef>
        <a:spcAft>
          <a:spcPct val="0"/>
        </a:spcAft>
        <a:buChar char="»"/>
        <a:defRPr sz="2000">
          <a:solidFill>
            <a:schemeClr val="tx1"/>
          </a:solidFill>
          <a:latin typeface="+mn-lt"/>
        </a:defRPr>
      </a:lvl5pPr>
      <a:lvl6pPr marL="2509853" indent="-228170" algn="l" rtl="0" fontAlgn="base">
        <a:spcBef>
          <a:spcPct val="20000"/>
        </a:spcBef>
        <a:spcAft>
          <a:spcPct val="0"/>
        </a:spcAft>
        <a:buChar char="»"/>
        <a:defRPr sz="2000">
          <a:solidFill>
            <a:schemeClr val="tx1"/>
          </a:solidFill>
          <a:latin typeface="+mn-lt"/>
        </a:defRPr>
      </a:lvl6pPr>
      <a:lvl7pPr marL="2966186" indent="-228170" algn="l" rtl="0" fontAlgn="base">
        <a:spcBef>
          <a:spcPct val="20000"/>
        </a:spcBef>
        <a:spcAft>
          <a:spcPct val="0"/>
        </a:spcAft>
        <a:buChar char="»"/>
        <a:defRPr sz="2000">
          <a:solidFill>
            <a:schemeClr val="tx1"/>
          </a:solidFill>
          <a:latin typeface="+mn-lt"/>
        </a:defRPr>
      </a:lvl7pPr>
      <a:lvl8pPr marL="3422524" indent="-228170" algn="l" rtl="0" fontAlgn="base">
        <a:spcBef>
          <a:spcPct val="20000"/>
        </a:spcBef>
        <a:spcAft>
          <a:spcPct val="0"/>
        </a:spcAft>
        <a:buChar char="»"/>
        <a:defRPr sz="2000">
          <a:solidFill>
            <a:schemeClr val="tx1"/>
          </a:solidFill>
          <a:latin typeface="+mn-lt"/>
        </a:defRPr>
      </a:lvl8pPr>
      <a:lvl9pPr marL="3878856" indent="-22817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2674" rtl="0" eaLnBrk="1" latinLnBrk="0" hangingPunct="1">
        <a:defRPr sz="1800" kern="1200">
          <a:solidFill>
            <a:schemeClr val="tx1"/>
          </a:solidFill>
          <a:latin typeface="+mn-lt"/>
          <a:ea typeface="+mn-ea"/>
          <a:cs typeface="+mn-cs"/>
        </a:defRPr>
      </a:lvl1pPr>
      <a:lvl2pPr marL="456338" algn="l" defTabSz="912674" rtl="0" eaLnBrk="1" latinLnBrk="0" hangingPunct="1">
        <a:defRPr sz="1800" kern="1200">
          <a:solidFill>
            <a:schemeClr val="tx1"/>
          </a:solidFill>
          <a:latin typeface="+mn-lt"/>
          <a:ea typeface="+mn-ea"/>
          <a:cs typeface="+mn-cs"/>
        </a:defRPr>
      </a:lvl2pPr>
      <a:lvl3pPr marL="912674" algn="l" defTabSz="912674" rtl="0" eaLnBrk="1" latinLnBrk="0" hangingPunct="1">
        <a:defRPr sz="1800" kern="1200">
          <a:solidFill>
            <a:schemeClr val="tx1"/>
          </a:solidFill>
          <a:latin typeface="+mn-lt"/>
          <a:ea typeface="+mn-ea"/>
          <a:cs typeface="+mn-cs"/>
        </a:defRPr>
      </a:lvl3pPr>
      <a:lvl4pPr marL="1369009" algn="l" defTabSz="912674" rtl="0" eaLnBrk="1" latinLnBrk="0" hangingPunct="1">
        <a:defRPr sz="1800" kern="1200">
          <a:solidFill>
            <a:schemeClr val="tx1"/>
          </a:solidFill>
          <a:latin typeface="+mn-lt"/>
          <a:ea typeface="+mn-ea"/>
          <a:cs typeface="+mn-cs"/>
        </a:defRPr>
      </a:lvl4pPr>
      <a:lvl5pPr marL="1825345" algn="l" defTabSz="912674" rtl="0" eaLnBrk="1" latinLnBrk="0" hangingPunct="1">
        <a:defRPr sz="1800" kern="1200">
          <a:solidFill>
            <a:schemeClr val="tx1"/>
          </a:solidFill>
          <a:latin typeface="+mn-lt"/>
          <a:ea typeface="+mn-ea"/>
          <a:cs typeface="+mn-cs"/>
        </a:defRPr>
      </a:lvl5pPr>
      <a:lvl6pPr marL="2281680" algn="l" defTabSz="912674" rtl="0" eaLnBrk="1" latinLnBrk="0" hangingPunct="1">
        <a:defRPr sz="1800" kern="1200">
          <a:solidFill>
            <a:schemeClr val="tx1"/>
          </a:solidFill>
          <a:latin typeface="+mn-lt"/>
          <a:ea typeface="+mn-ea"/>
          <a:cs typeface="+mn-cs"/>
        </a:defRPr>
      </a:lvl6pPr>
      <a:lvl7pPr marL="2738015" algn="l" defTabSz="912674" rtl="0" eaLnBrk="1" latinLnBrk="0" hangingPunct="1">
        <a:defRPr sz="1800" kern="1200">
          <a:solidFill>
            <a:schemeClr val="tx1"/>
          </a:solidFill>
          <a:latin typeface="+mn-lt"/>
          <a:ea typeface="+mn-ea"/>
          <a:cs typeface="+mn-cs"/>
        </a:defRPr>
      </a:lvl7pPr>
      <a:lvl8pPr marL="3194353" algn="l" defTabSz="912674" rtl="0" eaLnBrk="1" latinLnBrk="0" hangingPunct="1">
        <a:defRPr sz="1800" kern="1200">
          <a:solidFill>
            <a:schemeClr val="tx1"/>
          </a:solidFill>
          <a:latin typeface="+mn-lt"/>
          <a:ea typeface="+mn-ea"/>
          <a:cs typeface="+mn-cs"/>
        </a:defRPr>
      </a:lvl8pPr>
      <a:lvl9pPr marL="3650694" algn="l" defTabSz="912674"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Rectangle 12"/>
          <p:cNvSpPr/>
          <p:nvPr userDrawn="1"/>
        </p:nvSpPr>
        <p:spPr>
          <a:xfrm>
            <a:off x="0" y="300038"/>
            <a:ext cx="9906000" cy="271462"/>
          </a:xfrm>
          <a:prstGeom prst="rect">
            <a:avLst/>
          </a:prstGeom>
          <a:solidFill>
            <a:srgbClr val="969118"/>
          </a:solidFill>
          <a:ln>
            <a:noFill/>
          </a:ln>
        </p:spPr>
        <p:style>
          <a:lnRef idx="2">
            <a:schemeClr val="accent1">
              <a:shade val="50000"/>
            </a:schemeClr>
          </a:lnRef>
          <a:fillRef idx="1">
            <a:schemeClr val="accent1"/>
          </a:fillRef>
          <a:effectRef idx="0">
            <a:schemeClr val="accent1"/>
          </a:effectRef>
          <a:fontRef idx="minor">
            <a:schemeClr val="lt1"/>
          </a:fontRef>
        </p:style>
        <p:txBody>
          <a:bodyPr lIns="91301" tIns="45653" rIns="91301" bIns="45653" anchor="ctr"/>
          <a:lstStyle/>
          <a:p>
            <a:pPr algn="ctr" fontAlgn="auto">
              <a:spcBef>
                <a:spcPts val="0"/>
              </a:spcBef>
              <a:spcAft>
                <a:spcPts val="0"/>
              </a:spcAft>
              <a:defRPr/>
            </a:pPr>
            <a:endParaRPr lang="en-GB" sz="1800" dirty="0">
              <a:solidFill>
                <a:prstClr val="white"/>
              </a:solidFill>
            </a:endParaRPr>
          </a:p>
        </p:txBody>
      </p:sp>
      <p:sp>
        <p:nvSpPr>
          <p:cNvPr id="13315" name="Title Placeholder 1"/>
          <p:cNvSpPr>
            <a:spLocks noGrp="1"/>
          </p:cNvSpPr>
          <p:nvPr>
            <p:ph type="title"/>
          </p:nvPr>
        </p:nvSpPr>
        <p:spPr bwMode="auto">
          <a:xfrm>
            <a:off x="495301" y="315913"/>
            <a:ext cx="7500012"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01" tIns="45653" rIns="91301" bIns="45653" numCol="1" anchor="b" anchorCtr="0" compatLnSpc="1">
            <a:prstTxWarp prst="textNoShape">
              <a:avLst/>
            </a:prstTxWarp>
          </a:bodyPr>
          <a:lstStyle/>
          <a:p>
            <a:pPr lvl="0"/>
            <a:r>
              <a:rPr lang="en-US" smtClean="0"/>
              <a:t>Click to edit Master </a:t>
            </a:r>
            <a:br>
              <a:rPr lang="en-US" smtClean="0"/>
            </a:br>
            <a:r>
              <a:rPr lang="en-US" smtClean="0"/>
              <a:t>title style</a:t>
            </a:r>
            <a:endParaRPr lang="en-GB" smtClean="0"/>
          </a:p>
        </p:txBody>
      </p:sp>
      <p:sp>
        <p:nvSpPr>
          <p:cNvPr id="13316" name="Text Placeholder 2"/>
          <p:cNvSpPr>
            <a:spLocks noGrp="1"/>
          </p:cNvSpPr>
          <p:nvPr>
            <p:ph type="body" idx="1"/>
          </p:nvPr>
        </p:nvSpPr>
        <p:spPr bwMode="auto">
          <a:xfrm>
            <a:off x="495300" y="1773239"/>
            <a:ext cx="8915400" cy="419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01" tIns="45653" rIns="91301" bIns="45653"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smtClean="0"/>
          </a:p>
        </p:txBody>
      </p:sp>
      <p:sp>
        <p:nvSpPr>
          <p:cNvPr id="10" name="Rectangle 9"/>
          <p:cNvSpPr/>
          <p:nvPr/>
        </p:nvSpPr>
        <p:spPr>
          <a:xfrm>
            <a:off x="0" y="0"/>
            <a:ext cx="9906000" cy="304800"/>
          </a:xfrm>
          <a:prstGeom prst="rect">
            <a:avLst/>
          </a:prstGeom>
          <a:solidFill>
            <a:srgbClr val="2F5626"/>
          </a:solidFill>
          <a:ln>
            <a:noFill/>
          </a:ln>
        </p:spPr>
        <p:style>
          <a:lnRef idx="2">
            <a:schemeClr val="accent1">
              <a:shade val="50000"/>
            </a:schemeClr>
          </a:lnRef>
          <a:fillRef idx="1">
            <a:schemeClr val="accent1"/>
          </a:fillRef>
          <a:effectRef idx="0">
            <a:schemeClr val="accent1"/>
          </a:effectRef>
          <a:fontRef idx="minor">
            <a:schemeClr val="lt1"/>
          </a:fontRef>
        </p:style>
        <p:txBody>
          <a:bodyPr lIns="91301" tIns="45653" rIns="91301" bIns="45653" anchor="ctr"/>
          <a:lstStyle/>
          <a:p>
            <a:pPr algn="ctr" fontAlgn="auto">
              <a:spcBef>
                <a:spcPts val="0"/>
              </a:spcBef>
              <a:spcAft>
                <a:spcPts val="0"/>
              </a:spcAft>
              <a:defRPr/>
            </a:pPr>
            <a:endParaRPr lang="en-GB" sz="1800" dirty="0">
              <a:solidFill>
                <a:prstClr val="white"/>
              </a:solidFill>
            </a:endParaRPr>
          </a:p>
        </p:txBody>
      </p:sp>
      <p:pic>
        <p:nvPicPr>
          <p:cNvPr id="13320" name="Picture 10" descr="BRT_Logo.png"/>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a:off x="8725363" y="6184023"/>
            <a:ext cx="937286"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4" name="Straight Connector 13"/>
          <p:cNvCxnSpPr/>
          <p:nvPr/>
        </p:nvCxnSpPr>
        <p:spPr>
          <a:xfrm>
            <a:off x="603649" y="6093296"/>
            <a:ext cx="8813932" cy="0"/>
          </a:xfrm>
          <a:prstGeom prst="line">
            <a:avLst/>
          </a:prstGeom>
          <a:ln w="9525">
            <a:solidFill>
              <a:srgbClr val="2F5626"/>
            </a:solidFill>
          </a:ln>
        </p:spPr>
        <p:style>
          <a:lnRef idx="1">
            <a:schemeClr val="accent1"/>
          </a:lnRef>
          <a:fillRef idx="0">
            <a:schemeClr val="accent1"/>
          </a:fillRef>
          <a:effectRef idx="0">
            <a:schemeClr val="accent1"/>
          </a:effectRef>
          <a:fontRef idx="minor">
            <a:schemeClr val="tx1"/>
          </a:fontRef>
        </p:style>
      </p:cxnSp>
      <p:sp>
        <p:nvSpPr>
          <p:cNvPr id="16" name="Slide Number Placeholder 5"/>
          <p:cNvSpPr txBox="1">
            <a:spLocks/>
          </p:cNvSpPr>
          <p:nvPr userDrawn="1"/>
        </p:nvSpPr>
        <p:spPr>
          <a:xfrm>
            <a:off x="8977312" y="206401"/>
            <a:ext cx="433388" cy="365125"/>
          </a:xfrm>
          <a:prstGeom prst="rect">
            <a:avLst/>
          </a:prstGeom>
        </p:spPr>
        <p:txBody>
          <a:bodyPr lIns="0" tIns="0" rIns="0" bIns="0" anchor="ctr"/>
          <a:lstStyle>
            <a:lvl1pPr algn="r">
              <a:defRPr sz="1200">
                <a:solidFill>
                  <a:schemeClr val="bg1"/>
                </a:solidFill>
                <a:latin typeface="Arial" pitchFamily="34" charset="0"/>
                <a:cs typeface="Arial" pitchFamily="34" charset="0"/>
              </a:defRPr>
            </a:lvl1pPr>
          </a:lstStyle>
          <a:p>
            <a:pPr fontAlgn="auto">
              <a:spcBef>
                <a:spcPts val="0"/>
              </a:spcBef>
              <a:spcAft>
                <a:spcPts val="0"/>
              </a:spcAft>
              <a:defRPr/>
            </a:pPr>
            <a:fld id="{5C4F499D-B9DC-4395-AC9A-296415973F52}" type="slidenum">
              <a:rPr lang="en-GB" sz="900" spc="40" smtClean="0">
                <a:solidFill>
                  <a:prstClr val="white"/>
                </a:solidFill>
              </a:rPr>
              <a:pPr fontAlgn="auto">
                <a:spcBef>
                  <a:spcPts val="0"/>
                </a:spcBef>
                <a:spcAft>
                  <a:spcPts val="0"/>
                </a:spcAft>
                <a:defRPr/>
              </a:pPr>
              <a:t>‹#›</a:t>
            </a:fld>
            <a:endParaRPr lang="en-GB" sz="900" dirty="0">
              <a:solidFill>
                <a:prstClr val="white"/>
              </a:solidFill>
            </a:endParaRPr>
          </a:p>
        </p:txBody>
      </p:sp>
    </p:spTree>
    <p:extLst>
      <p:ext uri="{BB962C8B-B14F-4D97-AF65-F5344CB8AC3E}">
        <p14:creationId xmlns:p14="http://schemas.microsoft.com/office/powerpoint/2010/main" val="1000465449"/>
      </p:ext>
    </p:extLst>
  </p:cSld>
  <p:clrMap bg1="lt1" tx1="dk1" bg2="lt2" tx2="dk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Lst>
  <p:transition spd="med">
    <p:wipe dir="r"/>
  </p:transition>
  <p:timing>
    <p:tnLst>
      <p:par>
        <p:cTn id="1" dur="indefinite" restart="never" nodeType="tmRoot"/>
      </p:par>
    </p:tnLst>
  </p:timing>
  <p:hf hdr="0" ftr="0" dt="0"/>
  <p:txStyles>
    <p:titleStyle>
      <a:lvl1pPr algn="l" rtl="0" eaLnBrk="0" fontAlgn="base" hangingPunct="0">
        <a:lnSpc>
          <a:spcPct val="90000"/>
        </a:lnSpc>
        <a:spcBef>
          <a:spcPct val="0"/>
        </a:spcBef>
        <a:spcAft>
          <a:spcPct val="0"/>
        </a:spcAft>
        <a:defRPr sz="3000" kern="1200">
          <a:solidFill>
            <a:srgbClr val="2F5626"/>
          </a:solidFill>
          <a:latin typeface="Arial" pitchFamily="34" charset="0"/>
          <a:ea typeface="+mj-ea"/>
          <a:cs typeface="Times New Roman" pitchFamily="18" charset="0"/>
        </a:defRPr>
      </a:lvl1pPr>
      <a:lvl2pPr algn="l" rtl="0" eaLnBrk="0" fontAlgn="base" hangingPunct="0">
        <a:lnSpc>
          <a:spcPct val="90000"/>
        </a:lnSpc>
        <a:spcBef>
          <a:spcPct val="0"/>
        </a:spcBef>
        <a:spcAft>
          <a:spcPct val="0"/>
        </a:spcAft>
        <a:defRPr sz="3000">
          <a:solidFill>
            <a:srgbClr val="2F5626"/>
          </a:solidFill>
          <a:latin typeface="Arial" charset="0"/>
          <a:cs typeface="Times New Roman" pitchFamily="18" charset="0"/>
        </a:defRPr>
      </a:lvl2pPr>
      <a:lvl3pPr algn="l" rtl="0" eaLnBrk="0" fontAlgn="base" hangingPunct="0">
        <a:lnSpc>
          <a:spcPct val="90000"/>
        </a:lnSpc>
        <a:spcBef>
          <a:spcPct val="0"/>
        </a:spcBef>
        <a:spcAft>
          <a:spcPct val="0"/>
        </a:spcAft>
        <a:defRPr sz="3000">
          <a:solidFill>
            <a:srgbClr val="2F5626"/>
          </a:solidFill>
          <a:latin typeface="Arial" charset="0"/>
          <a:cs typeface="Times New Roman" pitchFamily="18" charset="0"/>
        </a:defRPr>
      </a:lvl3pPr>
      <a:lvl4pPr algn="l" rtl="0" eaLnBrk="0" fontAlgn="base" hangingPunct="0">
        <a:lnSpc>
          <a:spcPct val="90000"/>
        </a:lnSpc>
        <a:spcBef>
          <a:spcPct val="0"/>
        </a:spcBef>
        <a:spcAft>
          <a:spcPct val="0"/>
        </a:spcAft>
        <a:defRPr sz="3000">
          <a:solidFill>
            <a:srgbClr val="2F5626"/>
          </a:solidFill>
          <a:latin typeface="Arial" charset="0"/>
          <a:cs typeface="Times New Roman" pitchFamily="18" charset="0"/>
        </a:defRPr>
      </a:lvl4pPr>
      <a:lvl5pPr algn="l" rtl="0" eaLnBrk="0" fontAlgn="base" hangingPunct="0">
        <a:lnSpc>
          <a:spcPct val="90000"/>
        </a:lnSpc>
        <a:spcBef>
          <a:spcPct val="0"/>
        </a:spcBef>
        <a:spcAft>
          <a:spcPct val="0"/>
        </a:spcAft>
        <a:defRPr sz="3000">
          <a:solidFill>
            <a:srgbClr val="2F5626"/>
          </a:solidFill>
          <a:latin typeface="Arial" charset="0"/>
          <a:cs typeface="Times New Roman" pitchFamily="18" charset="0"/>
        </a:defRPr>
      </a:lvl5pPr>
      <a:lvl6pPr marL="456523" algn="l" rtl="0" fontAlgn="base">
        <a:lnSpc>
          <a:spcPct val="90000"/>
        </a:lnSpc>
        <a:spcBef>
          <a:spcPct val="0"/>
        </a:spcBef>
        <a:spcAft>
          <a:spcPct val="0"/>
        </a:spcAft>
        <a:defRPr sz="3000">
          <a:solidFill>
            <a:srgbClr val="2F5626"/>
          </a:solidFill>
          <a:latin typeface="Arial" charset="0"/>
          <a:cs typeface="Times New Roman" pitchFamily="18" charset="0"/>
        </a:defRPr>
      </a:lvl6pPr>
      <a:lvl7pPr marL="913045" algn="l" rtl="0" fontAlgn="base">
        <a:lnSpc>
          <a:spcPct val="90000"/>
        </a:lnSpc>
        <a:spcBef>
          <a:spcPct val="0"/>
        </a:spcBef>
        <a:spcAft>
          <a:spcPct val="0"/>
        </a:spcAft>
        <a:defRPr sz="3000">
          <a:solidFill>
            <a:srgbClr val="2F5626"/>
          </a:solidFill>
          <a:latin typeface="Arial" charset="0"/>
          <a:cs typeface="Times New Roman" pitchFamily="18" charset="0"/>
        </a:defRPr>
      </a:lvl7pPr>
      <a:lvl8pPr marL="1369568" algn="l" rtl="0" fontAlgn="base">
        <a:lnSpc>
          <a:spcPct val="90000"/>
        </a:lnSpc>
        <a:spcBef>
          <a:spcPct val="0"/>
        </a:spcBef>
        <a:spcAft>
          <a:spcPct val="0"/>
        </a:spcAft>
        <a:defRPr sz="3000">
          <a:solidFill>
            <a:srgbClr val="2F5626"/>
          </a:solidFill>
          <a:latin typeface="Arial" charset="0"/>
          <a:cs typeface="Times New Roman" pitchFamily="18" charset="0"/>
        </a:defRPr>
      </a:lvl8pPr>
      <a:lvl9pPr marL="1826091" algn="l" rtl="0" fontAlgn="base">
        <a:lnSpc>
          <a:spcPct val="90000"/>
        </a:lnSpc>
        <a:spcBef>
          <a:spcPct val="0"/>
        </a:spcBef>
        <a:spcAft>
          <a:spcPct val="0"/>
        </a:spcAft>
        <a:defRPr sz="3000">
          <a:solidFill>
            <a:srgbClr val="2F5626"/>
          </a:solidFill>
          <a:latin typeface="Arial" charset="0"/>
          <a:cs typeface="Times New Roman" pitchFamily="18" charset="0"/>
        </a:defRPr>
      </a:lvl9pPr>
    </p:titleStyle>
    <p:bodyStyle>
      <a:lvl1pPr marL="342388" indent="-342388" algn="l" rtl="0" eaLnBrk="0" fontAlgn="base" hangingPunct="0">
        <a:spcBef>
          <a:spcPct val="20000"/>
        </a:spcBef>
        <a:spcAft>
          <a:spcPct val="0"/>
        </a:spcAft>
        <a:buFont typeface="Arial" pitchFamily="34" charset="0"/>
        <a:defRPr sz="2000" b="1" kern="1200">
          <a:solidFill>
            <a:srgbClr val="2F5626"/>
          </a:solidFill>
          <a:latin typeface="Arial" pitchFamily="34" charset="0"/>
          <a:ea typeface="+mn-ea"/>
          <a:cs typeface="Arial" pitchFamily="34" charset="0"/>
        </a:defRPr>
      </a:lvl1pPr>
      <a:lvl2pPr marL="180710" indent="-180710" algn="l" rtl="0" eaLnBrk="0" fontAlgn="base" hangingPunct="0">
        <a:spcBef>
          <a:spcPct val="20000"/>
        </a:spcBef>
        <a:spcAft>
          <a:spcPct val="0"/>
        </a:spcAft>
        <a:buFont typeface="Arial" pitchFamily="34" charset="0"/>
        <a:buChar char="•"/>
        <a:defRPr sz="2000" kern="1200">
          <a:solidFill>
            <a:srgbClr val="2F5626"/>
          </a:solidFill>
          <a:latin typeface="Arial" pitchFamily="34" charset="0"/>
          <a:ea typeface="+mn-ea"/>
          <a:cs typeface="Arial" pitchFamily="34" charset="0"/>
        </a:defRPr>
      </a:lvl2pPr>
      <a:lvl3pPr marL="445430" indent="-180710" algn="l" rtl="0" eaLnBrk="0" fontAlgn="base" hangingPunct="0">
        <a:spcBef>
          <a:spcPct val="20000"/>
        </a:spcBef>
        <a:spcAft>
          <a:spcPct val="0"/>
        </a:spcAft>
        <a:buFont typeface="Arial" pitchFamily="34" charset="0"/>
        <a:buChar char="–"/>
        <a:defRPr sz="2000" kern="1200">
          <a:solidFill>
            <a:srgbClr val="2F5626"/>
          </a:solidFill>
          <a:latin typeface="Arial" pitchFamily="34" charset="0"/>
          <a:ea typeface="+mn-ea"/>
          <a:cs typeface="Arial" pitchFamily="34" charset="0"/>
        </a:defRPr>
      </a:lvl3pPr>
      <a:lvl4pPr marL="626135" indent="-180710" algn="l" rtl="0" eaLnBrk="0" fontAlgn="base" hangingPunct="0">
        <a:spcBef>
          <a:spcPct val="20000"/>
        </a:spcBef>
        <a:spcAft>
          <a:spcPct val="0"/>
        </a:spcAft>
        <a:buFont typeface="Arial" pitchFamily="34" charset="0"/>
        <a:buChar char="•"/>
        <a:defRPr sz="2000" kern="1200">
          <a:solidFill>
            <a:srgbClr val="2F5626"/>
          </a:solidFill>
          <a:latin typeface="Arial" pitchFamily="34" charset="0"/>
          <a:ea typeface="+mn-ea"/>
          <a:cs typeface="Arial" pitchFamily="34" charset="0"/>
        </a:defRPr>
      </a:lvl4pPr>
      <a:lvl5pPr marL="806840" indent="-180710" algn="l" rtl="0" eaLnBrk="0" fontAlgn="base" hangingPunct="0">
        <a:spcBef>
          <a:spcPct val="20000"/>
        </a:spcBef>
        <a:spcAft>
          <a:spcPct val="0"/>
        </a:spcAft>
        <a:buFont typeface="Arial" pitchFamily="34" charset="0"/>
        <a:buChar char="»"/>
        <a:defRPr sz="2000" kern="1200">
          <a:solidFill>
            <a:srgbClr val="2F5626"/>
          </a:solidFill>
          <a:latin typeface="Arial" pitchFamily="34" charset="0"/>
          <a:ea typeface="+mn-ea"/>
          <a:cs typeface="Arial" pitchFamily="34" charset="0"/>
        </a:defRPr>
      </a:lvl5pPr>
      <a:lvl6pPr marL="2510876" indent="-228262" algn="l" defTabSz="91304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7396" indent="-228262" algn="l" defTabSz="91304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3918" indent="-228262" algn="l" defTabSz="91304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0438" indent="-228262" algn="l" defTabSz="91304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045" rtl="0" eaLnBrk="1" latinLnBrk="0" hangingPunct="1">
        <a:defRPr sz="1800" kern="1200">
          <a:solidFill>
            <a:schemeClr val="tx1"/>
          </a:solidFill>
          <a:latin typeface="+mn-lt"/>
          <a:ea typeface="+mn-ea"/>
          <a:cs typeface="+mn-cs"/>
        </a:defRPr>
      </a:lvl1pPr>
      <a:lvl2pPr marL="456523" algn="l" defTabSz="913045" rtl="0" eaLnBrk="1" latinLnBrk="0" hangingPunct="1">
        <a:defRPr sz="1800" kern="1200">
          <a:solidFill>
            <a:schemeClr val="tx1"/>
          </a:solidFill>
          <a:latin typeface="+mn-lt"/>
          <a:ea typeface="+mn-ea"/>
          <a:cs typeface="+mn-cs"/>
        </a:defRPr>
      </a:lvl2pPr>
      <a:lvl3pPr marL="913045" algn="l" defTabSz="913045" rtl="0" eaLnBrk="1" latinLnBrk="0" hangingPunct="1">
        <a:defRPr sz="1800" kern="1200">
          <a:solidFill>
            <a:schemeClr val="tx1"/>
          </a:solidFill>
          <a:latin typeface="+mn-lt"/>
          <a:ea typeface="+mn-ea"/>
          <a:cs typeface="+mn-cs"/>
        </a:defRPr>
      </a:lvl3pPr>
      <a:lvl4pPr marL="1369568" algn="l" defTabSz="913045" rtl="0" eaLnBrk="1" latinLnBrk="0" hangingPunct="1">
        <a:defRPr sz="1800" kern="1200">
          <a:solidFill>
            <a:schemeClr val="tx1"/>
          </a:solidFill>
          <a:latin typeface="+mn-lt"/>
          <a:ea typeface="+mn-ea"/>
          <a:cs typeface="+mn-cs"/>
        </a:defRPr>
      </a:lvl4pPr>
      <a:lvl5pPr marL="1826091" algn="l" defTabSz="913045" rtl="0" eaLnBrk="1" latinLnBrk="0" hangingPunct="1">
        <a:defRPr sz="1800" kern="1200">
          <a:solidFill>
            <a:schemeClr val="tx1"/>
          </a:solidFill>
          <a:latin typeface="+mn-lt"/>
          <a:ea typeface="+mn-ea"/>
          <a:cs typeface="+mn-cs"/>
        </a:defRPr>
      </a:lvl5pPr>
      <a:lvl6pPr marL="2282613" algn="l" defTabSz="913045" rtl="0" eaLnBrk="1" latinLnBrk="0" hangingPunct="1">
        <a:defRPr sz="1800" kern="1200">
          <a:solidFill>
            <a:schemeClr val="tx1"/>
          </a:solidFill>
          <a:latin typeface="+mn-lt"/>
          <a:ea typeface="+mn-ea"/>
          <a:cs typeface="+mn-cs"/>
        </a:defRPr>
      </a:lvl6pPr>
      <a:lvl7pPr marL="2739134" algn="l" defTabSz="913045" rtl="0" eaLnBrk="1" latinLnBrk="0" hangingPunct="1">
        <a:defRPr sz="1800" kern="1200">
          <a:solidFill>
            <a:schemeClr val="tx1"/>
          </a:solidFill>
          <a:latin typeface="+mn-lt"/>
          <a:ea typeface="+mn-ea"/>
          <a:cs typeface="+mn-cs"/>
        </a:defRPr>
      </a:lvl7pPr>
      <a:lvl8pPr marL="3195656" algn="l" defTabSz="913045" rtl="0" eaLnBrk="1" latinLnBrk="0" hangingPunct="1">
        <a:defRPr sz="1800" kern="1200">
          <a:solidFill>
            <a:schemeClr val="tx1"/>
          </a:solidFill>
          <a:latin typeface="+mn-lt"/>
          <a:ea typeface="+mn-ea"/>
          <a:cs typeface="+mn-cs"/>
        </a:defRPr>
      </a:lvl8pPr>
      <a:lvl9pPr marL="3652184" algn="l" defTabSz="913045"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5300" y="274639"/>
            <a:ext cx="8915400" cy="1143000"/>
          </a:xfrm>
          <a:prstGeom prst="rect">
            <a:avLst/>
          </a:prstGeom>
        </p:spPr>
        <p:txBody>
          <a:bodyPr vert="horz" lIns="95667" tIns="47833" rIns="95667" bIns="47833" rtlCol="0" anchor="b">
            <a:noAutofit/>
          </a:bodyPr>
          <a:lstStyle/>
          <a:p>
            <a:r>
              <a:rPr lang="en-US" smtClean="0"/>
              <a:t>Click to edit Master title style</a:t>
            </a:r>
            <a:endParaRPr lang="en-GB"/>
          </a:p>
        </p:txBody>
      </p:sp>
      <p:sp>
        <p:nvSpPr>
          <p:cNvPr id="3" name="Text Placeholder 2"/>
          <p:cNvSpPr>
            <a:spLocks noGrp="1"/>
          </p:cNvSpPr>
          <p:nvPr>
            <p:ph type="body" idx="1"/>
          </p:nvPr>
        </p:nvSpPr>
        <p:spPr>
          <a:xfrm>
            <a:off x="495300" y="1600201"/>
            <a:ext cx="8915400" cy="4525963"/>
          </a:xfrm>
          <a:prstGeom prst="rect">
            <a:avLst/>
          </a:prstGeom>
        </p:spPr>
        <p:txBody>
          <a:bodyPr vert="horz" lIns="95667" tIns="47833" rIns="95667" bIns="47833" rtlCol="0">
            <a:no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Date Placeholder 3"/>
          <p:cNvSpPr>
            <a:spLocks noGrp="1"/>
          </p:cNvSpPr>
          <p:nvPr>
            <p:ph type="dt" sz="half" idx="2"/>
          </p:nvPr>
        </p:nvSpPr>
        <p:spPr>
          <a:xfrm>
            <a:off x="5355161" y="6356370"/>
            <a:ext cx="1048068" cy="365125"/>
          </a:xfrm>
          <a:prstGeom prst="rect">
            <a:avLst/>
          </a:prstGeom>
        </p:spPr>
        <p:txBody>
          <a:bodyPr vert="horz" lIns="95667" tIns="47833" rIns="95667" bIns="47833" rtlCol="0" anchor="ctr"/>
          <a:lstStyle>
            <a:lvl1pPr algn="l">
              <a:defRPr sz="1000">
                <a:solidFill>
                  <a:schemeClr val="tx1"/>
                </a:solidFill>
              </a:defRPr>
            </a:lvl1pPr>
          </a:lstStyle>
          <a:p>
            <a:pPr defTabSz="956660" fontAlgn="auto">
              <a:spcBef>
                <a:spcPts val="0"/>
              </a:spcBef>
              <a:spcAft>
                <a:spcPts val="0"/>
              </a:spcAft>
            </a:pPr>
            <a:fld id="{06B64096-513A-4056-AD1A-8089F6AFE02D}" type="datetimeFigureOut">
              <a:rPr lang="en-GB" smtClean="0">
                <a:solidFill>
                  <a:srgbClr val="002244"/>
                </a:solidFill>
                <a:latin typeface="Arial"/>
              </a:rPr>
              <a:pPr defTabSz="956660" fontAlgn="auto">
                <a:spcBef>
                  <a:spcPts val="0"/>
                </a:spcBef>
                <a:spcAft>
                  <a:spcPts val="0"/>
                </a:spcAft>
              </a:pPr>
              <a:t>07/03/2016</a:t>
            </a:fld>
            <a:endParaRPr lang="en-GB">
              <a:solidFill>
                <a:srgbClr val="002244"/>
              </a:solidFill>
              <a:latin typeface="Arial"/>
            </a:endParaRPr>
          </a:p>
        </p:txBody>
      </p:sp>
      <p:sp>
        <p:nvSpPr>
          <p:cNvPr id="5" name="Footer Placeholder 4"/>
          <p:cNvSpPr>
            <a:spLocks noGrp="1"/>
          </p:cNvSpPr>
          <p:nvPr>
            <p:ph type="ftr" sz="quarter" idx="3"/>
          </p:nvPr>
        </p:nvSpPr>
        <p:spPr>
          <a:xfrm>
            <a:off x="6460696" y="6356370"/>
            <a:ext cx="2950006" cy="365125"/>
          </a:xfrm>
          <a:prstGeom prst="rect">
            <a:avLst/>
          </a:prstGeom>
        </p:spPr>
        <p:txBody>
          <a:bodyPr vert="horz" lIns="95667" tIns="47833" rIns="95667" bIns="47833" rtlCol="0" anchor="ctr"/>
          <a:lstStyle>
            <a:lvl1pPr algn="r">
              <a:defRPr sz="1000">
                <a:solidFill>
                  <a:schemeClr val="tx1"/>
                </a:solidFill>
              </a:defRPr>
            </a:lvl1pPr>
          </a:lstStyle>
          <a:p>
            <a:pPr defTabSz="956660" fontAlgn="auto">
              <a:spcBef>
                <a:spcPts val="0"/>
              </a:spcBef>
              <a:spcAft>
                <a:spcPts val="0"/>
              </a:spcAft>
            </a:pPr>
            <a:endParaRPr lang="en-GB" dirty="0">
              <a:solidFill>
                <a:srgbClr val="002244"/>
              </a:solidFill>
              <a:latin typeface="Arial"/>
            </a:endParaRPr>
          </a:p>
        </p:txBody>
      </p:sp>
      <p:sp>
        <p:nvSpPr>
          <p:cNvPr id="6" name="Slide Number Placeholder 5"/>
          <p:cNvSpPr>
            <a:spLocks noGrp="1"/>
          </p:cNvSpPr>
          <p:nvPr>
            <p:ph type="sldNum" sz="quarter" idx="4"/>
          </p:nvPr>
        </p:nvSpPr>
        <p:spPr>
          <a:xfrm>
            <a:off x="4605049" y="6356370"/>
            <a:ext cx="695941" cy="365125"/>
          </a:xfrm>
          <a:prstGeom prst="rect">
            <a:avLst/>
          </a:prstGeom>
        </p:spPr>
        <p:txBody>
          <a:bodyPr vert="horz" lIns="95667" tIns="47833" rIns="95667" bIns="47833" rtlCol="0" anchor="ctr"/>
          <a:lstStyle>
            <a:lvl1pPr algn="ctr">
              <a:defRPr sz="1000">
                <a:solidFill>
                  <a:schemeClr val="tx1"/>
                </a:solidFill>
              </a:defRPr>
            </a:lvl1pPr>
          </a:lstStyle>
          <a:p>
            <a:pPr defTabSz="956660" fontAlgn="auto">
              <a:spcBef>
                <a:spcPts val="0"/>
              </a:spcBef>
              <a:spcAft>
                <a:spcPts val="0"/>
              </a:spcAft>
            </a:pPr>
            <a:fld id="{AC5418B0-CB07-44CE-97FE-8A2F735695C7}" type="slidenum">
              <a:rPr lang="en-GB" smtClean="0">
                <a:solidFill>
                  <a:srgbClr val="002244"/>
                </a:solidFill>
                <a:latin typeface="Arial"/>
              </a:rPr>
              <a:pPr defTabSz="956660" fontAlgn="auto">
                <a:spcBef>
                  <a:spcPts val="0"/>
                </a:spcBef>
                <a:spcAft>
                  <a:spcPts val="0"/>
                </a:spcAft>
              </a:pPr>
              <a:t>‹#›</a:t>
            </a:fld>
            <a:endParaRPr lang="en-GB">
              <a:solidFill>
                <a:srgbClr val="002244"/>
              </a:solidFill>
              <a:latin typeface="Arial"/>
            </a:endParaRPr>
          </a:p>
        </p:txBody>
      </p:sp>
      <p:sp>
        <p:nvSpPr>
          <p:cNvPr id="7" name="Frame 6"/>
          <p:cNvSpPr/>
          <p:nvPr/>
        </p:nvSpPr>
        <p:spPr>
          <a:xfrm>
            <a:off x="0" y="0"/>
            <a:ext cx="9906000" cy="6858000"/>
          </a:xfrm>
          <a:prstGeom prst="frame">
            <a:avLst>
              <a:gd name="adj1" fmla="val 1841"/>
            </a:avLst>
          </a:prstGeom>
          <a:solidFill>
            <a:srgbClr val="001844"/>
          </a:solidFill>
          <a:ln>
            <a:noFill/>
          </a:ln>
        </p:spPr>
        <p:style>
          <a:lnRef idx="2">
            <a:schemeClr val="accent1">
              <a:shade val="50000"/>
            </a:schemeClr>
          </a:lnRef>
          <a:fillRef idx="1">
            <a:schemeClr val="accent1"/>
          </a:fillRef>
          <a:effectRef idx="0">
            <a:schemeClr val="accent1"/>
          </a:effectRef>
          <a:fontRef idx="minor">
            <a:schemeClr val="lt1"/>
          </a:fontRef>
        </p:style>
        <p:txBody>
          <a:bodyPr lIns="83863" tIns="41931" rIns="83863" bIns="41931" rtlCol="0" anchor="ctr"/>
          <a:lstStyle/>
          <a:p>
            <a:pPr algn="ctr" defTabSz="956660" fontAlgn="auto">
              <a:spcBef>
                <a:spcPts val="0"/>
              </a:spcBef>
              <a:spcAft>
                <a:spcPts val="0"/>
              </a:spcAft>
            </a:pPr>
            <a:endParaRPr lang="en-GB" sz="1900">
              <a:solidFill>
                <a:srgbClr val="002244"/>
              </a:solidFill>
            </a:endParaRPr>
          </a:p>
        </p:txBody>
      </p:sp>
      <p:pic>
        <p:nvPicPr>
          <p:cNvPr id="8" name="Picture 7" descr="logo.emf"/>
          <p:cNvPicPr>
            <a:picLocks noChangeAspect="1"/>
          </p:cNvPicPr>
          <p:nvPr/>
        </p:nvPicPr>
        <p:blipFill>
          <a:blip r:embed="rId35" cstate="email">
            <a:extLst>
              <a:ext uri="{28A0092B-C50C-407E-A947-70E740481C1C}">
                <a14:useLocalDpi xmlns:a14="http://schemas.microsoft.com/office/drawing/2010/main"/>
              </a:ext>
            </a:extLst>
          </a:blip>
          <a:stretch>
            <a:fillRect/>
          </a:stretch>
        </p:blipFill>
        <p:spPr>
          <a:xfrm>
            <a:off x="8583170" y="414679"/>
            <a:ext cx="874296" cy="853109"/>
          </a:xfrm>
          <a:prstGeom prst="rect">
            <a:avLst/>
          </a:prstGeom>
        </p:spPr>
      </p:pic>
    </p:spTree>
    <p:extLst>
      <p:ext uri="{BB962C8B-B14F-4D97-AF65-F5344CB8AC3E}">
        <p14:creationId xmlns:p14="http://schemas.microsoft.com/office/powerpoint/2010/main" val="869488409"/>
      </p:ext>
    </p:extLst>
  </p:cSld>
  <p:clrMap bg1="lt1" tx1="dk1" bg2="lt2" tx2="dk2" accent1="accent1" accent2="accent2" accent3="accent3" accent4="accent4" accent5="accent5" accent6="accent6" hlink="hlink" folHlink="folHlink"/>
  <p:sldLayoutIdLst>
    <p:sldLayoutId id="2147483938" r:id="rId1"/>
    <p:sldLayoutId id="2147483939" r:id="rId2"/>
    <p:sldLayoutId id="2147483940" r:id="rId3"/>
    <p:sldLayoutId id="2147483941" r:id="rId4"/>
    <p:sldLayoutId id="2147483942" r:id="rId5"/>
    <p:sldLayoutId id="2147483943" r:id="rId6"/>
    <p:sldLayoutId id="2147483944" r:id="rId7"/>
    <p:sldLayoutId id="2147483945" r:id="rId8"/>
    <p:sldLayoutId id="2147483946" r:id="rId9"/>
    <p:sldLayoutId id="2147483947" r:id="rId10"/>
    <p:sldLayoutId id="2147483948" r:id="rId11"/>
    <p:sldLayoutId id="2147483949" r:id="rId12"/>
    <p:sldLayoutId id="2147483950" r:id="rId13"/>
    <p:sldLayoutId id="2147483951" r:id="rId14"/>
    <p:sldLayoutId id="2147483952" r:id="rId15"/>
    <p:sldLayoutId id="2147483953" r:id="rId16"/>
    <p:sldLayoutId id="2147483954" r:id="rId17"/>
    <p:sldLayoutId id="2147483955" r:id="rId18"/>
    <p:sldLayoutId id="2147483956" r:id="rId19"/>
    <p:sldLayoutId id="2147483957" r:id="rId20"/>
    <p:sldLayoutId id="2147483958" r:id="rId21"/>
    <p:sldLayoutId id="2147483959" r:id="rId22"/>
    <p:sldLayoutId id="2147483960" r:id="rId23"/>
    <p:sldLayoutId id="2147483961" r:id="rId24"/>
    <p:sldLayoutId id="2147483962" r:id="rId25"/>
    <p:sldLayoutId id="2147483963" r:id="rId26"/>
    <p:sldLayoutId id="2147483964" r:id="rId27"/>
    <p:sldLayoutId id="2147483965" r:id="rId28"/>
    <p:sldLayoutId id="2147483966" r:id="rId29"/>
    <p:sldLayoutId id="2147483967" r:id="rId30"/>
    <p:sldLayoutId id="2147483968" r:id="rId31"/>
    <p:sldLayoutId id="2147483969" r:id="rId32"/>
    <p:sldLayoutId id="2147483970" r:id="rId33"/>
  </p:sldLayoutIdLst>
  <p:txStyles>
    <p:titleStyle>
      <a:lvl1pPr algn="l" defTabSz="956660" rtl="0" eaLnBrk="1" latinLnBrk="0" hangingPunct="1">
        <a:spcBef>
          <a:spcPct val="0"/>
        </a:spcBef>
        <a:buNone/>
        <a:defRPr sz="2600" kern="1200">
          <a:solidFill>
            <a:schemeClr val="tx1"/>
          </a:solidFill>
          <a:latin typeface="+mj-lt"/>
          <a:ea typeface="+mj-ea"/>
          <a:cs typeface="+mj-cs"/>
        </a:defRPr>
      </a:lvl1pPr>
    </p:titleStyle>
    <p:bodyStyle>
      <a:lvl1pPr marL="241697" indent="-241697" algn="l" defTabSz="956660" rtl="0" eaLnBrk="1" latinLnBrk="0" hangingPunct="1">
        <a:spcBef>
          <a:spcPts val="1102"/>
        </a:spcBef>
        <a:buFont typeface="Wingdings" pitchFamily="2" charset="2"/>
        <a:buChar char="§"/>
        <a:defRPr sz="1700" kern="1200">
          <a:solidFill>
            <a:schemeClr val="tx1"/>
          </a:solidFill>
          <a:latin typeface="+mn-lt"/>
          <a:ea typeface="+mn-ea"/>
          <a:cs typeface="+mn-cs"/>
        </a:defRPr>
      </a:lvl1pPr>
      <a:lvl2pPr marL="497953" indent="-256254" algn="l" defTabSz="956660" rtl="0" eaLnBrk="1" latinLnBrk="0" hangingPunct="1">
        <a:spcBef>
          <a:spcPct val="20000"/>
        </a:spcBef>
        <a:buClr>
          <a:srgbClr val="2B3E65"/>
        </a:buClr>
        <a:buFont typeface="Wingdings" pitchFamily="2" charset="2"/>
        <a:buChar char="§"/>
        <a:defRPr sz="1700" kern="1200">
          <a:solidFill>
            <a:schemeClr val="tx1"/>
          </a:solidFill>
          <a:latin typeface="+mn-lt"/>
          <a:ea typeface="+mn-ea"/>
          <a:cs typeface="+mn-cs"/>
        </a:defRPr>
      </a:lvl2pPr>
      <a:lvl3pPr marL="739654" indent="-228594" algn="l" defTabSz="956660" rtl="0" eaLnBrk="1" latinLnBrk="0" hangingPunct="1">
        <a:spcBef>
          <a:spcPct val="20000"/>
        </a:spcBef>
        <a:buClr>
          <a:srgbClr val="606B8D"/>
        </a:buClr>
        <a:buFont typeface="Wingdings" pitchFamily="2" charset="2"/>
        <a:buChar char="§"/>
        <a:defRPr sz="1700" kern="1200">
          <a:solidFill>
            <a:schemeClr val="tx1"/>
          </a:solidFill>
          <a:latin typeface="+mn-lt"/>
          <a:ea typeface="+mn-ea"/>
          <a:cs typeface="+mn-cs"/>
        </a:defRPr>
      </a:lvl3pPr>
      <a:lvl4pPr marL="994455" indent="-254803" algn="l" defTabSz="956660" rtl="0" eaLnBrk="1" latinLnBrk="0" hangingPunct="1">
        <a:spcBef>
          <a:spcPct val="20000"/>
        </a:spcBef>
        <a:buClr>
          <a:srgbClr val="A1A7C0"/>
        </a:buClr>
        <a:buFont typeface="Wingdings" pitchFamily="2" charset="2"/>
        <a:buChar char="§"/>
        <a:defRPr sz="1700" kern="1200">
          <a:solidFill>
            <a:schemeClr val="tx1"/>
          </a:solidFill>
          <a:latin typeface="+mn-lt"/>
          <a:ea typeface="+mn-ea"/>
          <a:cs typeface="+mn-cs"/>
        </a:defRPr>
      </a:lvl4pPr>
      <a:lvl5pPr marL="1236152" indent="-227138" algn="l" defTabSz="956660" rtl="0" eaLnBrk="1" latinLnBrk="0" hangingPunct="1">
        <a:spcBef>
          <a:spcPct val="20000"/>
        </a:spcBef>
        <a:buClr>
          <a:srgbClr val="A1A7C0"/>
        </a:buClr>
        <a:buFont typeface="Wingdings" pitchFamily="2" charset="2"/>
        <a:buChar char="§"/>
        <a:defRPr sz="1700" kern="1200">
          <a:solidFill>
            <a:schemeClr val="tx1"/>
          </a:solidFill>
          <a:latin typeface="+mn-lt"/>
          <a:ea typeface="+mn-ea"/>
          <a:cs typeface="+mn-cs"/>
        </a:defRPr>
      </a:lvl5pPr>
      <a:lvl6pPr marL="2630814" indent="-239168" algn="l" defTabSz="956660" rtl="0" eaLnBrk="1" latinLnBrk="0" hangingPunct="1">
        <a:spcBef>
          <a:spcPct val="20000"/>
        </a:spcBef>
        <a:buFont typeface="Arial" pitchFamily="34" charset="0"/>
        <a:buChar char="•"/>
        <a:defRPr sz="2100" kern="1200">
          <a:solidFill>
            <a:schemeClr val="tx1"/>
          </a:solidFill>
          <a:latin typeface="+mn-lt"/>
          <a:ea typeface="+mn-ea"/>
          <a:cs typeface="+mn-cs"/>
        </a:defRPr>
      </a:lvl6pPr>
      <a:lvl7pPr marL="3109146" indent="-239168" algn="l" defTabSz="956660" rtl="0" eaLnBrk="1" latinLnBrk="0" hangingPunct="1">
        <a:spcBef>
          <a:spcPct val="20000"/>
        </a:spcBef>
        <a:buFont typeface="Arial" pitchFamily="34" charset="0"/>
        <a:buChar char="•"/>
        <a:defRPr sz="2100" kern="1200">
          <a:solidFill>
            <a:schemeClr val="tx1"/>
          </a:solidFill>
          <a:latin typeface="+mn-lt"/>
          <a:ea typeface="+mn-ea"/>
          <a:cs typeface="+mn-cs"/>
        </a:defRPr>
      </a:lvl7pPr>
      <a:lvl8pPr marL="3587478" indent="-239168" algn="l" defTabSz="956660" rtl="0" eaLnBrk="1" latinLnBrk="0" hangingPunct="1">
        <a:spcBef>
          <a:spcPct val="20000"/>
        </a:spcBef>
        <a:buFont typeface="Arial" pitchFamily="34" charset="0"/>
        <a:buChar char="•"/>
        <a:defRPr sz="2100" kern="1200">
          <a:solidFill>
            <a:schemeClr val="tx1"/>
          </a:solidFill>
          <a:latin typeface="+mn-lt"/>
          <a:ea typeface="+mn-ea"/>
          <a:cs typeface="+mn-cs"/>
        </a:defRPr>
      </a:lvl8pPr>
      <a:lvl9pPr marL="4065806" indent="-239168" algn="l" defTabSz="956660" rtl="0" eaLnBrk="1" latinLnBrk="0" hangingPunct="1">
        <a:spcBef>
          <a:spcPct val="20000"/>
        </a:spcBef>
        <a:buFont typeface="Arial" pitchFamily="34" charset="0"/>
        <a:buChar char="•"/>
        <a:defRPr sz="2100" kern="1200">
          <a:solidFill>
            <a:schemeClr val="tx1"/>
          </a:solidFill>
          <a:latin typeface="+mn-lt"/>
          <a:ea typeface="+mn-ea"/>
          <a:cs typeface="+mn-cs"/>
        </a:defRPr>
      </a:lvl9pPr>
    </p:bodyStyle>
    <p:otherStyle>
      <a:defPPr>
        <a:defRPr lang="en-US"/>
      </a:defPPr>
      <a:lvl1pPr marL="0" algn="l" defTabSz="956660" rtl="0" eaLnBrk="1" latinLnBrk="0" hangingPunct="1">
        <a:defRPr sz="1900" kern="1200">
          <a:solidFill>
            <a:schemeClr val="tx1"/>
          </a:solidFill>
          <a:latin typeface="+mn-lt"/>
          <a:ea typeface="+mn-ea"/>
          <a:cs typeface="+mn-cs"/>
        </a:defRPr>
      </a:lvl1pPr>
      <a:lvl2pPr marL="478334" algn="l" defTabSz="956660" rtl="0" eaLnBrk="1" latinLnBrk="0" hangingPunct="1">
        <a:defRPr sz="1900" kern="1200">
          <a:solidFill>
            <a:schemeClr val="tx1"/>
          </a:solidFill>
          <a:latin typeface="+mn-lt"/>
          <a:ea typeface="+mn-ea"/>
          <a:cs typeface="+mn-cs"/>
        </a:defRPr>
      </a:lvl2pPr>
      <a:lvl3pPr marL="956660" algn="l" defTabSz="956660" rtl="0" eaLnBrk="1" latinLnBrk="0" hangingPunct="1">
        <a:defRPr sz="1900" kern="1200">
          <a:solidFill>
            <a:schemeClr val="tx1"/>
          </a:solidFill>
          <a:latin typeface="+mn-lt"/>
          <a:ea typeface="+mn-ea"/>
          <a:cs typeface="+mn-cs"/>
        </a:defRPr>
      </a:lvl3pPr>
      <a:lvl4pPr marL="1435001" algn="l" defTabSz="956660" rtl="0" eaLnBrk="1" latinLnBrk="0" hangingPunct="1">
        <a:defRPr sz="1900" kern="1200">
          <a:solidFill>
            <a:schemeClr val="tx1"/>
          </a:solidFill>
          <a:latin typeface="+mn-lt"/>
          <a:ea typeface="+mn-ea"/>
          <a:cs typeface="+mn-cs"/>
        </a:defRPr>
      </a:lvl4pPr>
      <a:lvl5pPr marL="1913321" algn="l" defTabSz="956660" rtl="0" eaLnBrk="1" latinLnBrk="0" hangingPunct="1">
        <a:defRPr sz="1900" kern="1200">
          <a:solidFill>
            <a:schemeClr val="tx1"/>
          </a:solidFill>
          <a:latin typeface="+mn-lt"/>
          <a:ea typeface="+mn-ea"/>
          <a:cs typeface="+mn-cs"/>
        </a:defRPr>
      </a:lvl5pPr>
      <a:lvl6pPr marL="2391652" algn="l" defTabSz="956660" rtl="0" eaLnBrk="1" latinLnBrk="0" hangingPunct="1">
        <a:defRPr sz="1900" kern="1200">
          <a:solidFill>
            <a:schemeClr val="tx1"/>
          </a:solidFill>
          <a:latin typeface="+mn-lt"/>
          <a:ea typeface="+mn-ea"/>
          <a:cs typeface="+mn-cs"/>
        </a:defRPr>
      </a:lvl6pPr>
      <a:lvl7pPr marL="2869981" algn="l" defTabSz="956660" rtl="0" eaLnBrk="1" latinLnBrk="0" hangingPunct="1">
        <a:defRPr sz="1900" kern="1200">
          <a:solidFill>
            <a:schemeClr val="tx1"/>
          </a:solidFill>
          <a:latin typeface="+mn-lt"/>
          <a:ea typeface="+mn-ea"/>
          <a:cs typeface="+mn-cs"/>
        </a:defRPr>
      </a:lvl7pPr>
      <a:lvl8pPr marL="3348308" algn="l" defTabSz="956660" rtl="0" eaLnBrk="1" latinLnBrk="0" hangingPunct="1">
        <a:defRPr sz="1900" kern="1200">
          <a:solidFill>
            <a:schemeClr val="tx1"/>
          </a:solidFill>
          <a:latin typeface="+mn-lt"/>
          <a:ea typeface="+mn-ea"/>
          <a:cs typeface="+mn-cs"/>
        </a:defRPr>
      </a:lvl8pPr>
      <a:lvl9pPr marL="3826642" algn="l" defTabSz="956660" rtl="0" eaLnBrk="1" latinLnBrk="0" hangingPunct="1">
        <a:defRPr sz="19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314962" y="5564908"/>
            <a:ext cx="9589839" cy="1292464"/>
          </a:xfrm>
          <a:prstGeom prst="rect">
            <a:avLst/>
          </a:prstGeom>
        </p:spPr>
      </p:pic>
    </p:spTree>
    <p:extLst>
      <p:ext uri="{BB962C8B-B14F-4D97-AF65-F5344CB8AC3E}">
        <p14:creationId xmlns:p14="http://schemas.microsoft.com/office/powerpoint/2010/main" val="3533414647"/>
      </p:ext>
    </p:extLst>
  </p:cSld>
  <p:clrMap bg1="lt1" tx1="dk1" bg2="lt2" tx2="dk2" accent1="accent1" accent2="accent2" accent3="accent3" accent4="accent4" accent5="accent5" accent6="accent6" hlink="hlink" folHlink="folHlink"/>
  <p:sldLayoutIdLst>
    <p:sldLayoutId id="2147483974" r:id="rId1"/>
    <p:sldLayoutId id="2147483975" r:id="rId2"/>
  </p:sldLayoutIdLst>
  <p:timing>
    <p:tnLst>
      <p:par>
        <p:cTn id="1" dur="indefinite" restart="never" nodeType="tmRoot"/>
      </p:par>
    </p:tnLst>
  </p:timing>
  <p:txStyles>
    <p:titleStyle>
      <a:lvl1pPr algn="ctr" defTabSz="913279" rtl="0" eaLnBrk="1" latinLnBrk="0" hangingPunct="1">
        <a:spcBef>
          <a:spcPct val="0"/>
        </a:spcBef>
        <a:buNone/>
        <a:defRPr sz="4400" kern="1200">
          <a:solidFill>
            <a:schemeClr val="tx1"/>
          </a:solidFill>
          <a:latin typeface="+mj-lt"/>
          <a:ea typeface="+mj-ea"/>
          <a:cs typeface="+mj-cs"/>
        </a:defRPr>
      </a:lvl1pPr>
    </p:titleStyle>
    <p:bodyStyle>
      <a:lvl1pPr marL="342476" indent="-342476" algn="l" defTabSz="913279"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037" indent="-285399" algn="l" defTabSz="913279"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1595" indent="-228319" algn="l" defTabSz="913279"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8231" indent="-228319" algn="l" defTabSz="91327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4871" indent="-228319" algn="l" defTabSz="91327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1511" indent="-228319" algn="l" defTabSz="91327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68145" indent="-228319" algn="l" defTabSz="91327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4782" indent="-228319" algn="l" defTabSz="91327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1418" indent="-228319" algn="l" defTabSz="91327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3279" rtl="0" eaLnBrk="1" latinLnBrk="0" hangingPunct="1">
        <a:defRPr sz="1800" kern="1200">
          <a:solidFill>
            <a:schemeClr val="tx1"/>
          </a:solidFill>
          <a:latin typeface="+mn-lt"/>
          <a:ea typeface="+mn-ea"/>
          <a:cs typeface="+mn-cs"/>
        </a:defRPr>
      </a:lvl1pPr>
      <a:lvl2pPr marL="456638" algn="l" defTabSz="913279" rtl="0" eaLnBrk="1" latinLnBrk="0" hangingPunct="1">
        <a:defRPr sz="1800" kern="1200">
          <a:solidFill>
            <a:schemeClr val="tx1"/>
          </a:solidFill>
          <a:latin typeface="+mn-lt"/>
          <a:ea typeface="+mn-ea"/>
          <a:cs typeface="+mn-cs"/>
        </a:defRPr>
      </a:lvl2pPr>
      <a:lvl3pPr marL="913279" algn="l" defTabSz="913279" rtl="0" eaLnBrk="1" latinLnBrk="0" hangingPunct="1">
        <a:defRPr sz="1800" kern="1200">
          <a:solidFill>
            <a:schemeClr val="tx1"/>
          </a:solidFill>
          <a:latin typeface="+mn-lt"/>
          <a:ea typeface="+mn-ea"/>
          <a:cs typeface="+mn-cs"/>
        </a:defRPr>
      </a:lvl3pPr>
      <a:lvl4pPr marL="1369914" algn="l" defTabSz="913279" rtl="0" eaLnBrk="1" latinLnBrk="0" hangingPunct="1">
        <a:defRPr sz="1800" kern="1200">
          <a:solidFill>
            <a:schemeClr val="tx1"/>
          </a:solidFill>
          <a:latin typeface="+mn-lt"/>
          <a:ea typeface="+mn-ea"/>
          <a:cs typeface="+mn-cs"/>
        </a:defRPr>
      </a:lvl4pPr>
      <a:lvl5pPr marL="1826552" algn="l" defTabSz="913279" rtl="0" eaLnBrk="1" latinLnBrk="0" hangingPunct="1">
        <a:defRPr sz="1800" kern="1200">
          <a:solidFill>
            <a:schemeClr val="tx1"/>
          </a:solidFill>
          <a:latin typeface="+mn-lt"/>
          <a:ea typeface="+mn-ea"/>
          <a:cs typeface="+mn-cs"/>
        </a:defRPr>
      </a:lvl5pPr>
      <a:lvl6pPr marL="2283189" algn="l" defTabSz="913279" rtl="0" eaLnBrk="1" latinLnBrk="0" hangingPunct="1">
        <a:defRPr sz="1800" kern="1200">
          <a:solidFill>
            <a:schemeClr val="tx1"/>
          </a:solidFill>
          <a:latin typeface="+mn-lt"/>
          <a:ea typeface="+mn-ea"/>
          <a:cs typeface="+mn-cs"/>
        </a:defRPr>
      </a:lvl6pPr>
      <a:lvl7pPr marL="2739825" algn="l" defTabSz="913279" rtl="0" eaLnBrk="1" latinLnBrk="0" hangingPunct="1">
        <a:defRPr sz="1800" kern="1200">
          <a:solidFill>
            <a:schemeClr val="tx1"/>
          </a:solidFill>
          <a:latin typeface="+mn-lt"/>
          <a:ea typeface="+mn-ea"/>
          <a:cs typeface="+mn-cs"/>
        </a:defRPr>
      </a:lvl7pPr>
      <a:lvl8pPr marL="3196462" algn="l" defTabSz="913279" rtl="0" eaLnBrk="1" latinLnBrk="0" hangingPunct="1">
        <a:defRPr sz="1800" kern="1200">
          <a:solidFill>
            <a:schemeClr val="tx1"/>
          </a:solidFill>
          <a:latin typeface="+mn-lt"/>
          <a:ea typeface="+mn-ea"/>
          <a:cs typeface="+mn-cs"/>
        </a:defRPr>
      </a:lvl8pPr>
      <a:lvl9pPr marL="3653102" algn="l" defTabSz="913279"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5300" y="274639"/>
            <a:ext cx="8915400" cy="1143000"/>
          </a:xfrm>
          <a:prstGeom prst="rect">
            <a:avLst/>
          </a:prstGeom>
        </p:spPr>
        <p:txBody>
          <a:bodyPr vert="horz" lIns="95697" tIns="47849" rIns="95697" bIns="47849" rtlCol="0" anchor="b">
            <a:noAutofit/>
          </a:bodyPr>
          <a:lstStyle/>
          <a:p>
            <a:r>
              <a:rPr lang="en-US" smtClean="0"/>
              <a:t>Click to edit Master title style</a:t>
            </a:r>
            <a:endParaRPr lang="en-GB"/>
          </a:p>
        </p:txBody>
      </p:sp>
      <p:sp>
        <p:nvSpPr>
          <p:cNvPr id="3" name="Text Placeholder 2"/>
          <p:cNvSpPr>
            <a:spLocks noGrp="1"/>
          </p:cNvSpPr>
          <p:nvPr>
            <p:ph type="body" idx="1"/>
          </p:nvPr>
        </p:nvSpPr>
        <p:spPr>
          <a:xfrm>
            <a:off x="495300" y="1600201"/>
            <a:ext cx="8915400" cy="4525963"/>
          </a:xfrm>
          <a:prstGeom prst="rect">
            <a:avLst/>
          </a:prstGeom>
        </p:spPr>
        <p:txBody>
          <a:bodyPr vert="horz" lIns="95697" tIns="47849" rIns="95697" bIns="47849" rtlCol="0">
            <a:no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Date Placeholder 3"/>
          <p:cNvSpPr>
            <a:spLocks noGrp="1"/>
          </p:cNvSpPr>
          <p:nvPr>
            <p:ph type="dt" sz="half" idx="2"/>
          </p:nvPr>
        </p:nvSpPr>
        <p:spPr>
          <a:xfrm>
            <a:off x="5355161" y="6356365"/>
            <a:ext cx="1048068" cy="365125"/>
          </a:xfrm>
          <a:prstGeom prst="rect">
            <a:avLst/>
          </a:prstGeom>
        </p:spPr>
        <p:txBody>
          <a:bodyPr vert="horz" lIns="95697" tIns="47849" rIns="95697" bIns="47849" rtlCol="0" anchor="ctr"/>
          <a:lstStyle>
            <a:lvl1pPr algn="l">
              <a:defRPr sz="1000">
                <a:solidFill>
                  <a:schemeClr val="tx1"/>
                </a:solidFill>
              </a:defRPr>
            </a:lvl1pPr>
          </a:lstStyle>
          <a:p>
            <a:pPr defTabSz="956963" fontAlgn="auto">
              <a:spcBef>
                <a:spcPts val="0"/>
              </a:spcBef>
              <a:spcAft>
                <a:spcPts val="0"/>
              </a:spcAft>
            </a:pPr>
            <a:fld id="{06B64096-513A-4056-AD1A-8089F6AFE02D}" type="datetimeFigureOut">
              <a:rPr lang="en-GB" smtClean="0">
                <a:solidFill>
                  <a:srgbClr val="002244"/>
                </a:solidFill>
                <a:latin typeface="Arial"/>
              </a:rPr>
              <a:pPr defTabSz="956963" fontAlgn="auto">
                <a:spcBef>
                  <a:spcPts val="0"/>
                </a:spcBef>
                <a:spcAft>
                  <a:spcPts val="0"/>
                </a:spcAft>
              </a:pPr>
              <a:t>07/03/2016</a:t>
            </a:fld>
            <a:endParaRPr lang="en-GB">
              <a:solidFill>
                <a:srgbClr val="002244"/>
              </a:solidFill>
              <a:latin typeface="Arial"/>
            </a:endParaRPr>
          </a:p>
        </p:txBody>
      </p:sp>
      <p:sp>
        <p:nvSpPr>
          <p:cNvPr id="5" name="Footer Placeholder 4"/>
          <p:cNvSpPr>
            <a:spLocks noGrp="1"/>
          </p:cNvSpPr>
          <p:nvPr>
            <p:ph type="ftr" sz="quarter" idx="3"/>
          </p:nvPr>
        </p:nvSpPr>
        <p:spPr>
          <a:xfrm>
            <a:off x="6460696" y="6356365"/>
            <a:ext cx="2950006" cy="365125"/>
          </a:xfrm>
          <a:prstGeom prst="rect">
            <a:avLst/>
          </a:prstGeom>
        </p:spPr>
        <p:txBody>
          <a:bodyPr vert="horz" lIns="95697" tIns="47849" rIns="95697" bIns="47849" rtlCol="0" anchor="ctr"/>
          <a:lstStyle>
            <a:lvl1pPr algn="r">
              <a:defRPr sz="1000">
                <a:solidFill>
                  <a:schemeClr val="tx1"/>
                </a:solidFill>
              </a:defRPr>
            </a:lvl1pPr>
          </a:lstStyle>
          <a:p>
            <a:pPr defTabSz="956963" fontAlgn="auto">
              <a:spcBef>
                <a:spcPts val="0"/>
              </a:spcBef>
              <a:spcAft>
                <a:spcPts val="0"/>
              </a:spcAft>
            </a:pPr>
            <a:endParaRPr lang="en-GB" dirty="0">
              <a:solidFill>
                <a:srgbClr val="002244"/>
              </a:solidFill>
              <a:latin typeface="Arial"/>
            </a:endParaRPr>
          </a:p>
        </p:txBody>
      </p:sp>
      <p:sp>
        <p:nvSpPr>
          <p:cNvPr id="6" name="Slide Number Placeholder 5"/>
          <p:cNvSpPr>
            <a:spLocks noGrp="1"/>
          </p:cNvSpPr>
          <p:nvPr>
            <p:ph type="sldNum" sz="quarter" idx="4"/>
          </p:nvPr>
        </p:nvSpPr>
        <p:spPr>
          <a:xfrm>
            <a:off x="4605044" y="6356365"/>
            <a:ext cx="695941" cy="365125"/>
          </a:xfrm>
          <a:prstGeom prst="rect">
            <a:avLst/>
          </a:prstGeom>
        </p:spPr>
        <p:txBody>
          <a:bodyPr vert="horz" lIns="95697" tIns="47849" rIns="95697" bIns="47849" rtlCol="0" anchor="ctr"/>
          <a:lstStyle>
            <a:lvl1pPr algn="ctr">
              <a:defRPr sz="1000">
                <a:solidFill>
                  <a:schemeClr val="tx1"/>
                </a:solidFill>
              </a:defRPr>
            </a:lvl1pPr>
          </a:lstStyle>
          <a:p>
            <a:pPr defTabSz="956963" fontAlgn="auto">
              <a:spcBef>
                <a:spcPts val="0"/>
              </a:spcBef>
              <a:spcAft>
                <a:spcPts val="0"/>
              </a:spcAft>
            </a:pPr>
            <a:fld id="{AC5418B0-CB07-44CE-97FE-8A2F735695C7}" type="slidenum">
              <a:rPr lang="en-GB" smtClean="0">
                <a:solidFill>
                  <a:srgbClr val="002244"/>
                </a:solidFill>
                <a:latin typeface="Arial"/>
              </a:rPr>
              <a:pPr defTabSz="956963" fontAlgn="auto">
                <a:spcBef>
                  <a:spcPts val="0"/>
                </a:spcBef>
                <a:spcAft>
                  <a:spcPts val="0"/>
                </a:spcAft>
              </a:pPr>
              <a:t>‹#›</a:t>
            </a:fld>
            <a:endParaRPr lang="en-GB">
              <a:solidFill>
                <a:srgbClr val="002244"/>
              </a:solidFill>
              <a:latin typeface="Arial"/>
            </a:endParaRPr>
          </a:p>
        </p:txBody>
      </p:sp>
      <p:sp>
        <p:nvSpPr>
          <p:cNvPr id="7" name="Frame 6"/>
          <p:cNvSpPr/>
          <p:nvPr/>
        </p:nvSpPr>
        <p:spPr>
          <a:xfrm>
            <a:off x="0" y="0"/>
            <a:ext cx="9906000" cy="6858000"/>
          </a:xfrm>
          <a:prstGeom prst="frame">
            <a:avLst>
              <a:gd name="adj1" fmla="val 1841"/>
            </a:avLst>
          </a:prstGeom>
          <a:solidFill>
            <a:srgbClr val="001844"/>
          </a:solidFill>
          <a:ln>
            <a:noFill/>
          </a:ln>
        </p:spPr>
        <p:style>
          <a:lnRef idx="2">
            <a:schemeClr val="accent1">
              <a:shade val="50000"/>
            </a:schemeClr>
          </a:lnRef>
          <a:fillRef idx="1">
            <a:schemeClr val="accent1"/>
          </a:fillRef>
          <a:effectRef idx="0">
            <a:schemeClr val="accent1"/>
          </a:effectRef>
          <a:fontRef idx="minor">
            <a:schemeClr val="lt1"/>
          </a:fontRef>
        </p:style>
        <p:txBody>
          <a:bodyPr lIns="83890" tIns="41945" rIns="83890" bIns="41945" rtlCol="0" anchor="ctr"/>
          <a:lstStyle/>
          <a:p>
            <a:pPr algn="ctr" defTabSz="956963" fontAlgn="auto">
              <a:spcBef>
                <a:spcPts val="0"/>
              </a:spcBef>
              <a:spcAft>
                <a:spcPts val="0"/>
              </a:spcAft>
            </a:pPr>
            <a:endParaRPr lang="en-GB" sz="1900">
              <a:solidFill>
                <a:srgbClr val="002244"/>
              </a:solidFill>
            </a:endParaRPr>
          </a:p>
        </p:txBody>
      </p:sp>
      <p:pic>
        <p:nvPicPr>
          <p:cNvPr id="8" name="Picture 7" descr="logo.emf"/>
          <p:cNvPicPr>
            <a:picLocks noChangeAspect="1"/>
          </p:cNvPicPr>
          <p:nvPr/>
        </p:nvPicPr>
        <p:blipFill>
          <a:blip r:embed="rId35" cstate="email">
            <a:extLst>
              <a:ext uri="{28A0092B-C50C-407E-A947-70E740481C1C}">
                <a14:useLocalDpi xmlns:a14="http://schemas.microsoft.com/office/drawing/2010/main"/>
              </a:ext>
            </a:extLst>
          </a:blip>
          <a:stretch>
            <a:fillRect/>
          </a:stretch>
        </p:blipFill>
        <p:spPr>
          <a:xfrm>
            <a:off x="8583170" y="414679"/>
            <a:ext cx="874296" cy="853109"/>
          </a:xfrm>
          <a:prstGeom prst="rect">
            <a:avLst/>
          </a:prstGeom>
        </p:spPr>
      </p:pic>
    </p:spTree>
    <p:extLst>
      <p:ext uri="{BB962C8B-B14F-4D97-AF65-F5344CB8AC3E}">
        <p14:creationId xmlns:p14="http://schemas.microsoft.com/office/powerpoint/2010/main" val="3839843468"/>
      </p:ext>
    </p:extLst>
  </p:cSld>
  <p:clrMap bg1="lt1" tx1="dk1" bg2="lt2" tx2="dk2" accent1="accent1" accent2="accent2" accent3="accent3" accent4="accent4" accent5="accent5" accent6="accent6" hlink="hlink" folHlink="folHlink"/>
  <p:sldLayoutIdLst>
    <p:sldLayoutId id="2147483977" r:id="rId1"/>
    <p:sldLayoutId id="2147483978" r:id="rId2"/>
    <p:sldLayoutId id="2147483979" r:id="rId3"/>
    <p:sldLayoutId id="2147483980" r:id="rId4"/>
    <p:sldLayoutId id="2147483981" r:id="rId5"/>
    <p:sldLayoutId id="2147483982" r:id="rId6"/>
    <p:sldLayoutId id="2147483983" r:id="rId7"/>
    <p:sldLayoutId id="2147483984" r:id="rId8"/>
    <p:sldLayoutId id="2147483985" r:id="rId9"/>
    <p:sldLayoutId id="2147483986" r:id="rId10"/>
    <p:sldLayoutId id="2147483987" r:id="rId11"/>
    <p:sldLayoutId id="2147483988" r:id="rId12"/>
    <p:sldLayoutId id="2147483989" r:id="rId13"/>
    <p:sldLayoutId id="2147483990" r:id="rId14"/>
    <p:sldLayoutId id="2147483991" r:id="rId15"/>
    <p:sldLayoutId id="2147483992" r:id="rId16"/>
    <p:sldLayoutId id="2147483993" r:id="rId17"/>
    <p:sldLayoutId id="2147483994" r:id="rId18"/>
    <p:sldLayoutId id="2147483995" r:id="rId19"/>
    <p:sldLayoutId id="2147483996" r:id="rId20"/>
    <p:sldLayoutId id="2147483997" r:id="rId21"/>
    <p:sldLayoutId id="2147483998" r:id="rId22"/>
    <p:sldLayoutId id="2147483999" r:id="rId23"/>
    <p:sldLayoutId id="2147484000" r:id="rId24"/>
    <p:sldLayoutId id="2147484001" r:id="rId25"/>
    <p:sldLayoutId id="2147484002" r:id="rId26"/>
    <p:sldLayoutId id="2147484003" r:id="rId27"/>
    <p:sldLayoutId id="2147484004" r:id="rId28"/>
    <p:sldLayoutId id="2147484005" r:id="rId29"/>
    <p:sldLayoutId id="2147484006" r:id="rId30"/>
    <p:sldLayoutId id="2147484007" r:id="rId31"/>
    <p:sldLayoutId id="2147484008" r:id="rId32"/>
    <p:sldLayoutId id="2147484009" r:id="rId33"/>
  </p:sldLayoutIdLst>
  <p:txStyles>
    <p:titleStyle>
      <a:lvl1pPr algn="l" defTabSz="956963" rtl="0" eaLnBrk="1" latinLnBrk="0" hangingPunct="1">
        <a:spcBef>
          <a:spcPct val="0"/>
        </a:spcBef>
        <a:buNone/>
        <a:defRPr sz="2600" kern="1200">
          <a:solidFill>
            <a:schemeClr val="tx1"/>
          </a:solidFill>
          <a:latin typeface="+mj-lt"/>
          <a:ea typeface="+mj-ea"/>
          <a:cs typeface="+mj-cs"/>
        </a:defRPr>
      </a:lvl1pPr>
    </p:titleStyle>
    <p:bodyStyle>
      <a:lvl1pPr marL="241776" indent="-241776" algn="l" defTabSz="956963" rtl="0" eaLnBrk="1" latinLnBrk="0" hangingPunct="1">
        <a:spcBef>
          <a:spcPts val="1102"/>
        </a:spcBef>
        <a:buFont typeface="Wingdings" pitchFamily="2" charset="2"/>
        <a:buChar char="§"/>
        <a:defRPr sz="1700" kern="1200">
          <a:solidFill>
            <a:schemeClr val="tx1"/>
          </a:solidFill>
          <a:latin typeface="+mn-lt"/>
          <a:ea typeface="+mn-ea"/>
          <a:cs typeface="+mn-cs"/>
        </a:defRPr>
      </a:lvl1pPr>
      <a:lvl2pPr marL="498113" indent="-256338" algn="l" defTabSz="956963" rtl="0" eaLnBrk="1" latinLnBrk="0" hangingPunct="1">
        <a:spcBef>
          <a:spcPct val="20000"/>
        </a:spcBef>
        <a:buClr>
          <a:srgbClr val="2B3E65"/>
        </a:buClr>
        <a:buFont typeface="Wingdings" pitchFamily="2" charset="2"/>
        <a:buChar char="§"/>
        <a:defRPr sz="1700" kern="1200">
          <a:solidFill>
            <a:schemeClr val="tx1"/>
          </a:solidFill>
          <a:latin typeface="+mn-lt"/>
          <a:ea typeface="+mn-ea"/>
          <a:cs typeface="+mn-cs"/>
        </a:defRPr>
      </a:lvl2pPr>
      <a:lvl3pPr marL="739885" indent="-228667" algn="l" defTabSz="956963" rtl="0" eaLnBrk="1" latinLnBrk="0" hangingPunct="1">
        <a:spcBef>
          <a:spcPct val="20000"/>
        </a:spcBef>
        <a:buClr>
          <a:srgbClr val="606B8D"/>
        </a:buClr>
        <a:buFont typeface="Wingdings" pitchFamily="2" charset="2"/>
        <a:buChar char="§"/>
        <a:defRPr sz="1700" kern="1200">
          <a:solidFill>
            <a:schemeClr val="tx1"/>
          </a:solidFill>
          <a:latin typeface="+mn-lt"/>
          <a:ea typeface="+mn-ea"/>
          <a:cs typeface="+mn-cs"/>
        </a:defRPr>
      </a:lvl3pPr>
      <a:lvl4pPr marL="994768" indent="-254883" algn="l" defTabSz="956963" rtl="0" eaLnBrk="1" latinLnBrk="0" hangingPunct="1">
        <a:spcBef>
          <a:spcPct val="20000"/>
        </a:spcBef>
        <a:buClr>
          <a:srgbClr val="A1A7C0"/>
        </a:buClr>
        <a:buFont typeface="Wingdings" pitchFamily="2" charset="2"/>
        <a:buChar char="§"/>
        <a:defRPr sz="1700" kern="1200">
          <a:solidFill>
            <a:schemeClr val="tx1"/>
          </a:solidFill>
          <a:latin typeface="+mn-lt"/>
          <a:ea typeface="+mn-ea"/>
          <a:cs typeface="+mn-cs"/>
        </a:defRPr>
      </a:lvl4pPr>
      <a:lvl5pPr marL="1236542" indent="-227209" algn="l" defTabSz="956963" rtl="0" eaLnBrk="1" latinLnBrk="0" hangingPunct="1">
        <a:spcBef>
          <a:spcPct val="20000"/>
        </a:spcBef>
        <a:buClr>
          <a:srgbClr val="A1A7C0"/>
        </a:buClr>
        <a:buFont typeface="Wingdings" pitchFamily="2" charset="2"/>
        <a:buChar char="§"/>
        <a:defRPr sz="1700" kern="1200">
          <a:solidFill>
            <a:schemeClr val="tx1"/>
          </a:solidFill>
          <a:latin typeface="+mn-lt"/>
          <a:ea typeface="+mn-ea"/>
          <a:cs typeface="+mn-cs"/>
        </a:defRPr>
      </a:lvl5pPr>
      <a:lvl6pPr marL="2631645" indent="-239243" algn="l" defTabSz="956963" rtl="0" eaLnBrk="1" latinLnBrk="0" hangingPunct="1">
        <a:spcBef>
          <a:spcPct val="20000"/>
        </a:spcBef>
        <a:buFont typeface="Arial" pitchFamily="34" charset="0"/>
        <a:buChar char="•"/>
        <a:defRPr sz="2100" kern="1200">
          <a:solidFill>
            <a:schemeClr val="tx1"/>
          </a:solidFill>
          <a:latin typeface="+mn-lt"/>
          <a:ea typeface="+mn-ea"/>
          <a:cs typeface="+mn-cs"/>
        </a:defRPr>
      </a:lvl6pPr>
      <a:lvl7pPr marL="3110127" indent="-239243" algn="l" defTabSz="956963" rtl="0" eaLnBrk="1" latinLnBrk="0" hangingPunct="1">
        <a:spcBef>
          <a:spcPct val="20000"/>
        </a:spcBef>
        <a:buFont typeface="Arial" pitchFamily="34" charset="0"/>
        <a:buChar char="•"/>
        <a:defRPr sz="2100" kern="1200">
          <a:solidFill>
            <a:schemeClr val="tx1"/>
          </a:solidFill>
          <a:latin typeface="+mn-lt"/>
          <a:ea typeface="+mn-ea"/>
          <a:cs typeface="+mn-cs"/>
        </a:defRPr>
      </a:lvl7pPr>
      <a:lvl8pPr marL="3588611" indent="-239243" algn="l" defTabSz="956963" rtl="0" eaLnBrk="1" latinLnBrk="0" hangingPunct="1">
        <a:spcBef>
          <a:spcPct val="20000"/>
        </a:spcBef>
        <a:buFont typeface="Arial" pitchFamily="34" charset="0"/>
        <a:buChar char="•"/>
        <a:defRPr sz="2100" kern="1200">
          <a:solidFill>
            <a:schemeClr val="tx1"/>
          </a:solidFill>
          <a:latin typeface="+mn-lt"/>
          <a:ea typeface="+mn-ea"/>
          <a:cs typeface="+mn-cs"/>
        </a:defRPr>
      </a:lvl8pPr>
      <a:lvl9pPr marL="4067089" indent="-239243" algn="l" defTabSz="956963" rtl="0" eaLnBrk="1" latinLnBrk="0" hangingPunct="1">
        <a:spcBef>
          <a:spcPct val="20000"/>
        </a:spcBef>
        <a:buFont typeface="Arial" pitchFamily="34" charset="0"/>
        <a:buChar char="•"/>
        <a:defRPr sz="2100" kern="1200">
          <a:solidFill>
            <a:schemeClr val="tx1"/>
          </a:solidFill>
          <a:latin typeface="+mn-lt"/>
          <a:ea typeface="+mn-ea"/>
          <a:cs typeface="+mn-cs"/>
        </a:defRPr>
      </a:lvl9pPr>
    </p:bodyStyle>
    <p:otherStyle>
      <a:defPPr>
        <a:defRPr lang="en-US"/>
      </a:defPPr>
      <a:lvl1pPr marL="0" algn="l" defTabSz="956963" rtl="0" eaLnBrk="1" latinLnBrk="0" hangingPunct="1">
        <a:defRPr sz="1900" kern="1200">
          <a:solidFill>
            <a:schemeClr val="tx1"/>
          </a:solidFill>
          <a:latin typeface="+mn-lt"/>
          <a:ea typeface="+mn-ea"/>
          <a:cs typeface="+mn-cs"/>
        </a:defRPr>
      </a:lvl1pPr>
      <a:lvl2pPr marL="478484" algn="l" defTabSz="956963" rtl="0" eaLnBrk="1" latinLnBrk="0" hangingPunct="1">
        <a:defRPr sz="1900" kern="1200">
          <a:solidFill>
            <a:schemeClr val="tx1"/>
          </a:solidFill>
          <a:latin typeface="+mn-lt"/>
          <a:ea typeface="+mn-ea"/>
          <a:cs typeface="+mn-cs"/>
        </a:defRPr>
      </a:lvl2pPr>
      <a:lvl3pPr marL="956963" algn="l" defTabSz="956963" rtl="0" eaLnBrk="1" latinLnBrk="0" hangingPunct="1">
        <a:defRPr sz="1900" kern="1200">
          <a:solidFill>
            <a:schemeClr val="tx1"/>
          </a:solidFill>
          <a:latin typeface="+mn-lt"/>
          <a:ea typeface="+mn-ea"/>
          <a:cs typeface="+mn-cs"/>
        </a:defRPr>
      </a:lvl3pPr>
      <a:lvl4pPr marL="1435452" algn="l" defTabSz="956963" rtl="0" eaLnBrk="1" latinLnBrk="0" hangingPunct="1">
        <a:defRPr sz="1900" kern="1200">
          <a:solidFill>
            <a:schemeClr val="tx1"/>
          </a:solidFill>
          <a:latin typeface="+mn-lt"/>
          <a:ea typeface="+mn-ea"/>
          <a:cs typeface="+mn-cs"/>
        </a:defRPr>
      </a:lvl4pPr>
      <a:lvl5pPr marL="1913925" algn="l" defTabSz="956963" rtl="0" eaLnBrk="1" latinLnBrk="0" hangingPunct="1">
        <a:defRPr sz="1900" kern="1200">
          <a:solidFill>
            <a:schemeClr val="tx1"/>
          </a:solidFill>
          <a:latin typeface="+mn-lt"/>
          <a:ea typeface="+mn-ea"/>
          <a:cs typeface="+mn-cs"/>
        </a:defRPr>
      </a:lvl5pPr>
      <a:lvl6pPr marL="2392406" algn="l" defTabSz="956963" rtl="0" eaLnBrk="1" latinLnBrk="0" hangingPunct="1">
        <a:defRPr sz="1900" kern="1200">
          <a:solidFill>
            <a:schemeClr val="tx1"/>
          </a:solidFill>
          <a:latin typeface="+mn-lt"/>
          <a:ea typeface="+mn-ea"/>
          <a:cs typeface="+mn-cs"/>
        </a:defRPr>
      </a:lvl6pPr>
      <a:lvl7pPr marL="2870887" algn="l" defTabSz="956963" rtl="0" eaLnBrk="1" latinLnBrk="0" hangingPunct="1">
        <a:defRPr sz="1900" kern="1200">
          <a:solidFill>
            <a:schemeClr val="tx1"/>
          </a:solidFill>
          <a:latin typeface="+mn-lt"/>
          <a:ea typeface="+mn-ea"/>
          <a:cs typeface="+mn-cs"/>
        </a:defRPr>
      </a:lvl7pPr>
      <a:lvl8pPr marL="3349366" algn="l" defTabSz="956963" rtl="0" eaLnBrk="1" latinLnBrk="0" hangingPunct="1">
        <a:defRPr sz="1900" kern="1200">
          <a:solidFill>
            <a:schemeClr val="tx1"/>
          </a:solidFill>
          <a:latin typeface="+mn-lt"/>
          <a:ea typeface="+mn-ea"/>
          <a:cs typeface="+mn-cs"/>
        </a:defRPr>
      </a:lvl8pPr>
      <a:lvl9pPr marL="3827849" algn="l" defTabSz="956963" rtl="0" eaLnBrk="1" latinLnBrk="0" hangingPunct="1">
        <a:defRPr sz="19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Rectangle 12"/>
          <p:cNvSpPr/>
          <p:nvPr userDrawn="1"/>
        </p:nvSpPr>
        <p:spPr>
          <a:xfrm>
            <a:off x="0" y="300038"/>
            <a:ext cx="9906000" cy="271462"/>
          </a:xfrm>
          <a:prstGeom prst="rect">
            <a:avLst/>
          </a:prstGeom>
          <a:solidFill>
            <a:srgbClr val="969118"/>
          </a:solidFill>
          <a:ln>
            <a:noFill/>
          </a:ln>
        </p:spPr>
        <p:style>
          <a:lnRef idx="2">
            <a:schemeClr val="accent1">
              <a:shade val="50000"/>
            </a:schemeClr>
          </a:lnRef>
          <a:fillRef idx="1">
            <a:schemeClr val="accent1"/>
          </a:fillRef>
          <a:effectRef idx="0">
            <a:schemeClr val="accent1"/>
          </a:effectRef>
          <a:fontRef idx="minor">
            <a:schemeClr val="lt1"/>
          </a:fontRef>
        </p:style>
        <p:txBody>
          <a:bodyPr lIns="91358" tIns="45679" rIns="91358" bIns="45679" anchor="ctr"/>
          <a:lstStyle/>
          <a:p>
            <a:pPr algn="ctr" fontAlgn="auto">
              <a:spcBef>
                <a:spcPts val="0"/>
              </a:spcBef>
              <a:spcAft>
                <a:spcPts val="0"/>
              </a:spcAft>
              <a:defRPr/>
            </a:pPr>
            <a:endParaRPr lang="en-GB" sz="1800" dirty="0">
              <a:solidFill>
                <a:prstClr val="white"/>
              </a:solidFill>
            </a:endParaRPr>
          </a:p>
        </p:txBody>
      </p:sp>
      <p:sp>
        <p:nvSpPr>
          <p:cNvPr id="13315" name="Title Placeholder 1"/>
          <p:cNvSpPr>
            <a:spLocks noGrp="1"/>
          </p:cNvSpPr>
          <p:nvPr>
            <p:ph type="title"/>
          </p:nvPr>
        </p:nvSpPr>
        <p:spPr bwMode="auto">
          <a:xfrm>
            <a:off x="495301" y="315913"/>
            <a:ext cx="7500012"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58" tIns="45679" rIns="91358" bIns="45679" numCol="1" anchor="b" anchorCtr="0" compatLnSpc="1">
            <a:prstTxWarp prst="textNoShape">
              <a:avLst/>
            </a:prstTxWarp>
          </a:bodyPr>
          <a:lstStyle/>
          <a:p>
            <a:pPr lvl="0"/>
            <a:r>
              <a:rPr lang="en-US" smtClean="0"/>
              <a:t>Click to edit Master </a:t>
            </a:r>
            <a:br>
              <a:rPr lang="en-US" smtClean="0"/>
            </a:br>
            <a:r>
              <a:rPr lang="en-US" smtClean="0"/>
              <a:t>title style</a:t>
            </a:r>
            <a:endParaRPr lang="en-GB" smtClean="0"/>
          </a:p>
        </p:txBody>
      </p:sp>
      <p:sp>
        <p:nvSpPr>
          <p:cNvPr id="13316" name="Text Placeholder 2"/>
          <p:cNvSpPr>
            <a:spLocks noGrp="1"/>
          </p:cNvSpPr>
          <p:nvPr>
            <p:ph type="body" idx="1"/>
          </p:nvPr>
        </p:nvSpPr>
        <p:spPr bwMode="auto">
          <a:xfrm>
            <a:off x="495300" y="1773239"/>
            <a:ext cx="8915400" cy="419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58" tIns="45679" rIns="91358" bIns="45679"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smtClean="0"/>
          </a:p>
        </p:txBody>
      </p:sp>
      <p:sp>
        <p:nvSpPr>
          <p:cNvPr id="10" name="Rectangle 9"/>
          <p:cNvSpPr/>
          <p:nvPr/>
        </p:nvSpPr>
        <p:spPr>
          <a:xfrm>
            <a:off x="0" y="0"/>
            <a:ext cx="9906000" cy="304800"/>
          </a:xfrm>
          <a:prstGeom prst="rect">
            <a:avLst/>
          </a:prstGeom>
          <a:solidFill>
            <a:srgbClr val="2F5626"/>
          </a:solidFill>
          <a:ln>
            <a:noFill/>
          </a:ln>
        </p:spPr>
        <p:style>
          <a:lnRef idx="2">
            <a:schemeClr val="accent1">
              <a:shade val="50000"/>
            </a:schemeClr>
          </a:lnRef>
          <a:fillRef idx="1">
            <a:schemeClr val="accent1"/>
          </a:fillRef>
          <a:effectRef idx="0">
            <a:schemeClr val="accent1"/>
          </a:effectRef>
          <a:fontRef idx="minor">
            <a:schemeClr val="lt1"/>
          </a:fontRef>
        </p:style>
        <p:txBody>
          <a:bodyPr lIns="91358" tIns="45679" rIns="91358" bIns="45679" anchor="ctr"/>
          <a:lstStyle/>
          <a:p>
            <a:pPr algn="ctr" fontAlgn="auto">
              <a:spcBef>
                <a:spcPts val="0"/>
              </a:spcBef>
              <a:spcAft>
                <a:spcPts val="0"/>
              </a:spcAft>
              <a:defRPr/>
            </a:pPr>
            <a:endParaRPr lang="en-GB" sz="1800" dirty="0">
              <a:solidFill>
                <a:prstClr val="white"/>
              </a:solidFill>
            </a:endParaRPr>
          </a:p>
        </p:txBody>
      </p:sp>
      <p:pic>
        <p:nvPicPr>
          <p:cNvPr id="13320" name="Picture 10" descr="BRT_Logo.png"/>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a:off x="8725363" y="6184021"/>
            <a:ext cx="937286"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4" name="Straight Connector 13"/>
          <p:cNvCxnSpPr/>
          <p:nvPr/>
        </p:nvCxnSpPr>
        <p:spPr>
          <a:xfrm>
            <a:off x="603648" y="6093296"/>
            <a:ext cx="8813932" cy="0"/>
          </a:xfrm>
          <a:prstGeom prst="line">
            <a:avLst/>
          </a:prstGeom>
          <a:ln w="9525">
            <a:solidFill>
              <a:srgbClr val="2F5626"/>
            </a:solidFill>
          </a:ln>
        </p:spPr>
        <p:style>
          <a:lnRef idx="1">
            <a:schemeClr val="accent1"/>
          </a:lnRef>
          <a:fillRef idx="0">
            <a:schemeClr val="accent1"/>
          </a:fillRef>
          <a:effectRef idx="0">
            <a:schemeClr val="accent1"/>
          </a:effectRef>
          <a:fontRef idx="minor">
            <a:schemeClr val="tx1"/>
          </a:fontRef>
        </p:style>
      </p:cxnSp>
      <p:sp>
        <p:nvSpPr>
          <p:cNvPr id="16" name="Slide Number Placeholder 5"/>
          <p:cNvSpPr txBox="1">
            <a:spLocks/>
          </p:cNvSpPr>
          <p:nvPr userDrawn="1"/>
        </p:nvSpPr>
        <p:spPr>
          <a:xfrm>
            <a:off x="8977312" y="206390"/>
            <a:ext cx="433388" cy="365125"/>
          </a:xfrm>
          <a:prstGeom prst="rect">
            <a:avLst/>
          </a:prstGeom>
        </p:spPr>
        <p:txBody>
          <a:bodyPr lIns="0" tIns="0" rIns="0" bIns="0" anchor="ctr"/>
          <a:lstStyle>
            <a:lvl1pPr algn="r">
              <a:defRPr sz="1200">
                <a:solidFill>
                  <a:schemeClr val="bg1"/>
                </a:solidFill>
                <a:latin typeface="Arial" pitchFamily="34" charset="0"/>
                <a:cs typeface="Arial" pitchFamily="34" charset="0"/>
              </a:defRPr>
            </a:lvl1pPr>
          </a:lstStyle>
          <a:p>
            <a:pPr fontAlgn="auto">
              <a:spcBef>
                <a:spcPts val="0"/>
              </a:spcBef>
              <a:spcAft>
                <a:spcPts val="0"/>
              </a:spcAft>
              <a:defRPr/>
            </a:pPr>
            <a:fld id="{5C4F499D-B9DC-4395-AC9A-296415973F52}" type="slidenum">
              <a:rPr lang="en-GB" sz="900" spc="40" smtClean="0">
                <a:solidFill>
                  <a:prstClr val="white"/>
                </a:solidFill>
              </a:rPr>
              <a:pPr fontAlgn="auto">
                <a:spcBef>
                  <a:spcPts val="0"/>
                </a:spcBef>
                <a:spcAft>
                  <a:spcPts val="0"/>
                </a:spcAft>
                <a:defRPr/>
              </a:pPr>
              <a:t>‹#›</a:t>
            </a:fld>
            <a:endParaRPr lang="en-GB" sz="900" dirty="0">
              <a:solidFill>
                <a:prstClr val="white"/>
              </a:solidFill>
            </a:endParaRPr>
          </a:p>
        </p:txBody>
      </p:sp>
    </p:spTree>
    <p:extLst>
      <p:ext uri="{BB962C8B-B14F-4D97-AF65-F5344CB8AC3E}">
        <p14:creationId xmlns:p14="http://schemas.microsoft.com/office/powerpoint/2010/main" val="650457679"/>
      </p:ext>
    </p:extLst>
  </p:cSld>
  <p:clrMap bg1="lt1" tx1="dk1" bg2="lt2" tx2="dk2" accent1="accent1" accent2="accent2" accent3="accent3" accent4="accent4" accent5="accent5" accent6="accent6" hlink="hlink" folHlink="folHlink"/>
  <p:sldLayoutIdLst>
    <p:sldLayoutId id="2147484013" r:id="rId1"/>
    <p:sldLayoutId id="2147484014" r:id="rId2"/>
    <p:sldLayoutId id="2147484015" r:id="rId3"/>
    <p:sldLayoutId id="2147484016" r:id="rId4"/>
    <p:sldLayoutId id="2147484017" r:id="rId5"/>
    <p:sldLayoutId id="2147484018" r:id="rId6"/>
  </p:sldLayoutIdLst>
  <p:transition spd="med">
    <p:wipe dir="r"/>
  </p:transition>
  <p:timing>
    <p:tnLst>
      <p:par>
        <p:cTn id="1" dur="indefinite" restart="never" nodeType="tmRoot"/>
      </p:par>
    </p:tnLst>
  </p:timing>
  <p:hf hdr="0" ftr="0" dt="0"/>
  <p:txStyles>
    <p:titleStyle>
      <a:lvl1pPr algn="l" rtl="0" eaLnBrk="0" fontAlgn="base" hangingPunct="0">
        <a:lnSpc>
          <a:spcPct val="90000"/>
        </a:lnSpc>
        <a:spcBef>
          <a:spcPct val="0"/>
        </a:spcBef>
        <a:spcAft>
          <a:spcPct val="0"/>
        </a:spcAft>
        <a:defRPr sz="3000" kern="1200">
          <a:solidFill>
            <a:srgbClr val="2F5626"/>
          </a:solidFill>
          <a:latin typeface="Arial" pitchFamily="34" charset="0"/>
          <a:ea typeface="+mj-ea"/>
          <a:cs typeface="Times New Roman" pitchFamily="18" charset="0"/>
        </a:defRPr>
      </a:lvl1pPr>
      <a:lvl2pPr algn="l" rtl="0" eaLnBrk="0" fontAlgn="base" hangingPunct="0">
        <a:lnSpc>
          <a:spcPct val="90000"/>
        </a:lnSpc>
        <a:spcBef>
          <a:spcPct val="0"/>
        </a:spcBef>
        <a:spcAft>
          <a:spcPct val="0"/>
        </a:spcAft>
        <a:defRPr sz="3000">
          <a:solidFill>
            <a:srgbClr val="2F5626"/>
          </a:solidFill>
          <a:latin typeface="Arial" charset="0"/>
          <a:cs typeface="Times New Roman" pitchFamily="18" charset="0"/>
        </a:defRPr>
      </a:lvl2pPr>
      <a:lvl3pPr algn="l" rtl="0" eaLnBrk="0" fontAlgn="base" hangingPunct="0">
        <a:lnSpc>
          <a:spcPct val="90000"/>
        </a:lnSpc>
        <a:spcBef>
          <a:spcPct val="0"/>
        </a:spcBef>
        <a:spcAft>
          <a:spcPct val="0"/>
        </a:spcAft>
        <a:defRPr sz="3000">
          <a:solidFill>
            <a:srgbClr val="2F5626"/>
          </a:solidFill>
          <a:latin typeface="Arial" charset="0"/>
          <a:cs typeface="Times New Roman" pitchFamily="18" charset="0"/>
        </a:defRPr>
      </a:lvl3pPr>
      <a:lvl4pPr algn="l" rtl="0" eaLnBrk="0" fontAlgn="base" hangingPunct="0">
        <a:lnSpc>
          <a:spcPct val="90000"/>
        </a:lnSpc>
        <a:spcBef>
          <a:spcPct val="0"/>
        </a:spcBef>
        <a:spcAft>
          <a:spcPct val="0"/>
        </a:spcAft>
        <a:defRPr sz="3000">
          <a:solidFill>
            <a:srgbClr val="2F5626"/>
          </a:solidFill>
          <a:latin typeface="Arial" charset="0"/>
          <a:cs typeface="Times New Roman" pitchFamily="18" charset="0"/>
        </a:defRPr>
      </a:lvl4pPr>
      <a:lvl5pPr algn="l" rtl="0" eaLnBrk="0" fontAlgn="base" hangingPunct="0">
        <a:lnSpc>
          <a:spcPct val="90000"/>
        </a:lnSpc>
        <a:spcBef>
          <a:spcPct val="0"/>
        </a:spcBef>
        <a:spcAft>
          <a:spcPct val="0"/>
        </a:spcAft>
        <a:defRPr sz="3000">
          <a:solidFill>
            <a:srgbClr val="2F5626"/>
          </a:solidFill>
          <a:latin typeface="Arial" charset="0"/>
          <a:cs typeface="Times New Roman" pitchFamily="18" charset="0"/>
        </a:defRPr>
      </a:lvl5pPr>
      <a:lvl6pPr marL="456782" algn="l" rtl="0" fontAlgn="base">
        <a:lnSpc>
          <a:spcPct val="90000"/>
        </a:lnSpc>
        <a:spcBef>
          <a:spcPct val="0"/>
        </a:spcBef>
        <a:spcAft>
          <a:spcPct val="0"/>
        </a:spcAft>
        <a:defRPr sz="3000">
          <a:solidFill>
            <a:srgbClr val="2F5626"/>
          </a:solidFill>
          <a:latin typeface="Arial" charset="0"/>
          <a:cs typeface="Times New Roman" pitchFamily="18" charset="0"/>
        </a:defRPr>
      </a:lvl6pPr>
      <a:lvl7pPr marL="913564" algn="l" rtl="0" fontAlgn="base">
        <a:lnSpc>
          <a:spcPct val="90000"/>
        </a:lnSpc>
        <a:spcBef>
          <a:spcPct val="0"/>
        </a:spcBef>
        <a:spcAft>
          <a:spcPct val="0"/>
        </a:spcAft>
        <a:defRPr sz="3000">
          <a:solidFill>
            <a:srgbClr val="2F5626"/>
          </a:solidFill>
          <a:latin typeface="Arial" charset="0"/>
          <a:cs typeface="Times New Roman" pitchFamily="18" charset="0"/>
        </a:defRPr>
      </a:lvl7pPr>
      <a:lvl8pPr marL="1370346" algn="l" rtl="0" fontAlgn="base">
        <a:lnSpc>
          <a:spcPct val="90000"/>
        </a:lnSpc>
        <a:spcBef>
          <a:spcPct val="0"/>
        </a:spcBef>
        <a:spcAft>
          <a:spcPct val="0"/>
        </a:spcAft>
        <a:defRPr sz="3000">
          <a:solidFill>
            <a:srgbClr val="2F5626"/>
          </a:solidFill>
          <a:latin typeface="Arial" charset="0"/>
          <a:cs typeface="Times New Roman" pitchFamily="18" charset="0"/>
        </a:defRPr>
      </a:lvl8pPr>
      <a:lvl9pPr marL="1827128" algn="l" rtl="0" fontAlgn="base">
        <a:lnSpc>
          <a:spcPct val="90000"/>
        </a:lnSpc>
        <a:spcBef>
          <a:spcPct val="0"/>
        </a:spcBef>
        <a:spcAft>
          <a:spcPct val="0"/>
        </a:spcAft>
        <a:defRPr sz="3000">
          <a:solidFill>
            <a:srgbClr val="2F5626"/>
          </a:solidFill>
          <a:latin typeface="Arial" charset="0"/>
          <a:cs typeface="Times New Roman" pitchFamily="18" charset="0"/>
        </a:defRPr>
      </a:lvl9pPr>
    </p:titleStyle>
    <p:bodyStyle>
      <a:lvl1pPr marL="342581" indent="-342581" algn="l" rtl="0" eaLnBrk="0" fontAlgn="base" hangingPunct="0">
        <a:spcBef>
          <a:spcPct val="20000"/>
        </a:spcBef>
        <a:spcAft>
          <a:spcPct val="0"/>
        </a:spcAft>
        <a:buFont typeface="Arial" pitchFamily="34" charset="0"/>
        <a:defRPr sz="2000" b="1" kern="1200">
          <a:solidFill>
            <a:srgbClr val="2F5626"/>
          </a:solidFill>
          <a:latin typeface="Arial" pitchFamily="34" charset="0"/>
          <a:ea typeface="+mn-ea"/>
          <a:cs typeface="Arial" pitchFamily="34" charset="0"/>
        </a:defRPr>
      </a:lvl1pPr>
      <a:lvl2pPr marL="180811" indent="-180811" algn="l" rtl="0" eaLnBrk="0" fontAlgn="base" hangingPunct="0">
        <a:spcBef>
          <a:spcPct val="20000"/>
        </a:spcBef>
        <a:spcAft>
          <a:spcPct val="0"/>
        </a:spcAft>
        <a:buFont typeface="Arial" pitchFamily="34" charset="0"/>
        <a:buChar char="•"/>
        <a:defRPr sz="2000" kern="1200">
          <a:solidFill>
            <a:srgbClr val="2F5626"/>
          </a:solidFill>
          <a:latin typeface="Arial" pitchFamily="34" charset="0"/>
          <a:ea typeface="+mn-ea"/>
          <a:cs typeface="Arial" pitchFamily="34" charset="0"/>
        </a:defRPr>
      </a:lvl2pPr>
      <a:lvl3pPr marL="445679" indent="-180811" algn="l" rtl="0" eaLnBrk="0" fontAlgn="base" hangingPunct="0">
        <a:spcBef>
          <a:spcPct val="20000"/>
        </a:spcBef>
        <a:spcAft>
          <a:spcPct val="0"/>
        </a:spcAft>
        <a:buFont typeface="Arial" pitchFamily="34" charset="0"/>
        <a:buChar char="–"/>
        <a:defRPr sz="2000" kern="1200">
          <a:solidFill>
            <a:srgbClr val="2F5626"/>
          </a:solidFill>
          <a:latin typeface="Arial" pitchFamily="34" charset="0"/>
          <a:ea typeface="+mn-ea"/>
          <a:cs typeface="Arial" pitchFamily="34" charset="0"/>
        </a:defRPr>
      </a:lvl3pPr>
      <a:lvl4pPr marL="626491" indent="-180811" algn="l" rtl="0" eaLnBrk="0" fontAlgn="base" hangingPunct="0">
        <a:spcBef>
          <a:spcPct val="20000"/>
        </a:spcBef>
        <a:spcAft>
          <a:spcPct val="0"/>
        </a:spcAft>
        <a:buFont typeface="Arial" pitchFamily="34" charset="0"/>
        <a:buChar char="•"/>
        <a:defRPr sz="2000" kern="1200">
          <a:solidFill>
            <a:srgbClr val="2F5626"/>
          </a:solidFill>
          <a:latin typeface="Arial" pitchFamily="34" charset="0"/>
          <a:ea typeface="+mn-ea"/>
          <a:cs typeface="Arial" pitchFamily="34" charset="0"/>
        </a:defRPr>
      </a:lvl4pPr>
      <a:lvl5pPr marL="807299" indent="-180811" algn="l" rtl="0" eaLnBrk="0" fontAlgn="base" hangingPunct="0">
        <a:spcBef>
          <a:spcPct val="20000"/>
        </a:spcBef>
        <a:spcAft>
          <a:spcPct val="0"/>
        </a:spcAft>
        <a:buFont typeface="Arial" pitchFamily="34" charset="0"/>
        <a:buChar char="»"/>
        <a:defRPr sz="2000" kern="1200">
          <a:solidFill>
            <a:srgbClr val="2F5626"/>
          </a:solidFill>
          <a:latin typeface="Arial" pitchFamily="34" charset="0"/>
          <a:ea typeface="+mn-ea"/>
          <a:cs typeface="Arial" pitchFamily="34" charset="0"/>
        </a:defRPr>
      </a:lvl5pPr>
      <a:lvl6pPr marL="2512303" indent="-228391" algn="l" defTabSz="91356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9082" indent="-228391" algn="l" defTabSz="91356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5864" indent="-228391" algn="l" defTabSz="91356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2646" indent="-228391" algn="l" defTabSz="913564"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564" rtl="0" eaLnBrk="1" latinLnBrk="0" hangingPunct="1">
        <a:defRPr sz="1800" kern="1200">
          <a:solidFill>
            <a:schemeClr val="tx1"/>
          </a:solidFill>
          <a:latin typeface="+mn-lt"/>
          <a:ea typeface="+mn-ea"/>
          <a:cs typeface="+mn-cs"/>
        </a:defRPr>
      </a:lvl1pPr>
      <a:lvl2pPr marL="456782" algn="l" defTabSz="913564" rtl="0" eaLnBrk="1" latinLnBrk="0" hangingPunct="1">
        <a:defRPr sz="1800" kern="1200">
          <a:solidFill>
            <a:schemeClr val="tx1"/>
          </a:solidFill>
          <a:latin typeface="+mn-lt"/>
          <a:ea typeface="+mn-ea"/>
          <a:cs typeface="+mn-cs"/>
        </a:defRPr>
      </a:lvl2pPr>
      <a:lvl3pPr marL="913564" algn="l" defTabSz="913564" rtl="0" eaLnBrk="1" latinLnBrk="0" hangingPunct="1">
        <a:defRPr sz="1800" kern="1200">
          <a:solidFill>
            <a:schemeClr val="tx1"/>
          </a:solidFill>
          <a:latin typeface="+mn-lt"/>
          <a:ea typeface="+mn-ea"/>
          <a:cs typeface="+mn-cs"/>
        </a:defRPr>
      </a:lvl3pPr>
      <a:lvl4pPr marL="1370346" algn="l" defTabSz="913564" rtl="0" eaLnBrk="1" latinLnBrk="0" hangingPunct="1">
        <a:defRPr sz="1800" kern="1200">
          <a:solidFill>
            <a:schemeClr val="tx1"/>
          </a:solidFill>
          <a:latin typeface="+mn-lt"/>
          <a:ea typeface="+mn-ea"/>
          <a:cs typeface="+mn-cs"/>
        </a:defRPr>
      </a:lvl4pPr>
      <a:lvl5pPr marL="1827128" algn="l" defTabSz="913564" rtl="0" eaLnBrk="1" latinLnBrk="0" hangingPunct="1">
        <a:defRPr sz="1800" kern="1200">
          <a:solidFill>
            <a:schemeClr val="tx1"/>
          </a:solidFill>
          <a:latin typeface="+mn-lt"/>
          <a:ea typeface="+mn-ea"/>
          <a:cs typeface="+mn-cs"/>
        </a:defRPr>
      </a:lvl5pPr>
      <a:lvl6pPr marL="2283909" algn="l" defTabSz="913564" rtl="0" eaLnBrk="1" latinLnBrk="0" hangingPunct="1">
        <a:defRPr sz="1800" kern="1200">
          <a:solidFill>
            <a:schemeClr val="tx1"/>
          </a:solidFill>
          <a:latin typeface="+mn-lt"/>
          <a:ea typeface="+mn-ea"/>
          <a:cs typeface="+mn-cs"/>
        </a:defRPr>
      </a:lvl6pPr>
      <a:lvl7pPr marL="2740690" algn="l" defTabSz="913564" rtl="0" eaLnBrk="1" latinLnBrk="0" hangingPunct="1">
        <a:defRPr sz="1800" kern="1200">
          <a:solidFill>
            <a:schemeClr val="tx1"/>
          </a:solidFill>
          <a:latin typeface="+mn-lt"/>
          <a:ea typeface="+mn-ea"/>
          <a:cs typeface="+mn-cs"/>
        </a:defRPr>
      </a:lvl7pPr>
      <a:lvl8pPr marL="3197472" algn="l" defTabSz="913564" rtl="0" eaLnBrk="1" latinLnBrk="0" hangingPunct="1">
        <a:defRPr sz="1800" kern="1200">
          <a:solidFill>
            <a:schemeClr val="tx1"/>
          </a:solidFill>
          <a:latin typeface="+mn-lt"/>
          <a:ea typeface="+mn-ea"/>
          <a:cs typeface="+mn-cs"/>
        </a:defRPr>
      </a:lvl8pPr>
      <a:lvl9pPr marL="3654255" algn="l" defTabSz="913564"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96082" y="275084"/>
            <a:ext cx="8915400" cy="1142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6815" tIns="43409" rIns="86815" bIns="43409" numCol="1" anchor="ctr" anchorCtr="0" compatLnSpc="1">
            <a:prstTxWarp prst="textNoShape">
              <a:avLst/>
            </a:prstTxWarp>
          </a:bodyPr>
          <a:lstStyle/>
          <a:p>
            <a:pPr lvl="0"/>
            <a:r>
              <a:rPr lang="en-US" altLang="en-US" smtClean="0"/>
              <a:t>Click to edit Master title style</a:t>
            </a:r>
            <a:endParaRPr lang="en-GB" altLang="en-US" smtClean="0"/>
          </a:p>
        </p:txBody>
      </p:sp>
      <p:sp>
        <p:nvSpPr>
          <p:cNvPr id="2051" name="Text Placeholder 2"/>
          <p:cNvSpPr>
            <a:spLocks noGrp="1"/>
          </p:cNvSpPr>
          <p:nvPr>
            <p:ph type="body" idx="1"/>
          </p:nvPr>
        </p:nvSpPr>
        <p:spPr bwMode="auto">
          <a:xfrm>
            <a:off x="496082" y="1600011"/>
            <a:ext cx="8915400" cy="4526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6815" tIns="43409" rIns="86815" bIns="43409"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en-GB" altLang="en-US" smtClean="0"/>
          </a:p>
        </p:txBody>
      </p:sp>
      <p:sp>
        <p:nvSpPr>
          <p:cNvPr id="4" name="Date Placeholder 3"/>
          <p:cNvSpPr>
            <a:spLocks noGrp="1"/>
          </p:cNvSpPr>
          <p:nvPr>
            <p:ph type="dt" sz="half" idx="2"/>
          </p:nvPr>
        </p:nvSpPr>
        <p:spPr>
          <a:xfrm>
            <a:off x="496080" y="6356840"/>
            <a:ext cx="2310360" cy="364359"/>
          </a:xfrm>
          <a:prstGeom prst="rect">
            <a:avLst/>
          </a:prstGeom>
        </p:spPr>
        <p:txBody>
          <a:bodyPr vert="horz" lIns="86815" tIns="43409" rIns="86815" bIns="43409" rtlCol="0" anchor="ctr"/>
          <a:lstStyle>
            <a:lvl1pPr algn="l" hangingPunct="0">
              <a:lnSpc>
                <a:spcPct val="93000"/>
              </a:lnSpc>
              <a:buClr>
                <a:srgbClr val="000000"/>
              </a:buClr>
              <a:buSzPct val="45000"/>
              <a:buFont typeface="Wingdings" pitchFamily="2" charset="2"/>
              <a:buNone/>
              <a:defRPr sz="1100">
                <a:solidFill>
                  <a:schemeClr val="tx1">
                    <a:tint val="75000"/>
                  </a:schemeClr>
                </a:solidFill>
                <a:ea typeface="ヒラギノ角ゴ Pro W3" pitchFamily="123" charset="-128"/>
                <a:cs typeface="+mn-cs"/>
              </a:defRPr>
            </a:lvl1pPr>
          </a:lstStyle>
          <a:p>
            <a:pPr defTabSz="426544">
              <a:defRPr/>
            </a:pPr>
            <a:fld id="{940B81B3-60C8-4739-B8C7-333858000E3B}" type="datetimeFigureOut">
              <a:rPr lang="en-GB" smtClean="0">
                <a:solidFill>
                  <a:prstClr val="black">
                    <a:tint val="75000"/>
                  </a:prstClr>
                </a:solidFill>
                <a:latin typeface="Arial" pitchFamily="34" charset="0"/>
              </a:rPr>
              <a:pPr defTabSz="426544">
                <a:defRPr/>
              </a:pPr>
              <a:t>07/03/2016</a:t>
            </a:fld>
            <a:endParaRPr lang="en-GB">
              <a:solidFill>
                <a:prstClr val="black">
                  <a:tint val="75000"/>
                </a:prstClr>
              </a:solidFill>
              <a:latin typeface="Arial" pitchFamily="34" charset="0"/>
            </a:endParaRPr>
          </a:p>
        </p:txBody>
      </p:sp>
      <p:sp>
        <p:nvSpPr>
          <p:cNvPr id="5" name="Footer Placeholder 4"/>
          <p:cNvSpPr>
            <a:spLocks noGrp="1"/>
          </p:cNvSpPr>
          <p:nvPr>
            <p:ph type="ftr" sz="quarter" idx="3"/>
          </p:nvPr>
        </p:nvSpPr>
        <p:spPr>
          <a:xfrm>
            <a:off x="3385200" y="6356840"/>
            <a:ext cx="3135600" cy="364359"/>
          </a:xfrm>
          <a:prstGeom prst="rect">
            <a:avLst/>
          </a:prstGeom>
        </p:spPr>
        <p:txBody>
          <a:bodyPr vert="horz" lIns="86815" tIns="43409" rIns="86815" bIns="43409" rtlCol="0" anchor="ctr"/>
          <a:lstStyle>
            <a:lvl1pPr algn="ctr" hangingPunct="0">
              <a:lnSpc>
                <a:spcPct val="93000"/>
              </a:lnSpc>
              <a:buClr>
                <a:srgbClr val="000000"/>
              </a:buClr>
              <a:buSzPct val="45000"/>
              <a:buFont typeface="Wingdings" pitchFamily="2" charset="2"/>
              <a:buNone/>
              <a:defRPr sz="1100">
                <a:solidFill>
                  <a:schemeClr val="tx1">
                    <a:tint val="75000"/>
                  </a:schemeClr>
                </a:solidFill>
                <a:ea typeface="ヒラギノ角ゴ Pro W3" pitchFamily="123" charset="-128"/>
                <a:cs typeface="+mn-cs"/>
              </a:defRPr>
            </a:lvl1pPr>
          </a:lstStyle>
          <a:p>
            <a:pPr defTabSz="426544">
              <a:defRPr/>
            </a:pPr>
            <a:endParaRPr lang="en-GB">
              <a:solidFill>
                <a:prstClr val="black">
                  <a:tint val="75000"/>
                </a:prstClr>
              </a:solidFill>
              <a:latin typeface="Arial" pitchFamily="34" charset="0"/>
            </a:endParaRPr>
          </a:p>
        </p:txBody>
      </p:sp>
      <p:sp>
        <p:nvSpPr>
          <p:cNvPr id="6" name="Slide Number Placeholder 5"/>
          <p:cNvSpPr>
            <a:spLocks noGrp="1"/>
          </p:cNvSpPr>
          <p:nvPr>
            <p:ph type="sldNum" sz="quarter" idx="4"/>
          </p:nvPr>
        </p:nvSpPr>
        <p:spPr>
          <a:xfrm>
            <a:off x="7099562" y="6356840"/>
            <a:ext cx="2311920" cy="364359"/>
          </a:xfrm>
          <a:prstGeom prst="rect">
            <a:avLst/>
          </a:prstGeom>
        </p:spPr>
        <p:txBody>
          <a:bodyPr vert="horz" lIns="86815" tIns="43409" rIns="86815" bIns="43409" rtlCol="0" anchor="ctr"/>
          <a:lstStyle>
            <a:lvl1pPr algn="r" hangingPunct="0">
              <a:lnSpc>
                <a:spcPct val="93000"/>
              </a:lnSpc>
              <a:buClr>
                <a:srgbClr val="000000"/>
              </a:buClr>
              <a:buSzPct val="45000"/>
              <a:buFont typeface="Wingdings" pitchFamily="2" charset="2"/>
              <a:buNone/>
              <a:defRPr sz="1100">
                <a:solidFill>
                  <a:schemeClr val="tx1">
                    <a:tint val="75000"/>
                  </a:schemeClr>
                </a:solidFill>
                <a:ea typeface="ヒラギノ角ゴ Pro W3" pitchFamily="123" charset="-128"/>
                <a:cs typeface="+mn-cs"/>
              </a:defRPr>
            </a:lvl1pPr>
          </a:lstStyle>
          <a:p>
            <a:pPr defTabSz="426544">
              <a:defRPr/>
            </a:pPr>
            <a:fld id="{0D0B6DD7-2928-4D5D-97B1-AB10811076CB}" type="slidenum">
              <a:rPr lang="en-GB" smtClean="0">
                <a:solidFill>
                  <a:prstClr val="black">
                    <a:tint val="75000"/>
                  </a:prstClr>
                </a:solidFill>
                <a:latin typeface="Arial" pitchFamily="34" charset="0"/>
              </a:rPr>
              <a:pPr defTabSz="426544">
                <a:defRPr/>
              </a:pPr>
              <a:t>‹#›</a:t>
            </a:fld>
            <a:endParaRPr lang="en-GB">
              <a:solidFill>
                <a:prstClr val="black">
                  <a:tint val="75000"/>
                </a:prstClr>
              </a:solidFill>
              <a:latin typeface="Arial" pitchFamily="34" charset="0"/>
            </a:endParaRPr>
          </a:p>
        </p:txBody>
      </p:sp>
    </p:spTree>
    <p:extLst>
      <p:ext uri="{BB962C8B-B14F-4D97-AF65-F5344CB8AC3E}">
        <p14:creationId xmlns:p14="http://schemas.microsoft.com/office/powerpoint/2010/main" val="3871046305"/>
      </p:ext>
    </p:extLst>
  </p:cSld>
  <p:clrMap bg1="lt1" tx1="dk1" bg2="lt2" tx2="dk2" accent1="accent1" accent2="accent2" accent3="accent3" accent4="accent4" accent5="accent5" accent6="accent6" hlink="hlink" folHlink="folHlink"/>
  <p:sldLayoutIdLst>
    <p:sldLayoutId id="2147484045" r:id="rId1"/>
    <p:sldLayoutId id="2147484046" r:id="rId2"/>
    <p:sldLayoutId id="2147484047" r:id="rId3"/>
    <p:sldLayoutId id="2147484048" r:id="rId4"/>
    <p:sldLayoutId id="2147484049" r:id="rId5"/>
    <p:sldLayoutId id="2147484050" r:id="rId6"/>
    <p:sldLayoutId id="2147484051" r:id="rId7"/>
    <p:sldLayoutId id="2147484052" r:id="rId8"/>
    <p:sldLayoutId id="2147484053" r:id="rId9"/>
    <p:sldLayoutId id="2147484054" r:id="rId10"/>
    <p:sldLayoutId id="2147484055" r:id="rId11"/>
  </p:sldLayoutIdLst>
  <p:txStyles>
    <p:titleStyle>
      <a:lvl1pPr algn="ctr" rtl="0" eaLnBrk="0" fontAlgn="base" hangingPunct="0">
        <a:spcBef>
          <a:spcPct val="0"/>
        </a:spcBef>
        <a:spcAft>
          <a:spcPct val="0"/>
        </a:spcAft>
        <a:defRPr sz="4200" kern="1200">
          <a:solidFill>
            <a:schemeClr val="tx1"/>
          </a:solidFill>
          <a:latin typeface="+mj-lt"/>
          <a:ea typeface="+mj-ea"/>
          <a:cs typeface="+mj-cs"/>
        </a:defRPr>
      </a:lvl1pPr>
      <a:lvl2pPr algn="ctr" rtl="0" eaLnBrk="0" fontAlgn="base" hangingPunct="0">
        <a:spcBef>
          <a:spcPct val="0"/>
        </a:spcBef>
        <a:spcAft>
          <a:spcPct val="0"/>
        </a:spcAft>
        <a:defRPr sz="4200">
          <a:solidFill>
            <a:schemeClr val="tx1"/>
          </a:solidFill>
          <a:latin typeface="Calibri" pitchFamily="34" charset="0"/>
        </a:defRPr>
      </a:lvl2pPr>
      <a:lvl3pPr algn="ctr" rtl="0" eaLnBrk="0" fontAlgn="base" hangingPunct="0">
        <a:spcBef>
          <a:spcPct val="0"/>
        </a:spcBef>
        <a:spcAft>
          <a:spcPct val="0"/>
        </a:spcAft>
        <a:defRPr sz="4200">
          <a:solidFill>
            <a:schemeClr val="tx1"/>
          </a:solidFill>
          <a:latin typeface="Calibri" pitchFamily="34" charset="0"/>
        </a:defRPr>
      </a:lvl3pPr>
      <a:lvl4pPr algn="ctr" rtl="0" eaLnBrk="0" fontAlgn="base" hangingPunct="0">
        <a:spcBef>
          <a:spcPct val="0"/>
        </a:spcBef>
        <a:spcAft>
          <a:spcPct val="0"/>
        </a:spcAft>
        <a:defRPr sz="4200">
          <a:solidFill>
            <a:schemeClr val="tx1"/>
          </a:solidFill>
          <a:latin typeface="Calibri" pitchFamily="34" charset="0"/>
        </a:defRPr>
      </a:lvl4pPr>
      <a:lvl5pPr algn="ctr" rtl="0" eaLnBrk="0" fontAlgn="base" hangingPunct="0">
        <a:spcBef>
          <a:spcPct val="0"/>
        </a:spcBef>
        <a:spcAft>
          <a:spcPct val="0"/>
        </a:spcAft>
        <a:defRPr sz="4200">
          <a:solidFill>
            <a:schemeClr val="tx1"/>
          </a:solidFill>
          <a:latin typeface="Calibri" pitchFamily="34" charset="0"/>
        </a:defRPr>
      </a:lvl5pPr>
      <a:lvl6pPr marL="434079" algn="ctr" rtl="0" fontAlgn="base">
        <a:spcBef>
          <a:spcPct val="0"/>
        </a:spcBef>
        <a:spcAft>
          <a:spcPct val="0"/>
        </a:spcAft>
        <a:defRPr sz="4200">
          <a:solidFill>
            <a:schemeClr val="tx1"/>
          </a:solidFill>
          <a:latin typeface="Calibri" pitchFamily="34" charset="0"/>
        </a:defRPr>
      </a:lvl6pPr>
      <a:lvl7pPr marL="868158" algn="ctr" rtl="0" fontAlgn="base">
        <a:spcBef>
          <a:spcPct val="0"/>
        </a:spcBef>
        <a:spcAft>
          <a:spcPct val="0"/>
        </a:spcAft>
        <a:defRPr sz="4200">
          <a:solidFill>
            <a:schemeClr val="tx1"/>
          </a:solidFill>
          <a:latin typeface="Calibri" pitchFamily="34" charset="0"/>
        </a:defRPr>
      </a:lvl7pPr>
      <a:lvl8pPr marL="1302239" algn="ctr" rtl="0" fontAlgn="base">
        <a:spcBef>
          <a:spcPct val="0"/>
        </a:spcBef>
        <a:spcAft>
          <a:spcPct val="0"/>
        </a:spcAft>
        <a:defRPr sz="4200">
          <a:solidFill>
            <a:schemeClr val="tx1"/>
          </a:solidFill>
          <a:latin typeface="Calibri" pitchFamily="34" charset="0"/>
        </a:defRPr>
      </a:lvl8pPr>
      <a:lvl9pPr marL="1736320" algn="ctr" rtl="0" fontAlgn="base">
        <a:spcBef>
          <a:spcPct val="0"/>
        </a:spcBef>
        <a:spcAft>
          <a:spcPct val="0"/>
        </a:spcAft>
        <a:defRPr sz="4200">
          <a:solidFill>
            <a:schemeClr val="tx1"/>
          </a:solidFill>
          <a:latin typeface="Calibri" pitchFamily="34" charset="0"/>
        </a:defRPr>
      </a:lvl9pPr>
    </p:titleStyle>
    <p:bodyStyle>
      <a:lvl1pPr marL="325558" indent="-325558" algn="l" rtl="0" eaLnBrk="0" fontAlgn="base" hangingPunct="0">
        <a:spcBef>
          <a:spcPct val="20000"/>
        </a:spcBef>
        <a:spcAft>
          <a:spcPct val="0"/>
        </a:spcAft>
        <a:buFont typeface="Arial" pitchFamily="34" charset="0"/>
        <a:buChar char="•"/>
        <a:defRPr sz="3000" kern="1200">
          <a:solidFill>
            <a:schemeClr val="tx1"/>
          </a:solidFill>
          <a:latin typeface="+mn-lt"/>
          <a:ea typeface="+mn-ea"/>
          <a:cs typeface="+mn-cs"/>
        </a:defRPr>
      </a:lvl1pPr>
      <a:lvl2pPr marL="705377" indent="-271301" algn="l" rtl="0" eaLnBrk="0" fontAlgn="base" hangingPunct="0">
        <a:spcBef>
          <a:spcPct val="20000"/>
        </a:spcBef>
        <a:spcAft>
          <a:spcPct val="0"/>
        </a:spcAft>
        <a:buFont typeface="Arial" pitchFamily="34" charset="0"/>
        <a:buChar char="–"/>
        <a:defRPr sz="2700" kern="1200">
          <a:solidFill>
            <a:schemeClr val="tx1"/>
          </a:solidFill>
          <a:latin typeface="+mn-lt"/>
          <a:ea typeface="+mn-ea"/>
          <a:cs typeface="+mn-cs"/>
        </a:defRPr>
      </a:lvl2pPr>
      <a:lvl3pPr marL="1085202" indent="-217041" algn="l" rtl="0" eaLnBrk="0" fontAlgn="base" hangingPunct="0">
        <a:spcBef>
          <a:spcPct val="20000"/>
        </a:spcBef>
        <a:spcAft>
          <a:spcPct val="0"/>
        </a:spcAft>
        <a:buFont typeface="Arial" pitchFamily="34" charset="0"/>
        <a:buChar char="•"/>
        <a:defRPr sz="2300" kern="1200">
          <a:solidFill>
            <a:schemeClr val="tx1"/>
          </a:solidFill>
          <a:latin typeface="+mn-lt"/>
          <a:ea typeface="+mn-ea"/>
          <a:cs typeface="+mn-cs"/>
        </a:defRPr>
      </a:lvl3pPr>
      <a:lvl4pPr marL="1519281" indent="-217041" algn="l" rtl="0" eaLnBrk="0" fontAlgn="base" hangingPunct="0">
        <a:spcBef>
          <a:spcPct val="20000"/>
        </a:spcBef>
        <a:spcAft>
          <a:spcPct val="0"/>
        </a:spcAft>
        <a:buFont typeface="Arial" pitchFamily="34" charset="0"/>
        <a:buChar char="–"/>
        <a:defRPr sz="1900" kern="1200">
          <a:solidFill>
            <a:schemeClr val="tx1"/>
          </a:solidFill>
          <a:latin typeface="+mn-lt"/>
          <a:ea typeface="+mn-ea"/>
          <a:cs typeface="+mn-cs"/>
        </a:defRPr>
      </a:lvl4pPr>
      <a:lvl5pPr marL="1953354" indent="-217041" algn="l" rtl="0" eaLnBrk="0" fontAlgn="base" hangingPunct="0">
        <a:spcBef>
          <a:spcPct val="20000"/>
        </a:spcBef>
        <a:spcAft>
          <a:spcPct val="0"/>
        </a:spcAft>
        <a:buFont typeface="Arial" pitchFamily="34" charset="0"/>
        <a:buChar char="»"/>
        <a:defRPr sz="1900" kern="1200">
          <a:solidFill>
            <a:schemeClr val="tx1"/>
          </a:solidFill>
          <a:latin typeface="+mn-lt"/>
          <a:ea typeface="+mn-ea"/>
          <a:cs typeface="+mn-cs"/>
        </a:defRPr>
      </a:lvl5pPr>
      <a:lvl6pPr marL="2387438" indent="-217041" algn="l" defTabSz="868158"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6pPr>
      <a:lvl7pPr marL="2821517" indent="-217041" algn="l" defTabSz="868158"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7pPr>
      <a:lvl8pPr marL="3255599" indent="-217041" algn="l" defTabSz="868158"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8pPr>
      <a:lvl9pPr marL="3689679" indent="-217041" algn="l" defTabSz="868158"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868158" rtl="0" eaLnBrk="1" latinLnBrk="0" hangingPunct="1">
        <a:defRPr sz="1700" kern="1200">
          <a:solidFill>
            <a:schemeClr val="tx1"/>
          </a:solidFill>
          <a:latin typeface="+mn-lt"/>
          <a:ea typeface="+mn-ea"/>
          <a:cs typeface="+mn-cs"/>
        </a:defRPr>
      </a:lvl1pPr>
      <a:lvl2pPr marL="434079" algn="l" defTabSz="868158" rtl="0" eaLnBrk="1" latinLnBrk="0" hangingPunct="1">
        <a:defRPr sz="1700" kern="1200">
          <a:solidFill>
            <a:schemeClr val="tx1"/>
          </a:solidFill>
          <a:latin typeface="+mn-lt"/>
          <a:ea typeface="+mn-ea"/>
          <a:cs typeface="+mn-cs"/>
        </a:defRPr>
      </a:lvl2pPr>
      <a:lvl3pPr marL="868158" algn="l" defTabSz="868158" rtl="0" eaLnBrk="1" latinLnBrk="0" hangingPunct="1">
        <a:defRPr sz="1700" kern="1200">
          <a:solidFill>
            <a:schemeClr val="tx1"/>
          </a:solidFill>
          <a:latin typeface="+mn-lt"/>
          <a:ea typeface="+mn-ea"/>
          <a:cs typeface="+mn-cs"/>
        </a:defRPr>
      </a:lvl3pPr>
      <a:lvl4pPr marL="1302239" algn="l" defTabSz="868158" rtl="0" eaLnBrk="1" latinLnBrk="0" hangingPunct="1">
        <a:defRPr sz="1700" kern="1200">
          <a:solidFill>
            <a:schemeClr val="tx1"/>
          </a:solidFill>
          <a:latin typeface="+mn-lt"/>
          <a:ea typeface="+mn-ea"/>
          <a:cs typeface="+mn-cs"/>
        </a:defRPr>
      </a:lvl4pPr>
      <a:lvl5pPr marL="1736320" algn="l" defTabSz="868158" rtl="0" eaLnBrk="1" latinLnBrk="0" hangingPunct="1">
        <a:defRPr sz="1700" kern="1200">
          <a:solidFill>
            <a:schemeClr val="tx1"/>
          </a:solidFill>
          <a:latin typeface="+mn-lt"/>
          <a:ea typeface="+mn-ea"/>
          <a:cs typeface="+mn-cs"/>
        </a:defRPr>
      </a:lvl5pPr>
      <a:lvl6pPr marL="2170400" algn="l" defTabSz="868158" rtl="0" eaLnBrk="1" latinLnBrk="0" hangingPunct="1">
        <a:defRPr sz="1700" kern="1200">
          <a:solidFill>
            <a:schemeClr val="tx1"/>
          </a:solidFill>
          <a:latin typeface="+mn-lt"/>
          <a:ea typeface="+mn-ea"/>
          <a:cs typeface="+mn-cs"/>
        </a:defRPr>
      </a:lvl6pPr>
      <a:lvl7pPr marL="2604478" algn="l" defTabSz="868158" rtl="0" eaLnBrk="1" latinLnBrk="0" hangingPunct="1">
        <a:defRPr sz="1700" kern="1200">
          <a:solidFill>
            <a:schemeClr val="tx1"/>
          </a:solidFill>
          <a:latin typeface="+mn-lt"/>
          <a:ea typeface="+mn-ea"/>
          <a:cs typeface="+mn-cs"/>
        </a:defRPr>
      </a:lvl7pPr>
      <a:lvl8pPr marL="3038557" algn="l" defTabSz="868158" rtl="0" eaLnBrk="1" latinLnBrk="0" hangingPunct="1">
        <a:defRPr sz="1700" kern="1200">
          <a:solidFill>
            <a:schemeClr val="tx1"/>
          </a:solidFill>
          <a:latin typeface="+mn-lt"/>
          <a:ea typeface="+mn-ea"/>
          <a:cs typeface="+mn-cs"/>
        </a:defRPr>
      </a:lvl8pPr>
      <a:lvl9pPr marL="3472641" algn="l" defTabSz="868158" rtl="0" eaLnBrk="1" latinLnBrk="0" hangingPunct="1">
        <a:defRPr sz="17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95600" y="275017"/>
            <a:ext cx="8914812" cy="1143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5742" tIns="47871" rIns="95742" bIns="47871" numCol="1" anchor="b" anchorCtr="0" compatLnSpc="1">
            <a:prstTxWarp prst="textNoShape">
              <a:avLst/>
            </a:prstTxWarp>
          </a:bodyPr>
          <a:lstStyle/>
          <a:p>
            <a:pPr lvl="0"/>
            <a:r>
              <a:rPr lang="en-US" smtClean="0"/>
              <a:t>Click to edit Master title style</a:t>
            </a:r>
            <a:endParaRPr lang="en-GB" smtClean="0"/>
          </a:p>
        </p:txBody>
      </p:sp>
      <p:sp>
        <p:nvSpPr>
          <p:cNvPr id="1027" name="Text Placeholder 2"/>
          <p:cNvSpPr>
            <a:spLocks noGrp="1"/>
          </p:cNvSpPr>
          <p:nvPr>
            <p:ph type="body" idx="1"/>
          </p:nvPr>
        </p:nvSpPr>
        <p:spPr bwMode="auto">
          <a:xfrm>
            <a:off x="495600" y="1599673"/>
            <a:ext cx="8914812" cy="4526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5742" tIns="47871" rIns="95742" bIns="47871"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smtClean="0"/>
          </a:p>
        </p:txBody>
      </p:sp>
      <p:sp>
        <p:nvSpPr>
          <p:cNvPr id="4" name="Date Placeholder 3"/>
          <p:cNvSpPr>
            <a:spLocks noGrp="1"/>
          </p:cNvSpPr>
          <p:nvPr>
            <p:ph type="dt" sz="half" idx="2"/>
          </p:nvPr>
        </p:nvSpPr>
        <p:spPr>
          <a:xfrm>
            <a:off x="5354483" y="6356940"/>
            <a:ext cx="1048541" cy="364281"/>
          </a:xfrm>
          <a:prstGeom prst="rect">
            <a:avLst/>
          </a:prstGeom>
        </p:spPr>
        <p:txBody>
          <a:bodyPr vert="horz" wrap="square" lIns="95742" tIns="47871" rIns="95742" bIns="47871" numCol="1" anchor="ctr" anchorCtr="0" compatLnSpc="1">
            <a:prstTxWarp prst="textNoShape">
              <a:avLst/>
            </a:prstTxWarp>
          </a:bodyPr>
          <a:lstStyle>
            <a:lvl1pPr>
              <a:defRPr sz="1000">
                <a:latin typeface="Arial" pitchFamily="34" charset="0"/>
                <a:ea typeface="ＭＳ Ｐゴシック" pitchFamily="34" charset="-128"/>
                <a:cs typeface="Arial" pitchFamily="34" charset="0"/>
              </a:defRPr>
            </a:lvl1pPr>
          </a:lstStyle>
          <a:p>
            <a:pPr defTabSz="957353">
              <a:defRPr/>
            </a:pPr>
            <a:fld id="{1391CDFB-C3FE-4CC8-A561-6C4179ECAD1E}" type="datetimeFigureOut">
              <a:rPr lang="en-GB" smtClean="0">
                <a:solidFill>
                  <a:srgbClr val="002244"/>
                </a:solidFill>
              </a:rPr>
              <a:pPr defTabSz="957353">
                <a:defRPr/>
              </a:pPr>
              <a:t>07/03/2016</a:t>
            </a:fld>
            <a:endParaRPr lang="en-GB">
              <a:solidFill>
                <a:srgbClr val="002244"/>
              </a:solidFill>
            </a:endParaRPr>
          </a:p>
        </p:txBody>
      </p:sp>
      <p:sp>
        <p:nvSpPr>
          <p:cNvPr id="5" name="Footer Placeholder 4"/>
          <p:cNvSpPr>
            <a:spLocks noGrp="1"/>
          </p:cNvSpPr>
          <p:nvPr>
            <p:ph type="ftr" sz="quarter" idx="3"/>
          </p:nvPr>
        </p:nvSpPr>
        <p:spPr>
          <a:xfrm>
            <a:off x="6460379" y="6356940"/>
            <a:ext cx="2950035" cy="364281"/>
          </a:xfrm>
          <a:prstGeom prst="rect">
            <a:avLst/>
          </a:prstGeom>
        </p:spPr>
        <p:txBody>
          <a:bodyPr vert="horz" lIns="95742" tIns="47871" rIns="95742" bIns="47871" rtlCol="0" anchor="ctr"/>
          <a:lstStyle>
            <a:lvl1pPr algn="r" defTabSz="957416" fontAlgn="auto">
              <a:spcBef>
                <a:spcPts val="0"/>
              </a:spcBef>
              <a:spcAft>
                <a:spcPts val="0"/>
              </a:spcAft>
              <a:defRPr sz="1000">
                <a:solidFill>
                  <a:schemeClr val="tx1"/>
                </a:solidFill>
                <a:latin typeface="+mn-lt"/>
                <a:ea typeface="+mn-ea"/>
                <a:cs typeface="+mn-cs"/>
              </a:defRPr>
            </a:lvl1pPr>
          </a:lstStyle>
          <a:p>
            <a:pPr>
              <a:defRPr/>
            </a:pPr>
            <a:endParaRPr lang="en-GB">
              <a:solidFill>
                <a:srgbClr val="002244"/>
              </a:solidFill>
            </a:endParaRPr>
          </a:p>
        </p:txBody>
      </p:sp>
      <p:sp>
        <p:nvSpPr>
          <p:cNvPr id="6" name="Slide Number Placeholder 5"/>
          <p:cNvSpPr>
            <a:spLocks noGrp="1"/>
          </p:cNvSpPr>
          <p:nvPr>
            <p:ph type="sldNum" sz="quarter" idx="4"/>
          </p:nvPr>
        </p:nvSpPr>
        <p:spPr>
          <a:xfrm>
            <a:off x="4604474" y="6356940"/>
            <a:ext cx="697067" cy="364281"/>
          </a:xfrm>
          <a:prstGeom prst="rect">
            <a:avLst/>
          </a:prstGeom>
        </p:spPr>
        <p:txBody>
          <a:bodyPr vert="horz" wrap="square" lIns="95742" tIns="47871" rIns="95742" bIns="47871" numCol="1" anchor="ctr" anchorCtr="0" compatLnSpc="1">
            <a:prstTxWarp prst="textNoShape">
              <a:avLst/>
            </a:prstTxWarp>
          </a:bodyPr>
          <a:lstStyle>
            <a:lvl1pPr algn="ctr">
              <a:defRPr sz="1000">
                <a:latin typeface="Arial" pitchFamily="34" charset="0"/>
                <a:ea typeface="ＭＳ Ｐゴシック" pitchFamily="34" charset="-128"/>
                <a:cs typeface="Arial" pitchFamily="34" charset="0"/>
              </a:defRPr>
            </a:lvl1pPr>
          </a:lstStyle>
          <a:p>
            <a:pPr defTabSz="957353">
              <a:defRPr/>
            </a:pPr>
            <a:fld id="{067F697D-BCAE-4B62-8F98-6E1F674956C5}" type="slidenum">
              <a:rPr lang="en-GB" smtClean="0">
                <a:solidFill>
                  <a:srgbClr val="002244"/>
                </a:solidFill>
              </a:rPr>
              <a:pPr defTabSz="957353">
                <a:defRPr/>
              </a:pPr>
              <a:t>‹#›</a:t>
            </a:fld>
            <a:endParaRPr lang="en-GB">
              <a:solidFill>
                <a:srgbClr val="002244"/>
              </a:solidFill>
            </a:endParaRPr>
          </a:p>
        </p:txBody>
      </p:sp>
      <p:sp>
        <p:nvSpPr>
          <p:cNvPr id="7" name="Frame 6"/>
          <p:cNvSpPr/>
          <p:nvPr/>
        </p:nvSpPr>
        <p:spPr>
          <a:xfrm>
            <a:off x="0" y="0"/>
            <a:ext cx="9906000" cy="6858000"/>
          </a:xfrm>
          <a:prstGeom prst="frame">
            <a:avLst>
              <a:gd name="adj1" fmla="val 1841"/>
            </a:avLst>
          </a:prstGeom>
          <a:solidFill>
            <a:srgbClr val="001844"/>
          </a:solidFill>
          <a:ln>
            <a:noFill/>
          </a:ln>
        </p:spPr>
        <p:style>
          <a:lnRef idx="2">
            <a:schemeClr val="accent1">
              <a:shade val="50000"/>
            </a:schemeClr>
          </a:lnRef>
          <a:fillRef idx="1">
            <a:schemeClr val="accent1"/>
          </a:fillRef>
          <a:effectRef idx="0">
            <a:schemeClr val="accent1"/>
          </a:effectRef>
          <a:fontRef idx="minor">
            <a:schemeClr val="lt1"/>
          </a:fontRef>
        </p:style>
        <p:txBody>
          <a:bodyPr lIns="83931" tIns="41965" rIns="83931" bIns="41965" anchor="ctr"/>
          <a:lstStyle/>
          <a:p>
            <a:pPr algn="ctr" defTabSz="957416" fontAlgn="auto">
              <a:spcBef>
                <a:spcPts val="0"/>
              </a:spcBef>
              <a:spcAft>
                <a:spcPts val="0"/>
              </a:spcAft>
              <a:defRPr/>
            </a:pPr>
            <a:endParaRPr lang="en-GB" sz="1900">
              <a:solidFill>
                <a:srgbClr val="002244"/>
              </a:solidFill>
            </a:endParaRPr>
          </a:p>
        </p:txBody>
      </p:sp>
      <p:pic>
        <p:nvPicPr>
          <p:cNvPr id="1032" name="Picture 7" descr="logo.emf"/>
          <p:cNvPicPr>
            <a:picLocks noChangeAspect="1"/>
          </p:cNvPicPr>
          <p:nvPr/>
        </p:nvPicPr>
        <p:blipFill>
          <a:blip r:embed="rId35" cstate="email">
            <a:extLst>
              <a:ext uri="{28A0092B-C50C-407E-A947-70E740481C1C}">
                <a14:useLocalDpi xmlns:a14="http://schemas.microsoft.com/office/drawing/2010/main"/>
              </a:ext>
            </a:extLst>
          </a:blip>
          <a:srcRect/>
          <a:stretch>
            <a:fillRect/>
          </a:stretch>
        </p:blipFill>
        <p:spPr bwMode="auto">
          <a:xfrm>
            <a:off x="8582462" y="414676"/>
            <a:ext cx="875011" cy="853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62457659"/>
      </p:ext>
    </p:extLst>
  </p:cSld>
  <p:clrMap bg1="lt1" tx1="dk1" bg2="lt2" tx2="dk2" accent1="accent1" accent2="accent2" accent3="accent3" accent4="accent4" accent5="accent5" accent6="accent6" hlink="hlink" folHlink="folHlink"/>
  <p:sldLayoutIdLst>
    <p:sldLayoutId id="2147484057" r:id="rId1"/>
    <p:sldLayoutId id="2147484058" r:id="rId2"/>
    <p:sldLayoutId id="2147484059" r:id="rId3"/>
    <p:sldLayoutId id="2147484060" r:id="rId4"/>
    <p:sldLayoutId id="2147484061" r:id="rId5"/>
    <p:sldLayoutId id="2147484062" r:id="rId6"/>
    <p:sldLayoutId id="2147484063" r:id="rId7"/>
    <p:sldLayoutId id="2147484064" r:id="rId8"/>
    <p:sldLayoutId id="2147484065" r:id="rId9"/>
    <p:sldLayoutId id="2147484066" r:id="rId10"/>
    <p:sldLayoutId id="2147484067" r:id="rId11"/>
    <p:sldLayoutId id="2147484068" r:id="rId12"/>
    <p:sldLayoutId id="2147484069" r:id="rId13"/>
    <p:sldLayoutId id="2147484070" r:id="rId14"/>
    <p:sldLayoutId id="2147484071" r:id="rId15"/>
    <p:sldLayoutId id="2147484072" r:id="rId16"/>
    <p:sldLayoutId id="2147484073" r:id="rId17"/>
    <p:sldLayoutId id="2147484074" r:id="rId18"/>
    <p:sldLayoutId id="2147484075" r:id="rId19"/>
    <p:sldLayoutId id="2147484076" r:id="rId20"/>
    <p:sldLayoutId id="2147484077" r:id="rId21"/>
    <p:sldLayoutId id="2147484078" r:id="rId22"/>
    <p:sldLayoutId id="2147484079" r:id="rId23"/>
    <p:sldLayoutId id="2147484080" r:id="rId24"/>
    <p:sldLayoutId id="2147484081" r:id="rId25"/>
    <p:sldLayoutId id="2147484082" r:id="rId26"/>
    <p:sldLayoutId id="2147484083" r:id="rId27"/>
    <p:sldLayoutId id="2147484084" r:id="rId28"/>
    <p:sldLayoutId id="2147484085" r:id="rId29"/>
    <p:sldLayoutId id="2147484086" r:id="rId30"/>
    <p:sldLayoutId id="2147484087" r:id="rId31"/>
    <p:sldLayoutId id="2147484088" r:id="rId32"/>
    <p:sldLayoutId id="2147484089" r:id="rId33"/>
  </p:sldLayoutIdLst>
  <p:txStyles>
    <p:titleStyle>
      <a:lvl1pPr algn="l" defTabSz="957353" rtl="0" eaLnBrk="0" fontAlgn="base" hangingPunct="0">
        <a:spcBef>
          <a:spcPct val="0"/>
        </a:spcBef>
        <a:spcAft>
          <a:spcPct val="0"/>
        </a:spcAft>
        <a:defRPr sz="2600" kern="1200">
          <a:solidFill>
            <a:schemeClr val="tx1"/>
          </a:solidFill>
          <a:latin typeface="+mj-lt"/>
          <a:ea typeface="MS PGothic" pitchFamily="34" charset="-128"/>
          <a:cs typeface="ＭＳ Ｐゴシック" charset="0"/>
        </a:defRPr>
      </a:lvl1pPr>
      <a:lvl2pPr algn="l" defTabSz="957353" rtl="0" eaLnBrk="0" fontAlgn="base" hangingPunct="0">
        <a:spcBef>
          <a:spcPct val="0"/>
        </a:spcBef>
        <a:spcAft>
          <a:spcPct val="0"/>
        </a:spcAft>
        <a:defRPr sz="2600">
          <a:solidFill>
            <a:schemeClr val="tx1"/>
          </a:solidFill>
          <a:latin typeface="Arial" charset="0"/>
          <a:ea typeface="MS PGothic" pitchFamily="34" charset="-128"/>
          <a:cs typeface="ＭＳ Ｐゴシック" charset="0"/>
        </a:defRPr>
      </a:lvl2pPr>
      <a:lvl3pPr algn="l" defTabSz="957353" rtl="0" eaLnBrk="0" fontAlgn="base" hangingPunct="0">
        <a:spcBef>
          <a:spcPct val="0"/>
        </a:spcBef>
        <a:spcAft>
          <a:spcPct val="0"/>
        </a:spcAft>
        <a:defRPr sz="2600">
          <a:solidFill>
            <a:schemeClr val="tx1"/>
          </a:solidFill>
          <a:latin typeface="Arial" charset="0"/>
          <a:ea typeface="MS PGothic" pitchFamily="34" charset="-128"/>
          <a:cs typeface="ＭＳ Ｐゴシック" charset="0"/>
        </a:defRPr>
      </a:lvl3pPr>
      <a:lvl4pPr algn="l" defTabSz="957353" rtl="0" eaLnBrk="0" fontAlgn="base" hangingPunct="0">
        <a:spcBef>
          <a:spcPct val="0"/>
        </a:spcBef>
        <a:spcAft>
          <a:spcPct val="0"/>
        </a:spcAft>
        <a:defRPr sz="2600">
          <a:solidFill>
            <a:schemeClr val="tx1"/>
          </a:solidFill>
          <a:latin typeface="Arial" charset="0"/>
          <a:ea typeface="MS PGothic" pitchFamily="34" charset="-128"/>
          <a:cs typeface="ＭＳ Ｐゴシック" charset="0"/>
        </a:defRPr>
      </a:lvl4pPr>
      <a:lvl5pPr algn="l" defTabSz="957353" rtl="0" eaLnBrk="0" fontAlgn="base" hangingPunct="0">
        <a:spcBef>
          <a:spcPct val="0"/>
        </a:spcBef>
        <a:spcAft>
          <a:spcPct val="0"/>
        </a:spcAft>
        <a:defRPr sz="2600">
          <a:solidFill>
            <a:schemeClr val="tx1"/>
          </a:solidFill>
          <a:latin typeface="Arial" charset="0"/>
          <a:ea typeface="MS PGothic" pitchFamily="34" charset="-128"/>
          <a:cs typeface="ＭＳ Ｐゴシック" charset="0"/>
        </a:defRPr>
      </a:lvl5pPr>
      <a:lvl6pPr marL="419661" algn="l" defTabSz="957353" rtl="0" fontAlgn="base">
        <a:spcBef>
          <a:spcPct val="0"/>
        </a:spcBef>
        <a:spcAft>
          <a:spcPct val="0"/>
        </a:spcAft>
        <a:defRPr sz="2600">
          <a:solidFill>
            <a:schemeClr val="tx1"/>
          </a:solidFill>
          <a:latin typeface="Arial" charset="0"/>
          <a:ea typeface="ＭＳ Ｐゴシック" charset="0"/>
        </a:defRPr>
      </a:lvl6pPr>
      <a:lvl7pPr marL="839323" algn="l" defTabSz="957353" rtl="0" fontAlgn="base">
        <a:spcBef>
          <a:spcPct val="0"/>
        </a:spcBef>
        <a:spcAft>
          <a:spcPct val="0"/>
        </a:spcAft>
        <a:defRPr sz="2600">
          <a:solidFill>
            <a:schemeClr val="tx1"/>
          </a:solidFill>
          <a:latin typeface="Arial" charset="0"/>
          <a:ea typeface="ＭＳ Ｐゴシック" charset="0"/>
        </a:defRPr>
      </a:lvl7pPr>
      <a:lvl8pPr marL="1258985" algn="l" defTabSz="957353" rtl="0" fontAlgn="base">
        <a:spcBef>
          <a:spcPct val="0"/>
        </a:spcBef>
        <a:spcAft>
          <a:spcPct val="0"/>
        </a:spcAft>
        <a:defRPr sz="2600">
          <a:solidFill>
            <a:schemeClr val="tx1"/>
          </a:solidFill>
          <a:latin typeface="Arial" charset="0"/>
          <a:ea typeface="ＭＳ Ｐゴシック" charset="0"/>
        </a:defRPr>
      </a:lvl8pPr>
      <a:lvl9pPr marL="1678645" algn="l" defTabSz="957353" rtl="0" fontAlgn="base">
        <a:spcBef>
          <a:spcPct val="0"/>
        </a:spcBef>
        <a:spcAft>
          <a:spcPct val="0"/>
        </a:spcAft>
        <a:defRPr sz="2600">
          <a:solidFill>
            <a:schemeClr val="tx1"/>
          </a:solidFill>
          <a:latin typeface="Arial" charset="0"/>
          <a:ea typeface="ＭＳ Ｐゴシック" charset="0"/>
        </a:defRPr>
      </a:lvl9pPr>
    </p:titleStyle>
    <p:bodyStyle>
      <a:lvl1pPr marL="241888" indent="-241888" algn="l" defTabSz="957353" rtl="0" eaLnBrk="0" fontAlgn="base" hangingPunct="0">
        <a:spcBef>
          <a:spcPts val="1102"/>
        </a:spcBef>
        <a:spcAft>
          <a:spcPct val="0"/>
        </a:spcAft>
        <a:buFont typeface="Wingdings" pitchFamily="2" charset="2"/>
        <a:buChar char="§"/>
        <a:defRPr kern="1200">
          <a:solidFill>
            <a:schemeClr val="tx1"/>
          </a:solidFill>
          <a:latin typeface="+mn-lt"/>
          <a:ea typeface="MS PGothic" pitchFamily="34" charset="-128"/>
          <a:cs typeface="ＭＳ Ｐゴシック" charset="0"/>
        </a:defRPr>
      </a:lvl1pPr>
      <a:lvl2pPr marL="498348" indent="-256458" algn="l" defTabSz="957353" rtl="0" eaLnBrk="0" fontAlgn="base" hangingPunct="0">
        <a:spcBef>
          <a:spcPct val="20000"/>
        </a:spcBef>
        <a:spcAft>
          <a:spcPct val="0"/>
        </a:spcAft>
        <a:buClr>
          <a:srgbClr val="2B3E65"/>
        </a:buClr>
        <a:buFont typeface="Wingdings" pitchFamily="2" charset="2"/>
        <a:buChar char="§"/>
        <a:defRPr kern="1200">
          <a:solidFill>
            <a:schemeClr val="tx1"/>
          </a:solidFill>
          <a:latin typeface="+mn-lt"/>
          <a:ea typeface="MS PGothic" pitchFamily="34" charset="-128"/>
          <a:cs typeface="+mn-cs"/>
        </a:defRPr>
      </a:lvl2pPr>
      <a:lvl3pPr marL="740237" indent="-228774" algn="l" defTabSz="957353" rtl="0" eaLnBrk="0" fontAlgn="base" hangingPunct="0">
        <a:spcBef>
          <a:spcPct val="20000"/>
        </a:spcBef>
        <a:spcAft>
          <a:spcPct val="0"/>
        </a:spcAft>
        <a:buClr>
          <a:srgbClr val="606B8D"/>
        </a:buClr>
        <a:buFont typeface="Wingdings" pitchFamily="2" charset="2"/>
        <a:buChar char="§"/>
        <a:defRPr kern="1200">
          <a:solidFill>
            <a:schemeClr val="tx1"/>
          </a:solidFill>
          <a:latin typeface="+mn-lt"/>
          <a:ea typeface="MS PGothic" pitchFamily="34" charset="-128"/>
          <a:cs typeface="+mn-cs"/>
        </a:defRPr>
      </a:lvl3pPr>
      <a:lvl4pPr marL="995238" indent="-255004" algn="l" defTabSz="957353" rtl="0" eaLnBrk="0" fontAlgn="base" hangingPunct="0">
        <a:spcBef>
          <a:spcPct val="20000"/>
        </a:spcBef>
        <a:spcAft>
          <a:spcPct val="0"/>
        </a:spcAft>
        <a:buClr>
          <a:srgbClr val="A1A7C0"/>
        </a:buClr>
        <a:buFont typeface="Wingdings" pitchFamily="2" charset="2"/>
        <a:buChar char="§"/>
        <a:defRPr kern="1200">
          <a:solidFill>
            <a:schemeClr val="tx1"/>
          </a:solidFill>
          <a:latin typeface="+mn-lt"/>
          <a:ea typeface="MS PGothic" pitchFamily="34" charset="-128"/>
          <a:cs typeface="+mn-cs"/>
        </a:defRPr>
      </a:lvl4pPr>
      <a:lvl5pPr marL="1237125" indent="-227317" algn="l" defTabSz="957353" rtl="0" eaLnBrk="0" fontAlgn="base" hangingPunct="0">
        <a:spcBef>
          <a:spcPct val="20000"/>
        </a:spcBef>
        <a:spcAft>
          <a:spcPct val="0"/>
        </a:spcAft>
        <a:buClr>
          <a:srgbClr val="A1A7C0"/>
        </a:buClr>
        <a:buFont typeface="Wingdings" pitchFamily="2" charset="2"/>
        <a:buChar char="§"/>
        <a:defRPr kern="1200">
          <a:solidFill>
            <a:schemeClr val="tx1"/>
          </a:solidFill>
          <a:latin typeface="+mn-lt"/>
          <a:ea typeface="MS PGothic" pitchFamily="34" charset="-128"/>
          <a:cs typeface="+mn-cs"/>
        </a:defRPr>
      </a:lvl5pPr>
      <a:lvl6pPr marL="2632891" indent="-239355" algn="l" defTabSz="957416" rtl="0" eaLnBrk="1" latinLnBrk="0" hangingPunct="1">
        <a:spcBef>
          <a:spcPct val="20000"/>
        </a:spcBef>
        <a:buFont typeface="Arial" pitchFamily="34" charset="0"/>
        <a:buChar char="•"/>
        <a:defRPr sz="2100" kern="1200">
          <a:solidFill>
            <a:schemeClr val="tx1"/>
          </a:solidFill>
          <a:latin typeface="+mn-lt"/>
          <a:ea typeface="+mn-ea"/>
          <a:cs typeface="+mn-cs"/>
        </a:defRPr>
      </a:lvl6pPr>
      <a:lvl7pPr marL="3111600" indent="-239355" algn="l" defTabSz="957416" rtl="0" eaLnBrk="1" latinLnBrk="0" hangingPunct="1">
        <a:spcBef>
          <a:spcPct val="20000"/>
        </a:spcBef>
        <a:buFont typeface="Arial" pitchFamily="34" charset="0"/>
        <a:buChar char="•"/>
        <a:defRPr sz="2100" kern="1200">
          <a:solidFill>
            <a:schemeClr val="tx1"/>
          </a:solidFill>
          <a:latin typeface="+mn-lt"/>
          <a:ea typeface="+mn-ea"/>
          <a:cs typeface="+mn-cs"/>
        </a:defRPr>
      </a:lvl7pPr>
      <a:lvl8pPr marL="3590307" indent="-239355" algn="l" defTabSz="957416" rtl="0" eaLnBrk="1" latinLnBrk="0" hangingPunct="1">
        <a:spcBef>
          <a:spcPct val="20000"/>
        </a:spcBef>
        <a:buFont typeface="Arial" pitchFamily="34" charset="0"/>
        <a:buChar char="•"/>
        <a:defRPr sz="2100" kern="1200">
          <a:solidFill>
            <a:schemeClr val="tx1"/>
          </a:solidFill>
          <a:latin typeface="+mn-lt"/>
          <a:ea typeface="+mn-ea"/>
          <a:cs typeface="+mn-cs"/>
        </a:defRPr>
      </a:lvl8pPr>
      <a:lvl9pPr marL="4069014" indent="-239355" algn="l" defTabSz="957416" rtl="0" eaLnBrk="1" latinLnBrk="0" hangingPunct="1">
        <a:spcBef>
          <a:spcPct val="20000"/>
        </a:spcBef>
        <a:buFont typeface="Arial" pitchFamily="34" charset="0"/>
        <a:buChar char="•"/>
        <a:defRPr sz="2100" kern="1200">
          <a:solidFill>
            <a:schemeClr val="tx1"/>
          </a:solidFill>
          <a:latin typeface="+mn-lt"/>
          <a:ea typeface="+mn-ea"/>
          <a:cs typeface="+mn-cs"/>
        </a:defRPr>
      </a:lvl9pPr>
    </p:bodyStyle>
    <p:otherStyle>
      <a:defPPr>
        <a:defRPr lang="en-US"/>
      </a:defPPr>
      <a:lvl1pPr marL="0" algn="l" defTabSz="957416" rtl="0" eaLnBrk="1" latinLnBrk="0" hangingPunct="1">
        <a:defRPr sz="1900" kern="1200">
          <a:solidFill>
            <a:schemeClr val="tx1"/>
          </a:solidFill>
          <a:latin typeface="+mn-lt"/>
          <a:ea typeface="+mn-ea"/>
          <a:cs typeface="+mn-cs"/>
        </a:defRPr>
      </a:lvl1pPr>
      <a:lvl2pPr marL="478709" algn="l" defTabSz="957416" rtl="0" eaLnBrk="1" latinLnBrk="0" hangingPunct="1">
        <a:defRPr sz="1900" kern="1200">
          <a:solidFill>
            <a:schemeClr val="tx1"/>
          </a:solidFill>
          <a:latin typeface="+mn-lt"/>
          <a:ea typeface="+mn-ea"/>
          <a:cs typeface="+mn-cs"/>
        </a:defRPr>
      </a:lvl2pPr>
      <a:lvl3pPr marL="957416" algn="l" defTabSz="957416" rtl="0" eaLnBrk="1" latinLnBrk="0" hangingPunct="1">
        <a:defRPr sz="1900" kern="1200">
          <a:solidFill>
            <a:schemeClr val="tx1"/>
          </a:solidFill>
          <a:latin typeface="+mn-lt"/>
          <a:ea typeface="+mn-ea"/>
          <a:cs typeface="+mn-cs"/>
        </a:defRPr>
      </a:lvl3pPr>
      <a:lvl4pPr marL="1436127" algn="l" defTabSz="957416" rtl="0" eaLnBrk="1" latinLnBrk="0" hangingPunct="1">
        <a:defRPr sz="1900" kern="1200">
          <a:solidFill>
            <a:schemeClr val="tx1"/>
          </a:solidFill>
          <a:latin typeface="+mn-lt"/>
          <a:ea typeface="+mn-ea"/>
          <a:cs typeface="+mn-cs"/>
        </a:defRPr>
      </a:lvl4pPr>
      <a:lvl5pPr marL="1914830" algn="l" defTabSz="957416" rtl="0" eaLnBrk="1" latinLnBrk="0" hangingPunct="1">
        <a:defRPr sz="1900" kern="1200">
          <a:solidFill>
            <a:schemeClr val="tx1"/>
          </a:solidFill>
          <a:latin typeface="+mn-lt"/>
          <a:ea typeface="+mn-ea"/>
          <a:cs typeface="+mn-cs"/>
        </a:defRPr>
      </a:lvl5pPr>
      <a:lvl6pPr marL="2393538" algn="l" defTabSz="957416" rtl="0" eaLnBrk="1" latinLnBrk="0" hangingPunct="1">
        <a:defRPr sz="1900" kern="1200">
          <a:solidFill>
            <a:schemeClr val="tx1"/>
          </a:solidFill>
          <a:latin typeface="+mn-lt"/>
          <a:ea typeface="+mn-ea"/>
          <a:cs typeface="+mn-cs"/>
        </a:defRPr>
      </a:lvl6pPr>
      <a:lvl7pPr marL="2872246" algn="l" defTabSz="957416" rtl="0" eaLnBrk="1" latinLnBrk="0" hangingPunct="1">
        <a:defRPr sz="1900" kern="1200">
          <a:solidFill>
            <a:schemeClr val="tx1"/>
          </a:solidFill>
          <a:latin typeface="+mn-lt"/>
          <a:ea typeface="+mn-ea"/>
          <a:cs typeface="+mn-cs"/>
        </a:defRPr>
      </a:lvl7pPr>
      <a:lvl8pPr marL="3350952" algn="l" defTabSz="957416" rtl="0" eaLnBrk="1" latinLnBrk="0" hangingPunct="1">
        <a:defRPr sz="1900" kern="1200">
          <a:solidFill>
            <a:schemeClr val="tx1"/>
          </a:solidFill>
          <a:latin typeface="+mn-lt"/>
          <a:ea typeface="+mn-ea"/>
          <a:cs typeface="+mn-cs"/>
        </a:defRPr>
      </a:lvl8pPr>
      <a:lvl9pPr marL="3829659" algn="l" defTabSz="957416" rtl="0" eaLnBrk="1" latinLnBrk="0" hangingPunct="1">
        <a:defRPr sz="19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5300" y="274639"/>
            <a:ext cx="8915400" cy="1143000"/>
          </a:xfrm>
          <a:prstGeom prst="rect">
            <a:avLst/>
          </a:prstGeom>
        </p:spPr>
        <p:txBody>
          <a:bodyPr vert="horz" lIns="95784" tIns="47892" rIns="95784" bIns="47892" rtlCol="0" anchor="b">
            <a:noAutofit/>
          </a:bodyPr>
          <a:lstStyle/>
          <a:p>
            <a:r>
              <a:rPr lang="en-US" smtClean="0"/>
              <a:t>Click to edit Master title style</a:t>
            </a:r>
            <a:endParaRPr lang="en-GB"/>
          </a:p>
        </p:txBody>
      </p:sp>
      <p:sp>
        <p:nvSpPr>
          <p:cNvPr id="3" name="Text Placeholder 2"/>
          <p:cNvSpPr>
            <a:spLocks noGrp="1"/>
          </p:cNvSpPr>
          <p:nvPr>
            <p:ph type="body" idx="1"/>
          </p:nvPr>
        </p:nvSpPr>
        <p:spPr>
          <a:xfrm>
            <a:off x="495300" y="1600200"/>
            <a:ext cx="8915400" cy="4525963"/>
          </a:xfrm>
          <a:prstGeom prst="rect">
            <a:avLst/>
          </a:prstGeom>
        </p:spPr>
        <p:txBody>
          <a:bodyPr vert="horz" lIns="95784" tIns="47892" rIns="95784" bIns="47892" rtlCol="0">
            <a:no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Date Placeholder 3"/>
          <p:cNvSpPr>
            <a:spLocks noGrp="1"/>
          </p:cNvSpPr>
          <p:nvPr>
            <p:ph type="dt" sz="half" idx="2"/>
          </p:nvPr>
        </p:nvSpPr>
        <p:spPr>
          <a:xfrm>
            <a:off x="5355161" y="6356351"/>
            <a:ext cx="1048068" cy="365125"/>
          </a:xfrm>
          <a:prstGeom prst="rect">
            <a:avLst/>
          </a:prstGeom>
        </p:spPr>
        <p:txBody>
          <a:bodyPr vert="horz" lIns="95784" tIns="47892" rIns="95784" bIns="47892" rtlCol="0" anchor="ctr"/>
          <a:lstStyle>
            <a:lvl1pPr algn="l">
              <a:defRPr sz="1000">
                <a:solidFill>
                  <a:schemeClr val="tx1"/>
                </a:solidFill>
              </a:defRPr>
            </a:lvl1pPr>
          </a:lstStyle>
          <a:p>
            <a:pPr defTabSz="957838" fontAlgn="auto">
              <a:spcBef>
                <a:spcPts val="0"/>
              </a:spcBef>
              <a:spcAft>
                <a:spcPts val="0"/>
              </a:spcAft>
            </a:pPr>
            <a:fld id="{06B64096-513A-4056-AD1A-8089F6AFE02D}" type="datetimeFigureOut">
              <a:rPr lang="en-GB" smtClean="0">
                <a:solidFill>
                  <a:srgbClr val="002244"/>
                </a:solidFill>
                <a:latin typeface="Arial"/>
              </a:rPr>
              <a:pPr defTabSz="957838" fontAlgn="auto">
                <a:spcBef>
                  <a:spcPts val="0"/>
                </a:spcBef>
                <a:spcAft>
                  <a:spcPts val="0"/>
                </a:spcAft>
              </a:pPr>
              <a:t>07/03/2016</a:t>
            </a:fld>
            <a:endParaRPr lang="en-GB">
              <a:solidFill>
                <a:srgbClr val="002244"/>
              </a:solidFill>
              <a:latin typeface="Arial"/>
            </a:endParaRPr>
          </a:p>
        </p:txBody>
      </p:sp>
      <p:sp>
        <p:nvSpPr>
          <p:cNvPr id="5" name="Footer Placeholder 4"/>
          <p:cNvSpPr>
            <a:spLocks noGrp="1"/>
          </p:cNvSpPr>
          <p:nvPr>
            <p:ph type="ftr" sz="quarter" idx="3"/>
          </p:nvPr>
        </p:nvSpPr>
        <p:spPr>
          <a:xfrm>
            <a:off x="6460695" y="6356351"/>
            <a:ext cx="2950006" cy="365125"/>
          </a:xfrm>
          <a:prstGeom prst="rect">
            <a:avLst/>
          </a:prstGeom>
        </p:spPr>
        <p:txBody>
          <a:bodyPr vert="horz" lIns="95784" tIns="47892" rIns="95784" bIns="47892" rtlCol="0" anchor="ctr"/>
          <a:lstStyle>
            <a:lvl1pPr algn="r">
              <a:defRPr sz="1000">
                <a:solidFill>
                  <a:schemeClr val="tx1"/>
                </a:solidFill>
              </a:defRPr>
            </a:lvl1pPr>
          </a:lstStyle>
          <a:p>
            <a:pPr defTabSz="957838" fontAlgn="auto">
              <a:spcBef>
                <a:spcPts val="0"/>
              </a:spcBef>
              <a:spcAft>
                <a:spcPts val="0"/>
              </a:spcAft>
            </a:pPr>
            <a:endParaRPr lang="en-GB" dirty="0">
              <a:solidFill>
                <a:srgbClr val="002244"/>
              </a:solidFill>
              <a:latin typeface="Arial"/>
            </a:endParaRPr>
          </a:p>
        </p:txBody>
      </p:sp>
      <p:sp>
        <p:nvSpPr>
          <p:cNvPr id="6" name="Slide Number Placeholder 5"/>
          <p:cNvSpPr>
            <a:spLocks noGrp="1"/>
          </p:cNvSpPr>
          <p:nvPr>
            <p:ph type="sldNum" sz="quarter" idx="4"/>
          </p:nvPr>
        </p:nvSpPr>
        <p:spPr>
          <a:xfrm>
            <a:off x="4605030" y="6356351"/>
            <a:ext cx="695941" cy="365125"/>
          </a:xfrm>
          <a:prstGeom prst="rect">
            <a:avLst/>
          </a:prstGeom>
        </p:spPr>
        <p:txBody>
          <a:bodyPr vert="horz" lIns="95784" tIns="47892" rIns="95784" bIns="47892" rtlCol="0" anchor="ctr"/>
          <a:lstStyle>
            <a:lvl1pPr algn="ctr">
              <a:defRPr sz="1000">
                <a:solidFill>
                  <a:schemeClr val="tx1"/>
                </a:solidFill>
              </a:defRPr>
            </a:lvl1pPr>
          </a:lstStyle>
          <a:p>
            <a:pPr defTabSz="957838" fontAlgn="auto">
              <a:spcBef>
                <a:spcPts val="0"/>
              </a:spcBef>
              <a:spcAft>
                <a:spcPts val="0"/>
              </a:spcAft>
            </a:pPr>
            <a:fld id="{AC5418B0-CB07-44CE-97FE-8A2F735695C7}" type="slidenum">
              <a:rPr lang="en-GB" smtClean="0">
                <a:solidFill>
                  <a:srgbClr val="002244"/>
                </a:solidFill>
                <a:latin typeface="Arial"/>
              </a:rPr>
              <a:pPr defTabSz="957838" fontAlgn="auto">
                <a:spcBef>
                  <a:spcPts val="0"/>
                </a:spcBef>
                <a:spcAft>
                  <a:spcPts val="0"/>
                </a:spcAft>
              </a:pPr>
              <a:t>‹#›</a:t>
            </a:fld>
            <a:endParaRPr lang="en-GB">
              <a:solidFill>
                <a:srgbClr val="002244"/>
              </a:solidFill>
              <a:latin typeface="Arial"/>
            </a:endParaRPr>
          </a:p>
        </p:txBody>
      </p:sp>
      <p:sp>
        <p:nvSpPr>
          <p:cNvPr id="7" name="Frame 6"/>
          <p:cNvSpPr/>
          <p:nvPr/>
        </p:nvSpPr>
        <p:spPr>
          <a:xfrm>
            <a:off x="0" y="0"/>
            <a:ext cx="9906000" cy="6858000"/>
          </a:xfrm>
          <a:prstGeom prst="frame">
            <a:avLst>
              <a:gd name="adj1" fmla="val 1841"/>
            </a:avLst>
          </a:prstGeom>
          <a:solidFill>
            <a:srgbClr val="001844"/>
          </a:solidFill>
          <a:ln>
            <a:noFill/>
          </a:ln>
        </p:spPr>
        <p:style>
          <a:lnRef idx="2">
            <a:schemeClr val="accent1">
              <a:shade val="50000"/>
            </a:schemeClr>
          </a:lnRef>
          <a:fillRef idx="1">
            <a:schemeClr val="accent1"/>
          </a:fillRef>
          <a:effectRef idx="0">
            <a:schemeClr val="accent1"/>
          </a:effectRef>
          <a:fontRef idx="minor">
            <a:schemeClr val="lt1"/>
          </a:fontRef>
        </p:style>
        <p:txBody>
          <a:bodyPr lIns="83969" tIns="41985" rIns="83969" bIns="41985" rtlCol="0" anchor="ctr"/>
          <a:lstStyle/>
          <a:p>
            <a:pPr algn="ctr" defTabSz="957838" fontAlgn="auto">
              <a:spcBef>
                <a:spcPts val="0"/>
              </a:spcBef>
              <a:spcAft>
                <a:spcPts val="0"/>
              </a:spcAft>
            </a:pPr>
            <a:endParaRPr lang="en-GB" sz="1900">
              <a:solidFill>
                <a:srgbClr val="002244"/>
              </a:solidFill>
            </a:endParaRPr>
          </a:p>
        </p:txBody>
      </p:sp>
      <p:pic>
        <p:nvPicPr>
          <p:cNvPr id="8" name="Picture 7" descr="logo.emf"/>
          <p:cNvPicPr>
            <a:picLocks noChangeAspect="1"/>
          </p:cNvPicPr>
          <p:nvPr/>
        </p:nvPicPr>
        <p:blipFill>
          <a:blip r:embed="rId35" cstate="email">
            <a:extLst>
              <a:ext uri="{28A0092B-C50C-407E-A947-70E740481C1C}">
                <a14:useLocalDpi xmlns:a14="http://schemas.microsoft.com/office/drawing/2010/main"/>
              </a:ext>
            </a:extLst>
          </a:blip>
          <a:stretch>
            <a:fillRect/>
          </a:stretch>
        </p:blipFill>
        <p:spPr>
          <a:xfrm>
            <a:off x="8583170" y="414678"/>
            <a:ext cx="874296" cy="853109"/>
          </a:xfrm>
          <a:prstGeom prst="rect">
            <a:avLst/>
          </a:prstGeom>
        </p:spPr>
      </p:pic>
    </p:spTree>
    <p:extLst>
      <p:ext uri="{BB962C8B-B14F-4D97-AF65-F5344CB8AC3E}">
        <p14:creationId xmlns:p14="http://schemas.microsoft.com/office/powerpoint/2010/main" val="1668600030"/>
      </p:ext>
    </p:extLst>
  </p:cSld>
  <p:clrMap bg1="lt1" tx1="dk1" bg2="lt2" tx2="dk2" accent1="accent1" accent2="accent2" accent3="accent3" accent4="accent4" accent5="accent5" accent6="accent6" hlink="hlink" folHlink="folHlink"/>
  <p:sldLayoutIdLst>
    <p:sldLayoutId id="2147484092" r:id="rId1"/>
    <p:sldLayoutId id="2147484093" r:id="rId2"/>
    <p:sldLayoutId id="2147484094" r:id="rId3"/>
    <p:sldLayoutId id="2147484095" r:id="rId4"/>
    <p:sldLayoutId id="2147484096" r:id="rId5"/>
    <p:sldLayoutId id="2147484097" r:id="rId6"/>
    <p:sldLayoutId id="2147484098" r:id="rId7"/>
    <p:sldLayoutId id="2147484099" r:id="rId8"/>
    <p:sldLayoutId id="2147484100" r:id="rId9"/>
    <p:sldLayoutId id="2147484101" r:id="rId10"/>
    <p:sldLayoutId id="2147484102" r:id="rId11"/>
    <p:sldLayoutId id="2147484103" r:id="rId12"/>
    <p:sldLayoutId id="2147484104" r:id="rId13"/>
    <p:sldLayoutId id="2147484105" r:id="rId14"/>
    <p:sldLayoutId id="2147484106" r:id="rId15"/>
    <p:sldLayoutId id="2147484107" r:id="rId16"/>
    <p:sldLayoutId id="2147484108" r:id="rId17"/>
    <p:sldLayoutId id="2147484109" r:id="rId18"/>
    <p:sldLayoutId id="2147484110" r:id="rId19"/>
    <p:sldLayoutId id="2147484111" r:id="rId20"/>
    <p:sldLayoutId id="2147484112" r:id="rId21"/>
    <p:sldLayoutId id="2147484113" r:id="rId22"/>
    <p:sldLayoutId id="2147484114" r:id="rId23"/>
    <p:sldLayoutId id="2147484115" r:id="rId24"/>
    <p:sldLayoutId id="2147484116" r:id="rId25"/>
    <p:sldLayoutId id="2147484117" r:id="rId26"/>
    <p:sldLayoutId id="2147484118" r:id="rId27"/>
    <p:sldLayoutId id="2147484119" r:id="rId28"/>
    <p:sldLayoutId id="2147484120" r:id="rId29"/>
    <p:sldLayoutId id="2147484121" r:id="rId30"/>
    <p:sldLayoutId id="2147484122" r:id="rId31"/>
    <p:sldLayoutId id="2147484123" r:id="rId32"/>
    <p:sldLayoutId id="2147484124" r:id="rId33"/>
  </p:sldLayoutIdLst>
  <p:txStyles>
    <p:titleStyle>
      <a:lvl1pPr algn="l" defTabSz="957838" rtl="0" eaLnBrk="1" latinLnBrk="0" hangingPunct="1">
        <a:spcBef>
          <a:spcPct val="0"/>
        </a:spcBef>
        <a:buNone/>
        <a:defRPr sz="2600" kern="1200">
          <a:solidFill>
            <a:schemeClr val="tx1"/>
          </a:solidFill>
          <a:latin typeface="+mj-lt"/>
          <a:ea typeface="+mj-ea"/>
          <a:cs typeface="+mj-cs"/>
        </a:defRPr>
      </a:lvl1pPr>
    </p:titleStyle>
    <p:bodyStyle>
      <a:lvl1pPr marL="241995" indent="-241995" algn="l" defTabSz="957838" rtl="0" eaLnBrk="1" latinLnBrk="0" hangingPunct="1">
        <a:spcBef>
          <a:spcPts val="1102"/>
        </a:spcBef>
        <a:buFont typeface="Wingdings" pitchFamily="2" charset="2"/>
        <a:buChar char="§"/>
        <a:defRPr sz="1700" kern="1200">
          <a:solidFill>
            <a:schemeClr val="tx1"/>
          </a:solidFill>
          <a:latin typeface="+mn-lt"/>
          <a:ea typeface="+mn-ea"/>
          <a:cs typeface="+mn-cs"/>
        </a:defRPr>
      </a:lvl1pPr>
      <a:lvl2pPr marL="498568" indent="-256573" algn="l" defTabSz="957838" rtl="0" eaLnBrk="1" latinLnBrk="0" hangingPunct="1">
        <a:spcBef>
          <a:spcPct val="20000"/>
        </a:spcBef>
        <a:buClr>
          <a:srgbClr val="2B3E65"/>
        </a:buClr>
        <a:buFont typeface="Wingdings" pitchFamily="2" charset="2"/>
        <a:buChar char="§"/>
        <a:defRPr sz="1700" kern="1200">
          <a:solidFill>
            <a:schemeClr val="tx1"/>
          </a:solidFill>
          <a:latin typeface="+mn-lt"/>
          <a:ea typeface="+mn-ea"/>
          <a:cs typeface="+mn-cs"/>
        </a:defRPr>
      </a:lvl2pPr>
      <a:lvl3pPr marL="740563" indent="-228875" algn="l" defTabSz="957838" rtl="0" eaLnBrk="1" latinLnBrk="0" hangingPunct="1">
        <a:spcBef>
          <a:spcPct val="20000"/>
        </a:spcBef>
        <a:buClr>
          <a:srgbClr val="606B8D"/>
        </a:buClr>
        <a:buFont typeface="Wingdings" pitchFamily="2" charset="2"/>
        <a:buChar char="§"/>
        <a:defRPr sz="1700" kern="1200">
          <a:solidFill>
            <a:schemeClr val="tx1"/>
          </a:solidFill>
          <a:latin typeface="+mn-lt"/>
          <a:ea typeface="+mn-ea"/>
          <a:cs typeface="+mn-cs"/>
        </a:defRPr>
      </a:lvl3pPr>
      <a:lvl4pPr marL="995679" indent="-255116" algn="l" defTabSz="957838" rtl="0" eaLnBrk="1" latinLnBrk="0" hangingPunct="1">
        <a:spcBef>
          <a:spcPct val="20000"/>
        </a:spcBef>
        <a:buClr>
          <a:srgbClr val="A1A7C0"/>
        </a:buClr>
        <a:buFont typeface="Wingdings" pitchFamily="2" charset="2"/>
        <a:buChar char="§"/>
        <a:defRPr sz="1700" kern="1200">
          <a:solidFill>
            <a:schemeClr val="tx1"/>
          </a:solidFill>
          <a:latin typeface="+mn-lt"/>
          <a:ea typeface="+mn-ea"/>
          <a:cs typeface="+mn-cs"/>
        </a:defRPr>
      </a:lvl4pPr>
      <a:lvl5pPr marL="1237674" indent="-227417" algn="l" defTabSz="957838" rtl="0" eaLnBrk="1" latinLnBrk="0" hangingPunct="1">
        <a:spcBef>
          <a:spcPct val="20000"/>
        </a:spcBef>
        <a:buClr>
          <a:srgbClr val="A1A7C0"/>
        </a:buClr>
        <a:buFont typeface="Wingdings" pitchFamily="2" charset="2"/>
        <a:buChar char="§"/>
        <a:defRPr sz="1700" kern="1200">
          <a:solidFill>
            <a:schemeClr val="tx1"/>
          </a:solidFill>
          <a:latin typeface="+mn-lt"/>
          <a:ea typeface="+mn-ea"/>
          <a:cs typeface="+mn-cs"/>
        </a:defRPr>
      </a:lvl5pPr>
      <a:lvl6pPr marL="2634055" indent="-239460" algn="l" defTabSz="957838" rtl="0" eaLnBrk="1" latinLnBrk="0" hangingPunct="1">
        <a:spcBef>
          <a:spcPct val="20000"/>
        </a:spcBef>
        <a:buFont typeface="Arial" pitchFamily="34" charset="0"/>
        <a:buChar char="•"/>
        <a:defRPr sz="2100" kern="1200">
          <a:solidFill>
            <a:schemeClr val="tx1"/>
          </a:solidFill>
          <a:latin typeface="+mn-lt"/>
          <a:ea typeface="+mn-ea"/>
          <a:cs typeface="+mn-cs"/>
        </a:defRPr>
      </a:lvl6pPr>
      <a:lvl7pPr marL="3112975" indent="-239460" algn="l" defTabSz="957838" rtl="0" eaLnBrk="1" latinLnBrk="0" hangingPunct="1">
        <a:spcBef>
          <a:spcPct val="20000"/>
        </a:spcBef>
        <a:buFont typeface="Arial" pitchFamily="34" charset="0"/>
        <a:buChar char="•"/>
        <a:defRPr sz="2100" kern="1200">
          <a:solidFill>
            <a:schemeClr val="tx1"/>
          </a:solidFill>
          <a:latin typeface="+mn-lt"/>
          <a:ea typeface="+mn-ea"/>
          <a:cs typeface="+mn-cs"/>
        </a:defRPr>
      </a:lvl7pPr>
      <a:lvl8pPr marL="3591894" indent="-239460" algn="l" defTabSz="957838" rtl="0" eaLnBrk="1" latinLnBrk="0" hangingPunct="1">
        <a:spcBef>
          <a:spcPct val="20000"/>
        </a:spcBef>
        <a:buFont typeface="Arial" pitchFamily="34" charset="0"/>
        <a:buChar char="•"/>
        <a:defRPr sz="2100" kern="1200">
          <a:solidFill>
            <a:schemeClr val="tx1"/>
          </a:solidFill>
          <a:latin typeface="+mn-lt"/>
          <a:ea typeface="+mn-ea"/>
          <a:cs typeface="+mn-cs"/>
        </a:defRPr>
      </a:lvl8pPr>
      <a:lvl9pPr marL="4070813" indent="-239460" algn="l" defTabSz="957838" rtl="0" eaLnBrk="1" latinLnBrk="0" hangingPunct="1">
        <a:spcBef>
          <a:spcPct val="20000"/>
        </a:spcBef>
        <a:buFont typeface="Arial" pitchFamily="34" charset="0"/>
        <a:buChar char="•"/>
        <a:defRPr sz="2100" kern="1200">
          <a:solidFill>
            <a:schemeClr val="tx1"/>
          </a:solidFill>
          <a:latin typeface="+mn-lt"/>
          <a:ea typeface="+mn-ea"/>
          <a:cs typeface="+mn-cs"/>
        </a:defRPr>
      </a:lvl9pPr>
    </p:bodyStyle>
    <p:otherStyle>
      <a:defPPr>
        <a:defRPr lang="en-US"/>
      </a:defPPr>
      <a:lvl1pPr marL="0" algn="l" defTabSz="957838" rtl="0" eaLnBrk="1" latinLnBrk="0" hangingPunct="1">
        <a:defRPr sz="1900" kern="1200">
          <a:solidFill>
            <a:schemeClr val="tx1"/>
          </a:solidFill>
          <a:latin typeface="+mn-lt"/>
          <a:ea typeface="+mn-ea"/>
          <a:cs typeface="+mn-cs"/>
        </a:defRPr>
      </a:lvl1pPr>
      <a:lvl2pPr marL="478919" algn="l" defTabSz="957838" rtl="0" eaLnBrk="1" latinLnBrk="0" hangingPunct="1">
        <a:defRPr sz="1900" kern="1200">
          <a:solidFill>
            <a:schemeClr val="tx1"/>
          </a:solidFill>
          <a:latin typeface="+mn-lt"/>
          <a:ea typeface="+mn-ea"/>
          <a:cs typeface="+mn-cs"/>
        </a:defRPr>
      </a:lvl2pPr>
      <a:lvl3pPr marL="957838" algn="l" defTabSz="957838" rtl="0" eaLnBrk="1" latinLnBrk="0" hangingPunct="1">
        <a:defRPr sz="1900" kern="1200">
          <a:solidFill>
            <a:schemeClr val="tx1"/>
          </a:solidFill>
          <a:latin typeface="+mn-lt"/>
          <a:ea typeface="+mn-ea"/>
          <a:cs typeface="+mn-cs"/>
        </a:defRPr>
      </a:lvl3pPr>
      <a:lvl4pPr marL="1436757" algn="l" defTabSz="957838" rtl="0" eaLnBrk="1" latinLnBrk="0" hangingPunct="1">
        <a:defRPr sz="1900" kern="1200">
          <a:solidFill>
            <a:schemeClr val="tx1"/>
          </a:solidFill>
          <a:latin typeface="+mn-lt"/>
          <a:ea typeface="+mn-ea"/>
          <a:cs typeface="+mn-cs"/>
        </a:defRPr>
      </a:lvl4pPr>
      <a:lvl5pPr marL="1915677" algn="l" defTabSz="957838" rtl="0" eaLnBrk="1" latinLnBrk="0" hangingPunct="1">
        <a:defRPr sz="1900" kern="1200">
          <a:solidFill>
            <a:schemeClr val="tx1"/>
          </a:solidFill>
          <a:latin typeface="+mn-lt"/>
          <a:ea typeface="+mn-ea"/>
          <a:cs typeface="+mn-cs"/>
        </a:defRPr>
      </a:lvl5pPr>
      <a:lvl6pPr marL="2394596" algn="l" defTabSz="957838" rtl="0" eaLnBrk="1" latinLnBrk="0" hangingPunct="1">
        <a:defRPr sz="1900" kern="1200">
          <a:solidFill>
            <a:schemeClr val="tx1"/>
          </a:solidFill>
          <a:latin typeface="+mn-lt"/>
          <a:ea typeface="+mn-ea"/>
          <a:cs typeface="+mn-cs"/>
        </a:defRPr>
      </a:lvl6pPr>
      <a:lvl7pPr marL="2873515" algn="l" defTabSz="957838" rtl="0" eaLnBrk="1" latinLnBrk="0" hangingPunct="1">
        <a:defRPr sz="1900" kern="1200">
          <a:solidFill>
            <a:schemeClr val="tx1"/>
          </a:solidFill>
          <a:latin typeface="+mn-lt"/>
          <a:ea typeface="+mn-ea"/>
          <a:cs typeface="+mn-cs"/>
        </a:defRPr>
      </a:lvl7pPr>
      <a:lvl8pPr marL="3352434" algn="l" defTabSz="957838" rtl="0" eaLnBrk="1" latinLnBrk="0" hangingPunct="1">
        <a:defRPr sz="1900" kern="1200">
          <a:solidFill>
            <a:schemeClr val="tx1"/>
          </a:solidFill>
          <a:latin typeface="+mn-lt"/>
          <a:ea typeface="+mn-ea"/>
          <a:cs typeface="+mn-cs"/>
        </a:defRPr>
      </a:lvl8pPr>
      <a:lvl9pPr marL="3831353" algn="l" defTabSz="957838" rtl="0" eaLnBrk="1" latinLnBrk="0" hangingPunct="1">
        <a:defRPr sz="19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5300" y="274640"/>
            <a:ext cx="8915400" cy="1143000"/>
          </a:xfrm>
          <a:prstGeom prst="rect">
            <a:avLst/>
          </a:prstGeom>
        </p:spPr>
        <p:txBody>
          <a:bodyPr vert="horz" lIns="95598" tIns="47798" rIns="95598" bIns="47798" rtlCol="0" anchor="b">
            <a:noAutofit/>
          </a:bodyPr>
          <a:lstStyle/>
          <a:p>
            <a:r>
              <a:rPr lang="en-US" smtClean="0"/>
              <a:t>Click to edit Master title style</a:t>
            </a:r>
            <a:endParaRPr lang="en-GB"/>
          </a:p>
        </p:txBody>
      </p:sp>
      <p:sp>
        <p:nvSpPr>
          <p:cNvPr id="3" name="Text Placeholder 2"/>
          <p:cNvSpPr>
            <a:spLocks noGrp="1"/>
          </p:cNvSpPr>
          <p:nvPr>
            <p:ph type="body" idx="1"/>
          </p:nvPr>
        </p:nvSpPr>
        <p:spPr>
          <a:xfrm>
            <a:off x="495300" y="1600207"/>
            <a:ext cx="8915400" cy="4525963"/>
          </a:xfrm>
          <a:prstGeom prst="rect">
            <a:avLst/>
          </a:prstGeom>
        </p:spPr>
        <p:txBody>
          <a:bodyPr vert="horz" lIns="95598" tIns="47798" rIns="95598" bIns="47798" rtlCol="0">
            <a:no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Date Placeholder 3"/>
          <p:cNvSpPr>
            <a:spLocks noGrp="1"/>
          </p:cNvSpPr>
          <p:nvPr>
            <p:ph type="dt" sz="half" idx="2"/>
          </p:nvPr>
        </p:nvSpPr>
        <p:spPr>
          <a:xfrm>
            <a:off x="5355165" y="6356389"/>
            <a:ext cx="1048068" cy="365125"/>
          </a:xfrm>
          <a:prstGeom prst="rect">
            <a:avLst/>
          </a:prstGeom>
        </p:spPr>
        <p:txBody>
          <a:bodyPr vert="horz" lIns="95598" tIns="47798" rIns="95598" bIns="47798" rtlCol="0" anchor="ctr"/>
          <a:lstStyle>
            <a:lvl1pPr algn="l">
              <a:defRPr sz="1000">
                <a:solidFill>
                  <a:schemeClr val="tx1"/>
                </a:solidFill>
              </a:defRPr>
            </a:lvl1pPr>
          </a:lstStyle>
          <a:p>
            <a:pPr defTabSz="955968" fontAlgn="auto">
              <a:spcBef>
                <a:spcPts val="0"/>
              </a:spcBef>
              <a:spcAft>
                <a:spcPts val="0"/>
              </a:spcAft>
            </a:pPr>
            <a:fld id="{06B64096-513A-4056-AD1A-8089F6AFE02D}" type="datetimeFigureOut">
              <a:rPr lang="en-GB" smtClean="0">
                <a:solidFill>
                  <a:srgbClr val="002244"/>
                </a:solidFill>
                <a:latin typeface="Arial"/>
              </a:rPr>
              <a:pPr defTabSz="955968" fontAlgn="auto">
                <a:spcBef>
                  <a:spcPts val="0"/>
                </a:spcBef>
                <a:spcAft>
                  <a:spcPts val="0"/>
                </a:spcAft>
              </a:pPr>
              <a:t>07/03/2016</a:t>
            </a:fld>
            <a:endParaRPr lang="en-GB">
              <a:solidFill>
                <a:srgbClr val="002244"/>
              </a:solidFill>
              <a:latin typeface="Arial"/>
            </a:endParaRPr>
          </a:p>
        </p:txBody>
      </p:sp>
      <p:sp>
        <p:nvSpPr>
          <p:cNvPr id="5" name="Footer Placeholder 4"/>
          <p:cNvSpPr>
            <a:spLocks noGrp="1"/>
          </p:cNvSpPr>
          <p:nvPr>
            <p:ph type="ftr" sz="quarter" idx="3"/>
          </p:nvPr>
        </p:nvSpPr>
        <p:spPr>
          <a:xfrm>
            <a:off x="6460696" y="6356389"/>
            <a:ext cx="2950006" cy="365125"/>
          </a:xfrm>
          <a:prstGeom prst="rect">
            <a:avLst/>
          </a:prstGeom>
        </p:spPr>
        <p:txBody>
          <a:bodyPr vert="horz" lIns="95598" tIns="47798" rIns="95598" bIns="47798" rtlCol="0" anchor="ctr"/>
          <a:lstStyle>
            <a:lvl1pPr algn="r">
              <a:defRPr sz="1000">
                <a:solidFill>
                  <a:schemeClr val="tx1"/>
                </a:solidFill>
              </a:defRPr>
            </a:lvl1pPr>
          </a:lstStyle>
          <a:p>
            <a:pPr defTabSz="955968" fontAlgn="auto">
              <a:spcBef>
                <a:spcPts val="0"/>
              </a:spcBef>
              <a:spcAft>
                <a:spcPts val="0"/>
              </a:spcAft>
            </a:pPr>
            <a:endParaRPr lang="en-GB" dirty="0">
              <a:solidFill>
                <a:srgbClr val="002244"/>
              </a:solidFill>
              <a:latin typeface="Arial"/>
            </a:endParaRPr>
          </a:p>
        </p:txBody>
      </p:sp>
      <p:sp>
        <p:nvSpPr>
          <p:cNvPr id="6" name="Slide Number Placeholder 5"/>
          <p:cNvSpPr>
            <a:spLocks noGrp="1"/>
          </p:cNvSpPr>
          <p:nvPr>
            <p:ph type="sldNum" sz="quarter" idx="4"/>
          </p:nvPr>
        </p:nvSpPr>
        <p:spPr>
          <a:xfrm>
            <a:off x="4605066" y="6356389"/>
            <a:ext cx="695941" cy="365125"/>
          </a:xfrm>
          <a:prstGeom prst="rect">
            <a:avLst/>
          </a:prstGeom>
        </p:spPr>
        <p:txBody>
          <a:bodyPr vert="horz" lIns="95598" tIns="47798" rIns="95598" bIns="47798" rtlCol="0" anchor="ctr"/>
          <a:lstStyle>
            <a:lvl1pPr algn="ctr">
              <a:defRPr sz="1000">
                <a:solidFill>
                  <a:schemeClr val="tx1"/>
                </a:solidFill>
              </a:defRPr>
            </a:lvl1pPr>
          </a:lstStyle>
          <a:p>
            <a:pPr defTabSz="955968" fontAlgn="auto">
              <a:spcBef>
                <a:spcPts val="0"/>
              </a:spcBef>
              <a:spcAft>
                <a:spcPts val="0"/>
              </a:spcAft>
            </a:pPr>
            <a:fld id="{AC5418B0-CB07-44CE-97FE-8A2F735695C7}" type="slidenum">
              <a:rPr lang="en-GB" smtClean="0">
                <a:solidFill>
                  <a:srgbClr val="002244"/>
                </a:solidFill>
                <a:latin typeface="Arial"/>
              </a:rPr>
              <a:pPr defTabSz="955968" fontAlgn="auto">
                <a:spcBef>
                  <a:spcPts val="0"/>
                </a:spcBef>
                <a:spcAft>
                  <a:spcPts val="0"/>
                </a:spcAft>
              </a:pPr>
              <a:t>‹#›</a:t>
            </a:fld>
            <a:endParaRPr lang="en-GB">
              <a:solidFill>
                <a:srgbClr val="002244"/>
              </a:solidFill>
              <a:latin typeface="Arial"/>
            </a:endParaRPr>
          </a:p>
        </p:txBody>
      </p:sp>
      <p:sp>
        <p:nvSpPr>
          <p:cNvPr id="7" name="Frame 6"/>
          <p:cNvSpPr/>
          <p:nvPr/>
        </p:nvSpPr>
        <p:spPr>
          <a:xfrm>
            <a:off x="0" y="0"/>
            <a:ext cx="9906000" cy="6858000"/>
          </a:xfrm>
          <a:prstGeom prst="frame">
            <a:avLst>
              <a:gd name="adj1" fmla="val 1841"/>
            </a:avLst>
          </a:prstGeom>
          <a:solidFill>
            <a:srgbClr val="606B8D"/>
          </a:solidFill>
          <a:ln>
            <a:noFill/>
          </a:ln>
        </p:spPr>
        <p:style>
          <a:lnRef idx="2">
            <a:schemeClr val="accent1">
              <a:shade val="50000"/>
            </a:schemeClr>
          </a:lnRef>
          <a:fillRef idx="1">
            <a:schemeClr val="accent1"/>
          </a:fillRef>
          <a:effectRef idx="0">
            <a:schemeClr val="accent1"/>
          </a:effectRef>
          <a:fontRef idx="minor">
            <a:schemeClr val="lt1"/>
          </a:fontRef>
        </p:style>
        <p:txBody>
          <a:bodyPr lIns="83800" tIns="41900" rIns="83800" bIns="41900" rtlCol="0" anchor="ctr"/>
          <a:lstStyle/>
          <a:p>
            <a:pPr algn="ctr" defTabSz="955968" fontAlgn="auto">
              <a:spcBef>
                <a:spcPts val="0"/>
              </a:spcBef>
              <a:spcAft>
                <a:spcPts val="0"/>
              </a:spcAft>
            </a:pPr>
            <a:endParaRPr lang="en-GB" sz="1900">
              <a:solidFill>
                <a:srgbClr val="002244"/>
              </a:solidFill>
            </a:endParaRPr>
          </a:p>
        </p:txBody>
      </p:sp>
      <p:pic>
        <p:nvPicPr>
          <p:cNvPr id="8" name="Picture 7" descr="logo.emf"/>
          <p:cNvPicPr>
            <a:picLocks noChangeAspect="1"/>
          </p:cNvPicPr>
          <p:nvPr/>
        </p:nvPicPr>
        <p:blipFill>
          <a:blip r:embed="rId35" cstate="email">
            <a:extLst>
              <a:ext uri="{28A0092B-C50C-407E-A947-70E740481C1C}">
                <a14:useLocalDpi xmlns:a14="http://schemas.microsoft.com/office/drawing/2010/main"/>
              </a:ext>
            </a:extLst>
          </a:blip>
          <a:stretch>
            <a:fillRect/>
          </a:stretch>
        </p:blipFill>
        <p:spPr>
          <a:xfrm>
            <a:off x="8583171" y="414687"/>
            <a:ext cx="874296" cy="853109"/>
          </a:xfrm>
          <a:prstGeom prst="rect">
            <a:avLst/>
          </a:prstGeom>
        </p:spPr>
      </p:pic>
    </p:spTree>
    <p:extLst>
      <p:ext uri="{BB962C8B-B14F-4D97-AF65-F5344CB8AC3E}">
        <p14:creationId xmlns:p14="http://schemas.microsoft.com/office/powerpoint/2010/main" val="2309166545"/>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 id="2147483678" r:id="rId15"/>
    <p:sldLayoutId id="2147483679" r:id="rId16"/>
    <p:sldLayoutId id="2147483680" r:id="rId17"/>
    <p:sldLayoutId id="2147483681" r:id="rId18"/>
    <p:sldLayoutId id="2147483682" r:id="rId19"/>
    <p:sldLayoutId id="2147483683" r:id="rId20"/>
    <p:sldLayoutId id="2147483684" r:id="rId21"/>
    <p:sldLayoutId id="2147483685" r:id="rId22"/>
    <p:sldLayoutId id="2147483686" r:id="rId23"/>
    <p:sldLayoutId id="2147483687" r:id="rId24"/>
    <p:sldLayoutId id="2147483688" r:id="rId25"/>
    <p:sldLayoutId id="2147483689" r:id="rId26"/>
    <p:sldLayoutId id="2147483690" r:id="rId27"/>
    <p:sldLayoutId id="2147483691" r:id="rId28"/>
    <p:sldLayoutId id="2147483692" r:id="rId29"/>
    <p:sldLayoutId id="2147483693" r:id="rId30"/>
    <p:sldLayoutId id="2147483694" r:id="rId31"/>
    <p:sldLayoutId id="2147483695" r:id="rId32"/>
    <p:sldLayoutId id="2147483696" r:id="rId33"/>
  </p:sldLayoutIdLst>
  <p:txStyles>
    <p:titleStyle>
      <a:lvl1pPr algn="l" defTabSz="955968" rtl="0" eaLnBrk="1" latinLnBrk="0" hangingPunct="1">
        <a:spcBef>
          <a:spcPct val="0"/>
        </a:spcBef>
        <a:buNone/>
        <a:defRPr sz="2600" kern="1200">
          <a:solidFill>
            <a:schemeClr val="tx1"/>
          </a:solidFill>
          <a:latin typeface="+mj-lt"/>
          <a:ea typeface="+mj-ea"/>
          <a:cs typeface="+mj-cs"/>
        </a:defRPr>
      </a:lvl1pPr>
    </p:titleStyle>
    <p:bodyStyle>
      <a:lvl1pPr marL="241528" indent="-241528" algn="l" defTabSz="955968" rtl="0" eaLnBrk="1" latinLnBrk="0" hangingPunct="1">
        <a:spcBef>
          <a:spcPts val="1102"/>
        </a:spcBef>
        <a:buFont typeface="Wingdings" pitchFamily="2" charset="2"/>
        <a:buChar char="§"/>
        <a:defRPr sz="1700" kern="1200">
          <a:solidFill>
            <a:schemeClr val="tx1"/>
          </a:solidFill>
          <a:latin typeface="+mn-lt"/>
          <a:ea typeface="+mn-ea"/>
          <a:cs typeface="+mn-cs"/>
        </a:defRPr>
      </a:lvl1pPr>
      <a:lvl2pPr marL="497594" indent="-256069" algn="l" defTabSz="955968" rtl="0" eaLnBrk="1" latinLnBrk="0" hangingPunct="1">
        <a:spcBef>
          <a:spcPct val="20000"/>
        </a:spcBef>
        <a:buClr>
          <a:srgbClr val="2B3E65"/>
        </a:buClr>
        <a:buFont typeface="Wingdings" pitchFamily="2" charset="2"/>
        <a:buChar char="§"/>
        <a:defRPr sz="1700" kern="1200">
          <a:solidFill>
            <a:schemeClr val="tx1"/>
          </a:solidFill>
          <a:latin typeface="+mn-lt"/>
          <a:ea typeface="+mn-ea"/>
          <a:cs typeface="+mn-cs"/>
        </a:defRPr>
      </a:lvl2pPr>
      <a:lvl3pPr marL="739117" indent="-228431" algn="l" defTabSz="955968" rtl="0" eaLnBrk="1" latinLnBrk="0" hangingPunct="1">
        <a:spcBef>
          <a:spcPct val="20000"/>
        </a:spcBef>
        <a:buClr>
          <a:srgbClr val="606B8D"/>
        </a:buClr>
        <a:buFont typeface="Wingdings" pitchFamily="2" charset="2"/>
        <a:buChar char="§"/>
        <a:defRPr sz="1700" kern="1200">
          <a:solidFill>
            <a:schemeClr val="tx1"/>
          </a:solidFill>
          <a:latin typeface="+mn-lt"/>
          <a:ea typeface="+mn-ea"/>
          <a:cs typeface="+mn-cs"/>
        </a:defRPr>
      </a:lvl3pPr>
      <a:lvl4pPr marL="993731" indent="-254620" algn="l" defTabSz="955968" rtl="0" eaLnBrk="1" latinLnBrk="0" hangingPunct="1">
        <a:spcBef>
          <a:spcPct val="20000"/>
        </a:spcBef>
        <a:buClr>
          <a:srgbClr val="A1A7C0"/>
        </a:buClr>
        <a:buFont typeface="Wingdings" pitchFamily="2" charset="2"/>
        <a:buChar char="§"/>
        <a:defRPr sz="1700" kern="1200">
          <a:solidFill>
            <a:schemeClr val="tx1"/>
          </a:solidFill>
          <a:latin typeface="+mn-lt"/>
          <a:ea typeface="+mn-ea"/>
          <a:cs typeface="+mn-cs"/>
        </a:defRPr>
      </a:lvl4pPr>
      <a:lvl5pPr marL="1235255" indent="-226974" algn="l" defTabSz="955968" rtl="0" eaLnBrk="1" latinLnBrk="0" hangingPunct="1">
        <a:spcBef>
          <a:spcPct val="20000"/>
        </a:spcBef>
        <a:buClr>
          <a:srgbClr val="A1A7C0"/>
        </a:buClr>
        <a:buFont typeface="Wingdings" pitchFamily="2" charset="2"/>
        <a:buChar char="§"/>
        <a:defRPr sz="1700" kern="1200">
          <a:solidFill>
            <a:schemeClr val="tx1"/>
          </a:solidFill>
          <a:latin typeface="+mn-lt"/>
          <a:ea typeface="+mn-ea"/>
          <a:cs typeface="+mn-cs"/>
        </a:defRPr>
      </a:lvl5pPr>
      <a:lvl6pPr marL="2628912" indent="-238996" algn="l" defTabSz="955968" rtl="0" eaLnBrk="1" latinLnBrk="0" hangingPunct="1">
        <a:spcBef>
          <a:spcPct val="20000"/>
        </a:spcBef>
        <a:buFont typeface="Arial" pitchFamily="34" charset="0"/>
        <a:buChar char="•"/>
        <a:defRPr sz="2100" kern="1200">
          <a:solidFill>
            <a:schemeClr val="tx1"/>
          </a:solidFill>
          <a:latin typeface="+mn-lt"/>
          <a:ea typeface="+mn-ea"/>
          <a:cs typeface="+mn-cs"/>
        </a:defRPr>
      </a:lvl6pPr>
      <a:lvl7pPr marL="3106895" indent="-238996" algn="l" defTabSz="955968" rtl="0" eaLnBrk="1" latinLnBrk="0" hangingPunct="1">
        <a:spcBef>
          <a:spcPct val="20000"/>
        </a:spcBef>
        <a:buFont typeface="Arial" pitchFamily="34" charset="0"/>
        <a:buChar char="•"/>
        <a:defRPr sz="2100" kern="1200">
          <a:solidFill>
            <a:schemeClr val="tx1"/>
          </a:solidFill>
          <a:latin typeface="+mn-lt"/>
          <a:ea typeface="+mn-ea"/>
          <a:cs typeface="+mn-cs"/>
        </a:defRPr>
      </a:lvl7pPr>
      <a:lvl8pPr marL="3584882" indent="-238996" algn="l" defTabSz="955968" rtl="0" eaLnBrk="1" latinLnBrk="0" hangingPunct="1">
        <a:spcBef>
          <a:spcPct val="20000"/>
        </a:spcBef>
        <a:buFont typeface="Arial" pitchFamily="34" charset="0"/>
        <a:buChar char="•"/>
        <a:defRPr sz="2100" kern="1200">
          <a:solidFill>
            <a:schemeClr val="tx1"/>
          </a:solidFill>
          <a:latin typeface="+mn-lt"/>
          <a:ea typeface="+mn-ea"/>
          <a:cs typeface="+mn-cs"/>
        </a:defRPr>
      </a:lvl8pPr>
      <a:lvl9pPr marL="4062866" indent="-238996" algn="l" defTabSz="955968" rtl="0" eaLnBrk="1" latinLnBrk="0" hangingPunct="1">
        <a:spcBef>
          <a:spcPct val="20000"/>
        </a:spcBef>
        <a:buFont typeface="Arial" pitchFamily="34" charset="0"/>
        <a:buChar char="•"/>
        <a:defRPr sz="2100" kern="1200">
          <a:solidFill>
            <a:schemeClr val="tx1"/>
          </a:solidFill>
          <a:latin typeface="+mn-lt"/>
          <a:ea typeface="+mn-ea"/>
          <a:cs typeface="+mn-cs"/>
        </a:defRPr>
      </a:lvl9pPr>
    </p:bodyStyle>
    <p:otherStyle>
      <a:defPPr>
        <a:defRPr lang="en-US"/>
      </a:defPPr>
      <a:lvl1pPr marL="0" algn="l" defTabSz="955968" rtl="0" eaLnBrk="1" latinLnBrk="0" hangingPunct="1">
        <a:defRPr sz="1900" kern="1200">
          <a:solidFill>
            <a:schemeClr val="tx1"/>
          </a:solidFill>
          <a:latin typeface="+mn-lt"/>
          <a:ea typeface="+mn-ea"/>
          <a:cs typeface="+mn-cs"/>
        </a:defRPr>
      </a:lvl1pPr>
      <a:lvl2pPr marL="477989" algn="l" defTabSz="955968" rtl="0" eaLnBrk="1" latinLnBrk="0" hangingPunct="1">
        <a:defRPr sz="1900" kern="1200">
          <a:solidFill>
            <a:schemeClr val="tx1"/>
          </a:solidFill>
          <a:latin typeface="+mn-lt"/>
          <a:ea typeface="+mn-ea"/>
          <a:cs typeface="+mn-cs"/>
        </a:defRPr>
      </a:lvl2pPr>
      <a:lvl3pPr marL="955968" algn="l" defTabSz="955968" rtl="0" eaLnBrk="1" latinLnBrk="0" hangingPunct="1">
        <a:defRPr sz="1900" kern="1200">
          <a:solidFill>
            <a:schemeClr val="tx1"/>
          </a:solidFill>
          <a:latin typeface="+mn-lt"/>
          <a:ea typeface="+mn-ea"/>
          <a:cs typeface="+mn-cs"/>
        </a:defRPr>
      </a:lvl3pPr>
      <a:lvl4pPr marL="1433967" algn="l" defTabSz="955968" rtl="0" eaLnBrk="1" latinLnBrk="0" hangingPunct="1">
        <a:defRPr sz="1900" kern="1200">
          <a:solidFill>
            <a:schemeClr val="tx1"/>
          </a:solidFill>
          <a:latin typeface="+mn-lt"/>
          <a:ea typeface="+mn-ea"/>
          <a:cs typeface="+mn-cs"/>
        </a:defRPr>
      </a:lvl4pPr>
      <a:lvl5pPr marL="1911936" algn="l" defTabSz="955968" rtl="0" eaLnBrk="1" latinLnBrk="0" hangingPunct="1">
        <a:defRPr sz="1900" kern="1200">
          <a:solidFill>
            <a:schemeClr val="tx1"/>
          </a:solidFill>
          <a:latin typeface="+mn-lt"/>
          <a:ea typeface="+mn-ea"/>
          <a:cs typeface="+mn-cs"/>
        </a:defRPr>
      </a:lvl5pPr>
      <a:lvl6pPr marL="2389922" algn="l" defTabSz="955968" rtl="0" eaLnBrk="1" latinLnBrk="0" hangingPunct="1">
        <a:defRPr sz="1900" kern="1200">
          <a:solidFill>
            <a:schemeClr val="tx1"/>
          </a:solidFill>
          <a:latin typeface="+mn-lt"/>
          <a:ea typeface="+mn-ea"/>
          <a:cs typeface="+mn-cs"/>
        </a:defRPr>
      </a:lvl6pPr>
      <a:lvl7pPr marL="2867905" algn="l" defTabSz="955968" rtl="0" eaLnBrk="1" latinLnBrk="0" hangingPunct="1">
        <a:defRPr sz="1900" kern="1200">
          <a:solidFill>
            <a:schemeClr val="tx1"/>
          </a:solidFill>
          <a:latin typeface="+mn-lt"/>
          <a:ea typeface="+mn-ea"/>
          <a:cs typeface="+mn-cs"/>
        </a:defRPr>
      </a:lvl7pPr>
      <a:lvl8pPr marL="3345886" algn="l" defTabSz="955968" rtl="0" eaLnBrk="1" latinLnBrk="0" hangingPunct="1">
        <a:defRPr sz="1900" kern="1200">
          <a:solidFill>
            <a:schemeClr val="tx1"/>
          </a:solidFill>
          <a:latin typeface="+mn-lt"/>
          <a:ea typeface="+mn-ea"/>
          <a:cs typeface="+mn-cs"/>
        </a:defRPr>
      </a:lvl8pPr>
      <a:lvl9pPr marL="3823872" algn="l" defTabSz="955968" rtl="0" eaLnBrk="1" latinLnBrk="0" hangingPunct="1">
        <a:defRPr sz="19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64518" name="Picture 4" descr="Template landscape shadow_5_Page_5.jpg"/>
          <p:cNvPicPr>
            <a:picLocks noChangeAspect="1"/>
          </p:cNvPicPr>
          <p:nvPr/>
        </p:nvPicPr>
        <p:blipFill>
          <a:blip r:embed="rId13" cstate="email">
            <a:extLst>
              <a:ext uri="{28A0092B-C50C-407E-A947-70E740481C1C}">
                <a14:useLocalDpi xmlns:a14="http://schemas.microsoft.com/office/drawing/2010/main"/>
              </a:ext>
            </a:extLst>
          </a:blip>
          <a:srcRect/>
          <a:stretch>
            <a:fillRect/>
          </a:stretch>
        </p:blipFill>
        <p:spPr bwMode="auto">
          <a:xfrm>
            <a:off x="-23536" y="-14391"/>
            <a:ext cx="9957494" cy="6889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5" name="Rectangle 3"/>
          <p:cNvSpPr>
            <a:spLocks noGrp="1" noChangeArrowheads="1"/>
          </p:cNvSpPr>
          <p:nvPr>
            <p:ph type="title"/>
          </p:nvPr>
        </p:nvSpPr>
        <p:spPr bwMode="auto">
          <a:xfrm>
            <a:off x="495848" y="274954"/>
            <a:ext cx="8914369"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3824" tIns="41914" rIns="83824" bIns="41914" numCol="1" anchor="ctr" anchorCtr="0" compatLnSpc="1">
            <a:prstTxWarp prst="textNoShape">
              <a:avLst/>
            </a:prstTxWarp>
          </a:bodyPr>
          <a:lstStyle/>
          <a:p>
            <a:pPr lvl="0"/>
            <a:r>
              <a:rPr lang="en-US" smtClean="0"/>
              <a:t>Click to edit Master title style</a:t>
            </a:r>
            <a:endParaRPr lang="en-GB" smtClean="0"/>
          </a:p>
        </p:txBody>
      </p:sp>
      <p:sp>
        <p:nvSpPr>
          <p:cNvPr id="64516" name="Rectangle 4"/>
          <p:cNvSpPr>
            <a:spLocks noGrp="1" noChangeArrowheads="1"/>
          </p:cNvSpPr>
          <p:nvPr>
            <p:ph type="body" idx="1"/>
          </p:nvPr>
        </p:nvSpPr>
        <p:spPr bwMode="auto">
          <a:xfrm>
            <a:off x="495848" y="1600813"/>
            <a:ext cx="8914369" cy="40480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3824" tIns="41914" rIns="83824" bIns="41914"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smtClean="0"/>
          </a:p>
        </p:txBody>
      </p:sp>
    </p:spTree>
    <p:extLst>
      <p:ext uri="{BB962C8B-B14F-4D97-AF65-F5344CB8AC3E}">
        <p14:creationId xmlns:p14="http://schemas.microsoft.com/office/powerpoint/2010/main" val="3562375721"/>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l" rtl="0" eaLnBrk="1" fontAlgn="base" hangingPunct="1">
        <a:spcBef>
          <a:spcPct val="0"/>
        </a:spcBef>
        <a:spcAft>
          <a:spcPct val="0"/>
        </a:spcAft>
        <a:defRPr sz="3300" b="1">
          <a:solidFill>
            <a:srgbClr val="84006F"/>
          </a:solidFill>
          <a:latin typeface="+mj-lt"/>
          <a:ea typeface="+mj-ea"/>
          <a:cs typeface="+mj-cs"/>
        </a:defRPr>
      </a:lvl1pPr>
      <a:lvl2pPr algn="l" rtl="0" eaLnBrk="1" fontAlgn="base" hangingPunct="1">
        <a:spcBef>
          <a:spcPct val="0"/>
        </a:spcBef>
        <a:spcAft>
          <a:spcPct val="0"/>
        </a:spcAft>
        <a:defRPr sz="3300" b="1">
          <a:solidFill>
            <a:srgbClr val="84006F"/>
          </a:solidFill>
          <a:latin typeface="Arial" charset="0"/>
          <a:ea typeface="ＭＳ Ｐゴシック" pitchFamily="-84" charset="-128"/>
        </a:defRPr>
      </a:lvl2pPr>
      <a:lvl3pPr algn="l" rtl="0" eaLnBrk="1" fontAlgn="base" hangingPunct="1">
        <a:spcBef>
          <a:spcPct val="0"/>
        </a:spcBef>
        <a:spcAft>
          <a:spcPct val="0"/>
        </a:spcAft>
        <a:defRPr sz="3300" b="1">
          <a:solidFill>
            <a:srgbClr val="84006F"/>
          </a:solidFill>
          <a:latin typeface="Arial" charset="0"/>
          <a:ea typeface="ＭＳ Ｐゴシック" pitchFamily="-84" charset="-128"/>
        </a:defRPr>
      </a:lvl3pPr>
      <a:lvl4pPr algn="l" rtl="0" eaLnBrk="1" fontAlgn="base" hangingPunct="1">
        <a:spcBef>
          <a:spcPct val="0"/>
        </a:spcBef>
        <a:spcAft>
          <a:spcPct val="0"/>
        </a:spcAft>
        <a:defRPr sz="3300" b="1">
          <a:solidFill>
            <a:srgbClr val="84006F"/>
          </a:solidFill>
          <a:latin typeface="Arial" charset="0"/>
          <a:ea typeface="ＭＳ Ｐゴシック" pitchFamily="-84" charset="-128"/>
        </a:defRPr>
      </a:lvl4pPr>
      <a:lvl5pPr algn="l" rtl="0" eaLnBrk="1" fontAlgn="base" hangingPunct="1">
        <a:spcBef>
          <a:spcPct val="0"/>
        </a:spcBef>
        <a:spcAft>
          <a:spcPct val="0"/>
        </a:spcAft>
        <a:defRPr sz="3300" b="1">
          <a:solidFill>
            <a:srgbClr val="84006F"/>
          </a:solidFill>
          <a:latin typeface="Arial" charset="0"/>
          <a:ea typeface="ＭＳ Ｐゴシック" pitchFamily="-84" charset="-128"/>
        </a:defRPr>
      </a:lvl5pPr>
      <a:lvl6pPr marL="419148" algn="l" rtl="0" eaLnBrk="1" fontAlgn="base" hangingPunct="1">
        <a:spcBef>
          <a:spcPct val="0"/>
        </a:spcBef>
        <a:spcAft>
          <a:spcPct val="0"/>
        </a:spcAft>
        <a:defRPr sz="3300" b="1">
          <a:solidFill>
            <a:srgbClr val="84006F"/>
          </a:solidFill>
          <a:latin typeface="Arial" charset="0"/>
          <a:ea typeface="ＭＳ Ｐゴシック" pitchFamily="-84" charset="-128"/>
        </a:defRPr>
      </a:lvl6pPr>
      <a:lvl7pPr marL="838289" algn="l" rtl="0" eaLnBrk="1" fontAlgn="base" hangingPunct="1">
        <a:spcBef>
          <a:spcPct val="0"/>
        </a:spcBef>
        <a:spcAft>
          <a:spcPct val="0"/>
        </a:spcAft>
        <a:defRPr sz="3300" b="1">
          <a:solidFill>
            <a:srgbClr val="84006F"/>
          </a:solidFill>
          <a:latin typeface="Arial" charset="0"/>
          <a:ea typeface="ＭＳ Ｐゴシック" pitchFamily="-84" charset="-128"/>
        </a:defRPr>
      </a:lvl7pPr>
      <a:lvl8pPr marL="1257443" algn="l" rtl="0" eaLnBrk="1" fontAlgn="base" hangingPunct="1">
        <a:spcBef>
          <a:spcPct val="0"/>
        </a:spcBef>
        <a:spcAft>
          <a:spcPct val="0"/>
        </a:spcAft>
        <a:defRPr sz="3300" b="1">
          <a:solidFill>
            <a:srgbClr val="84006F"/>
          </a:solidFill>
          <a:latin typeface="Arial" charset="0"/>
          <a:ea typeface="ＭＳ Ｐゴシック" pitchFamily="-84" charset="-128"/>
        </a:defRPr>
      </a:lvl8pPr>
      <a:lvl9pPr marL="1676578" algn="l" rtl="0" eaLnBrk="1" fontAlgn="base" hangingPunct="1">
        <a:spcBef>
          <a:spcPct val="0"/>
        </a:spcBef>
        <a:spcAft>
          <a:spcPct val="0"/>
        </a:spcAft>
        <a:defRPr sz="3300" b="1">
          <a:solidFill>
            <a:srgbClr val="84006F"/>
          </a:solidFill>
          <a:latin typeface="Arial" charset="0"/>
          <a:ea typeface="ＭＳ Ｐゴシック" pitchFamily="-84" charset="-128"/>
        </a:defRPr>
      </a:lvl9pPr>
    </p:titleStyle>
    <p:bodyStyle>
      <a:lvl1pPr marL="314357" indent="-314357" algn="l" rtl="0" eaLnBrk="1" fontAlgn="base" hangingPunct="1">
        <a:spcBef>
          <a:spcPct val="20000"/>
        </a:spcBef>
        <a:spcAft>
          <a:spcPct val="0"/>
        </a:spcAft>
        <a:buChar char="•"/>
        <a:defRPr sz="2900">
          <a:solidFill>
            <a:schemeClr val="tx1"/>
          </a:solidFill>
          <a:latin typeface="+mn-lt"/>
          <a:ea typeface="+mn-ea"/>
          <a:cs typeface="+mn-cs"/>
        </a:defRPr>
      </a:lvl1pPr>
      <a:lvl2pPr marL="681112" indent="-261963" algn="l" rtl="0" eaLnBrk="1" fontAlgn="base" hangingPunct="1">
        <a:spcBef>
          <a:spcPct val="20000"/>
        </a:spcBef>
        <a:spcAft>
          <a:spcPct val="0"/>
        </a:spcAft>
        <a:buChar char="–"/>
        <a:defRPr sz="2600">
          <a:solidFill>
            <a:schemeClr val="tx1"/>
          </a:solidFill>
          <a:latin typeface="+mn-lt"/>
        </a:defRPr>
      </a:lvl2pPr>
      <a:lvl3pPr marL="1047859" indent="-209573" algn="l" rtl="0" eaLnBrk="1" fontAlgn="base" hangingPunct="1">
        <a:spcBef>
          <a:spcPct val="20000"/>
        </a:spcBef>
        <a:spcAft>
          <a:spcPct val="0"/>
        </a:spcAft>
        <a:buChar char="•"/>
        <a:defRPr sz="2200">
          <a:solidFill>
            <a:schemeClr val="tx1"/>
          </a:solidFill>
          <a:latin typeface="+mn-lt"/>
        </a:defRPr>
      </a:lvl3pPr>
      <a:lvl4pPr marL="1467007" indent="-209573" algn="l" rtl="0" eaLnBrk="1" fontAlgn="base" hangingPunct="1">
        <a:spcBef>
          <a:spcPct val="20000"/>
        </a:spcBef>
        <a:spcAft>
          <a:spcPct val="0"/>
        </a:spcAft>
        <a:buChar char="–"/>
        <a:defRPr sz="1800">
          <a:solidFill>
            <a:schemeClr val="tx1"/>
          </a:solidFill>
          <a:latin typeface="+mn-lt"/>
        </a:defRPr>
      </a:lvl4pPr>
      <a:lvl5pPr marL="1886151" indent="-209573" algn="l" rtl="0" eaLnBrk="1" fontAlgn="base" hangingPunct="1">
        <a:spcBef>
          <a:spcPct val="20000"/>
        </a:spcBef>
        <a:spcAft>
          <a:spcPct val="0"/>
        </a:spcAft>
        <a:buChar char="»"/>
        <a:defRPr sz="1800">
          <a:solidFill>
            <a:schemeClr val="tx1"/>
          </a:solidFill>
          <a:latin typeface="+mn-lt"/>
        </a:defRPr>
      </a:lvl5pPr>
      <a:lvl6pPr marL="2305288" indent="-209573" algn="l" rtl="0" eaLnBrk="1" fontAlgn="base" hangingPunct="1">
        <a:spcBef>
          <a:spcPct val="20000"/>
        </a:spcBef>
        <a:spcAft>
          <a:spcPct val="0"/>
        </a:spcAft>
        <a:buChar char="»"/>
        <a:defRPr sz="1800">
          <a:solidFill>
            <a:schemeClr val="tx1"/>
          </a:solidFill>
          <a:latin typeface="+mn-lt"/>
        </a:defRPr>
      </a:lvl6pPr>
      <a:lvl7pPr marL="2724441" indent="-209573" algn="l" rtl="0" eaLnBrk="1" fontAlgn="base" hangingPunct="1">
        <a:spcBef>
          <a:spcPct val="20000"/>
        </a:spcBef>
        <a:spcAft>
          <a:spcPct val="0"/>
        </a:spcAft>
        <a:buChar char="»"/>
        <a:defRPr sz="1800">
          <a:solidFill>
            <a:schemeClr val="tx1"/>
          </a:solidFill>
          <a:latin typeface="+mn-lt"/>
        </a:defRPr>
      </a:lvl7pPr>
      <a:lvl8pPr marL="3143585" indent="-209573" algn="l" rtl="0" eaLnBrk="1" fontAlgn="base" hangingPunct="1">
        <a:spcBef>
          <a:spcPct val="20000"/>
        </a:spcBef>
        <a:spcAft>
          <a:spcPct val="0"/>
        </a:spcAft>
        <a:buChar char="»"/>
        <a:defRPr sz="1800">
          <a:solidFill>
            <a:schemeClr val="tx1"/>
          </a:solidFill>
          <a:latin typeface="+mn-lt"/>
        </a:defRPr>
      </a:lvl8pPr>
      <a:lvl9pPr marL="3562734" indent="-209573" algn="l" rtl="0" eaLnBrk="1" fontAlgn="base" hangingPunct="1">
        <a:spcBef>
          <a:spcPct val="20000"/>
        </a:spcBef>
        <a:spcAft>
          <a:spcPct val="0"/>
        </a:spcAft>
        <a:buChar char="»"/>
        <a:defRPr sz="1800">
          <a:solidFill>
            <a:schemeClr val="tx1"/>
          </a:solidFill>
          <a:latin typeface="+mn-lt"/>
        </a:defRPr>
      </a:lvl9pPr>
    </p:bodyStyle>
    <p:otherStyle>
      <a:defPPr>
        <a:defRPr lang="en-US"/>
      </a:defPPr>
      <a:lvl1pPr marL="0" algn="l" defTabSz="838289" rtl="0" eaLnBrk="1" latinLnBrk="0" hangingPunct="1">
        <a:defRPr sz="1700" kern="1200">
          <a:solidFill>
            <a:schemeClr val="tx1"/>
          </a:solidFill>
          <a:latin typeface="+mn-lt"/>
          <a:ea typeface="+mn-ea"/>
          <a:cs typeface="+mn-cs"/>
        </a:defRPr>
      </a:lvl1pPr>
      <a:lvl2pPr marL="419148" algn="l" defTabSz="838289" rtl="0" eaLnBrk="1" latinLnBrk="0" hangingPunct="1">
        <a:defRPr sz="1700" kern="1200">
          <a:solidFill>
            <a:schemeClr val="tx1"/>
          </a:solidFill>
          <a:latin typeface="+mn-lt"/>
          <a:ea typeface="+mn-ea"/>
          <a:cs typeface="+mn-cs"/>
        </a:defRPr>
      </a:lvl2pPr>
      <a:lvl3pPr marL="838289" algn="l" defTabSz="838289" rtl="0" eaLnBrk="1" latinLnBrk="0" hangingPunct="1">
        <a:defRPr sz="1700" kern="1200">
          <a:solidFill>
            <a:schemeClr val="tx1"/>
          </a:solidFill>
          <a:latin typeface="+mn-lt"/>
          <a:ea typeface="+mn-ea"/>
          <a:cs typeface="+mn-cs"/>
        </a:defRPr>
      </a:lvl3pPr>
      <a:lvl4pPr marL="1257443" algn="l" defTabSz="838289" rtl="0" eaLnBrk="1" latinLnBrk="0" hangingPunct="1">
        <a:defRPr sz="1700" kern="1200">
          <a:solidFill>
            <a:schemeClr val="tx1"/>
          </a:solidFill>
          <a:latin typeface="+mn-lt"/>
          <a:ea typeface="+mn-ea"/>
          <a:cs typeface="+mn-cs"/>
        </a:defRPr>
      </a:lvl4pPr>
      <a:lvl5pPr marL="1676578" algn="l" defTabSz="838289" rtl="0" eaLnBrk="1" latinLnBrk="0" hangingPunct="1">
        <a:defRPr sz="1700" kern="1200">
          <a:solidFill>
            <a:schemeClr val="tx1"/>
          </a:solidFill>
          <a:latin typeface="+mn-lt"/>
          <a:ea typeface="+mn-ea"/>
          <a:cs typeface="+mn-cs"/>
        </a:defRPr>
      </a:lvl5pPr>
      <a:lvl6pPr marL="2095723" algn="l" defTabSz="838289" rtl="0" eaLnBrk="1" latinLnBrk="0" hangingPunct="1">
        <a:defRPr sz="1700" kern="1200">
          <a:solidFill>
            <a:schemeClr val="tx1"/>
          </a:solidFill>
          <a:latin typeface="+mn-lt"/>
          <a:ea typeface="+mn-ea"/>
          <a:cs typeface="+mn-cs"/>
        </a:defRPr>
      </a:lvl6pPr>
      <a:lvl7pPr marL="2514867" algn="l" defTabSz="838289" rtl="0" eaLnBrk="1" latinLnBrk="0" hangingPunct="1">
        <a:defRPr sz="1700" kern="1200">
          <a:solidFill>
            <a:schemeClr val="tx1"/>
          </a:solidFill>
          <a:latin typeface="+mn-lt"/>
          <a:ea typeface="+mn-ea"/>
          <a:cs typeface="+mn-cs"/>
        </a:defRPr>
      </a:lvl7pPr>
      <a:lvl8pPr marL="2934013" algn="l" defTabSz="838289" rtl="0" eaLnBrk="1" latinLnBrk="0" hangingPunct="1">
        <a:defRPr sz="1700" kern="1200">
          <a:solidFill>
            <a:schemeClr val="tx1"/>
          </a:solidFill>
          <a:latin typeface="+mn-lt"/>
          <a:ea typeface="+mn-ea"/>
          <a:cs typeface="+mn-cs"/>
        </a:defRPr>
      </a:lvl8pPr>
      <a:lvl9pPr marL="3353159" algn="l" defTabSz="838289" rtl="0" eaLnBrk="1" latinLnBrk="0" hangingPunct="1">
        <a:defRPr sz="1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5300" y="274640"/>
            <a:ext cx="8915400" cy="1143000"/>
          </a:xfrm>
          <a:prstGeom prst="rect">
            <a:avLst/>
          </a:prstGeom>
        </p:spPr>
        <p:txBody>
          <a:bodyPr vert="horz" lIns="95610" tIns="47806" rIns="95610" bIns="47806" rtlCol="0" anchor="b">
            <a:noAutofit/>
          </a:bodyPr>
          <a:lstStyle/>
          <a:p>
            <a:r>
              <a:rPr lang="en-US" smtClean="0"/>
              <a:t>Click to edit Master title style</a:t>
            </a:r>
            <a:endParaRPr lang="en-GB"/>
          </a:p>
        </p:txBody>
      </p:sp>
      <p:sp>
        <p:nvSpPr>
          <p:cNvPr id="3" name="Text Placeholder 2"/>
          <p:cNvSpPr>
            <a:spLocks noGrp="1"/>
          </p:cNvSpPr>
          <p:nvPr>
            <p:ph type="body" idx="1"/>
          </p:nvPr>
        </p:nvSpPr>
        <p:spPr>
          <a:xfrm>
            <a:off x="495300" y="1600207"/>
            <a:ext cx="8915400" cy="4525963"/>
          </a:xfrm>
          <a:prstGeom prst="rect">
            <a:avLst/>
          </a:prstGeom>
        </p:spPr>
        <p:txBody>
          <a:bodyPr vert="horz" lIns="95610" tIns="47806" rIns="95610" bIns="47806" rtlCol="0">
            <a:no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Date Placeholder 3"/>
          <p:cNvSpPr>
            <a:spLocks noGrp="1"/>
          </p:cNvSpPr>
          <p:nvPr>
            <p:ph type="dt" sz="half" idx="2"/>
          </p:nvPr>
        </p:nvSpPr>
        <p:spPr>
          <a:xfrm>
            <a:off x="5355165" y="6356387"/>
            <a:ext cx="1048068" cy="365125"/>
          </a:xfrm>
          <a:prstGeom prst="rect">
            <a:avLst/>
          </a:prstGeom>
        </p:spPr>
        <p:txBody>
          <a:bodyPr vert="horz" lIns="95610" tIns="47806" rIns="95610" bIns="47806" rtlCol="0" anchor="ctr"/>
          <a:lstStyle>
            <a:lvl1pPr algn="l">
              <a:defRPr sz="1000">
                <a:solidFill>
                  <a:schemeClr val="tx1"/>
                </a:solidFill>
              </a:defRPr>
            </a:lvl1pPr>
          </a:lstStyle>
          <a:p>
            <a:pPr defTabSz="956090" fontAlgn="auto">
              <a:spcBef>
                <a:spcPts val="0"/>
              </a:spcBef>
              <a:spcAft>
                <a:spcPts val="0"/>
              </a:spcAft>
            </a:pPr>
            <a:fld id="{06B64096-513A-4056-AD1A-8089F6AFE02D}" type="datetimeFigureOut">
              <a:rPr lang="en-GB" smtClean="0">
                <a:solidFill>
                  <a:srgbClr val="002244"/>
                </a:solidFill>
                <a:latin typeface="Arial"/>
              </a:rPr>
              <a:pPr defTabSz="956090" fontAlgn="auto">
                <a:spcBef>
                  <a:spcPts val="0"/>
                </a:spcBef>
                <a:spcAft>
                  <a:spcPts val="0"/>
                </a:spcAft>
              </a:pPr>
              <a:t>07/03/2016</a:t>
            </a:fld>
            <a:endParaRPr lang="en-GB">
              <a:solidFill>
                <a:srgbClr val="002244"/>
              </a:solidFill>
              <a:latin typeface="Arial"/>
            </a:endParaRPr>
          </a:p>
        </p:txBody>
      </p:sp>
      <p:sp>
        <p:nvSpPr>
          <p:cNvPr id="5" name="Footer Placeholder 4"/>
          <p:cNvSpPr>
            <a:spLocks noGrp="1"/>
          </p:cNvSpPr>
          <p:nvPr>
            <p:ph type="ftr" sz="quarter" idx="3"/>
          </p:nvPr>
        </p:nvSpPr>
        <p:spPr>
          <a:xfrm>
            <a:off x="6460696" y="6356387"/>
            <a:ext cx="2950006" cy="365125"/>
          </a:xfrm>
          <a:prstGeom prst="rect">
            <a:avLst/>
          </a:prstGeom>
        </p:spPr>
        <p:txBody>
          <a:bodyPr vert="horz" lIns="95610" tIns="47806" rIns="95610" bIns="47806" rtlCol="0" anchor="ctr"/>
          <a:lstStyle>
            <a:lvl1pPr algn="r">
              <a:defRPr sz="1000">
                <a:solidFill>
                  <a:schemeClr val="tx1"/>
                </a:solidFill>
              </a:defRPr>
            </a:lvl1pPr>
          </a:lstStyle>
          <a:p>
            <a:pPr defTabSz="956090" fontAlgn="auto">
              <a:spcBef>
                <a:spcPts val="0"/>
              </a:spcBef>
              <a:spcAft>
                <a:spcPts val="0"/>
              </a:spcAft>
            </a:pPr>
            <a:endParaRPr lang="en-GB" dirty="0">
              <a:solidFill>
                <a:srgbClr val="002244"/>
              </a:solidFill>
              <a:latin typeface="Arial"/>
            </a:endParaRPr>
          </a:p>
        </p:txBody>
      </p:sp>
      <p:sp>
        <p:nvSpPr>
          <p:cNvPr id="6" name="Slide Number Placeholder 5"/>
          <p:cNvSpPr>
            <a:spLocks noGrp="1"/>
          </p:cNvSpPr>
          <p:nvPr>
            <p:ph type="sldNum" sz="quarter" idx="4"/>
          </p:nvPr>
        </p:nvSpPr>
        <p:spPr>
          <a:xfrm>
            <a:off x="4605063" y="6356387"/>
            <a:ext cx="695941" cy="365125"/>
          </a:xfrm>
          <a:prstGeom prst="rect">
            <a:avLst/>
          </a:prstGeom>
        </p:spPr>
        <p:txBody>
          <a:bodyPr vert="horz" lIns="95610" tIns="47806" rIns="95610" bIns="47806" rtlCol="0" anchor="ctr"/>
          <a:lstStyle>
            <a:lvl1pPr algn="ctr">
              <a:defRPr sz="1000">
                <a:solidFill>
                  <a:schemeClr val="tx1"/>
                </a:solidFill>
              </a:defRPr>
            </a:lvl1pPr>
          </a:lstStyle>
          <a:p>
            <a:pPr defTabSz="956090" fontAlgn="auto">
              <a:spcBef>
                <a:spcPts val="0"/>
              </a:spcBef>
              <a:spcAft>
                <a:spcPts val="0"/>
              </a:spcAft>
            </a:pPr>
            <a:fld id="{AC5418B0-CB07-44CE-97FE-8A2F735695C7}" type="slidenum">
              <a:rPr lang="en-GB" smtClean="0">
                <a:solidFill>
                  <a:srgbClr val="002244"/>
                </a:solidFill>
                <a:latin typeface="Arial"/>
              </a:rPr>
              <a:pPr defTabSz="956090" fontAlgn="auto">
                <a:spcBef>
                  <a:spcPts val="0"/>
                </a:spcBef>
                <a:spcAft>
                  <a:spcPts val="0"/>
                </a:spcAft>
              </a:pPr>
              <a:t>‹#›</a:t>
            </a:fld>
            <a:endParaRPr lang="en-GB">
              <a:solidFill>
                <a:srgbClr val="002244"/>
              </a:solidFill>
              <a:latin typeface="Arial"/>
            </a:endParaRPr>
          </a:p>
        </p:txBody>
      </p:sp>
      <p:sp>
        <p:nvSpPr>
          <p:cNvPr id="7" name="Frame 6"/>
          <p:cNvSpPr/>
          <p:nvPr/>
        </p:nvSpPr>
        <p:spPr>
          <a:xfrm>
            <a:off x="0" y="0"/>
            <a:ext cx="9906000" cy="6858000"/>
          </a:xfrm>
          <a:prstGeom prst="frame">
            <a:avLst>
              <a:gd name="adj1" fmla="val 1841"/>
            </a:avLst>
          </a:prstGeom>
          <a:solidFill>
            <a:srgbClr val="606B8D"/>
          </a:solidFill>
          <a:ln>
            <a:noFill/>
          </a:ln>
        </p:spPr>
        <p:style>
          <a:lnRef idx="2">
            <a:schemeClr val="accent1">
              <a:shade val="50000"/>
            </a:schemeClr>
          </a:lnRef>
          <a:fillRef idx="1">
            <a:schemeClr val="accent1"/>
          </a:fillRef>
          <a:effectRef idx="0">
            <a:schemeClr val="accent1"/>
          </a:effectRef>
          <a:fontRef idx="minor">
            <a:schemeClr val="lt1"/>
          </a:fontRef>
        </p:style>
        <p:txBody>
          <a:bodyPr lIns="83812" tIns="41906" rIns="83812" bIns="41906" rtlCol="0" anchor="ctr"/>
          <a:lstStyle/>
          <a:p>
            <a:pPr algn="ctr" defTabSz="956090" fontAlgn="auto">
              <a:spcBef>
                <a:spcPts val="0"/>
              </a:spcBef>
              <a:spcAft>
                <a:spcPts val="0"/>
              </a:spcAft>
            </a:pPr>
            <a:endParaRPr lang="en-GB" sz="1900">
              <a:solidFill>
                <a:srgbClr val="002244"/>
              </a:solidFill>
            </a:endParaRPr>
          </a:p>
        </p:txBody>
      </p:sp>
      <p:pic>
        <p:nvPicPr>
          <p:cNvPr id="8" name="Picture 7" descr="logo.emf"/>
          <p:cNvPicPr>
            <a:picLocks noChangeAspect="1"/>
          </p:cNvPicPr>
          <p:nvPr/>
        </p:nvPicPr>
        <p:blipFill>
          <a:blip r:embed="rId35" cstate="email">
            <a:extLst>
              <a:ext uri="{28A0092B-C50C-407E-A947-70E740481C1C}">
                <a14:useLocalDpi xmlns:a14="http://schemas.microsoft.com/office/drawing/2010/main"/>
              </a:ext>
            </a:extLst>
          </a:blip>
          <a:stretch>
            <a:fillRect/>
          </a:stretch>
        </p:blipFill>
        <p:spPr>
          <a:xfrm>
            <a:off x="8583171" y="414687"/>
            <a:ext cx="874296" cy="853109"/>
          </a:xfrm>
          <a:prstGeom prst="rect">
            <a:avLst/>
          </a:prstGeom>
        </p:spPr>
      </p:pic>
    </p:spTree>
    <p:extLst>
      <p:ext uri="{BB962C8B-B14F-4D97-AF65-F5344CB8AC3E}">
        <p14:creationId xmlns:p14="http://schemas.microsoft.com/office/powerpoint/2010/main" val="1627668702"/>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 id="2147483734" r:id="rId13"/>
    <p:sldLayoutId id="2147483735" r:id="rId14"/>
    <p:sldLayoutId id="2147483736" r:id="rId15"/>
    <p:sldLayoutId id="2147483737" r:id="rId16"/>
    <p:sldLayoutId id="2147483738" r:id="rId17"/>
    <p:sldLayoutId id="2147483739" r:id="rId18"/>
    <p:sldLayoutId id="2147483740" r:id="rId19"/>
    <p:sldLayoutId id="2147483741" r:id="rId20"/>
    <p:sldLayoutId id="2147483742" r:id="rId21"/>
    <p:sldLayoutId id="2147483743" r:id="rId22"/>
    <p:sldLayoutId id="2147483744" r:id="rId23"/>
    <p:sldLayoutId id="2147483745" r:id="rId24"/>
    <p:sldLayoutId id="2147483746" r:id="rId25"/>
    <p:sldLayoutId id="2147483747" r:id="rId26"/>
    <p:sldLayoutId id="2147483748" r:id="rId27"/>
    <p:sldLayoutId id="2147483749" r:id="rId28"/>
    <p:sldLayoutId id="2147483750" r:id="rId29"/>
    <p:sldLayoutId id="2147483751" r:id="rId30"/>
    <p:sldLayoutId id="2147483752" r:id="rId31"/>
    <p:sldLayoutId id="2147483753" r:id="rId32"/>
    <p:sldLayoutId id="2147483754" r:id="rId33"/>
  </p:sldLayoutIdLst>
  <p:txStyles>
    <p:titleStyle>
      <a:lvl1pPr algn="l" defTabSz="956090" rtl="0" eaLnBrk="1" latinLnBrk="0" hangingPunct="1">
        <a:spcBef>
          <a:spcPct val="0"/>
        </a:spcBef>
        <a:buNone/>
        <a:defRPr sz="2600" kern="1200">
          <a:solidFill>
            <a:schemeClr val="tx1"/>
          </a:solidFill>
          <a:latin typeface="+mj-lt"/>
          <a:ea typeface="+mj-ea"/>
          <a:cs typeface="+mj-cs"/>
        </a:defRPr>
      </a:lvl1pPr>
    </p:titleStyle>
    <p:bodyStyle>
      <a:lvl1pPr marL="241558" indent="-241558" algn="l" defTabSz="956090" rtl="0" eaLnBrk="1" latinLnBrk="0" hangingPunct="1">
        <a:spcBef>
          <a:spcPts val="1102"/>
        </a:spcBef>
        <a:buFont typeface="Wingdings" pitchFamily="2" charset="2"/>
        <a:buChar char="§"/>
        <a:defRPr sz="1700" kern="1200">
          <a:solidFill>
            <a:schemeClr val="tx1"/>
          </a:solidFill>
          <a:latin typeface="+mn-lt"/>
          <a:ea typeface="+mn-ea"/>
          <a:cs typeface="+mn-cs"/>
        </a:defRPr>
      </a:lvl1pPr>
      <a:lvl2pPr marL="497656" indent="-256103" algn="l" defTabSz="956090" rtl="0" eaLnBrk="1" latinLnBrk="0" hangingPunct="1">
        <a:spcBef>
          <a:spcPct val="20000"/>
        </a:spcBef>
        <a:buClr>
          <a:srgbClr val="2B3E65"/>
        </a:buClr>
        <a:buFont typeface="Wingdings" pitchFamily="2" charset="2"/>
        <a:buChar char="§"/>
        <a:defRPr sz="1700" kern="1200">
          <a:solidFill>
            <a:schemeClr val="tx1"/>
          </a:solidFill>
          <a:latin typeface="+mn-lt"/>
          <a:ea typeface="+mn-ea"/>
          <a:cs typeface="+mn-cs"/>
        </a:defRPr>
      </a:lvl2pPr>
      <a:lvl3pPr marL="739212" indent="-228457" algn="l" defTabSz="956090" rtl="0" eaLnBrk="1" latinLnBrk="0" hangingPunct="1">
        <a:spcBef>
          <a:spcPct val="20000"/>
        </a:spcBef>
        <a:buClr>
          <a:srgbClr val="606B8D"/>
        </a:buClr>
        <a:buFont typeface="Wingdings" pitchFamily="2" charset="2"/>
        <a:buChar char="§"/>
        <a:defRPr sz="1700" kern="1200">
          <a:solidFill>
            <a:schemeClr val="tx1"/>
          </a:solidFill>
          <a:latin typeface="+mn-lt"/>
          <a:ea typeface="+mn-ea"/>
          <a:cs typeface="+mn-cs"/>
        </a:defRPr>
      </a:lvl3pPr>
      <a:lvl4pPr marL="993859" indent="-254652" algn="l" defTabSz="956090" rtl="0" eaLnBrk="1" latinLnBrk="0" hangingPunct="1">
        <a:spcBef>
          <a:spcPct val="20000"/>
        </a:spcBef>
        <a:buClr>
          <a:srgbClr val="A1A7C0"/>
        </a:buClr>
        <a:buFont typeface="Wingdings" pitchFamily="2" charset="2"/>
        <a:buChar char="§"/>
        <a:defRPr sz="1700" kern="1200">
          <a:solidFill>
            <a:schemeClr val="tx1"/>
          </a:solidFill>
          <a:latin typeface="+mn-lt"/>
          <a:ea typeface="+mn-ea"/>
          <a:cs typeface="+mn-cs"/>
        </a:defRPr>
      </a:lvl4pPr>
      <a:lvl5pPr marL="1235411" indent="-227003" algn="l" defTabSz="956090" rtl="0" eaLnBrk="1" latinLnBrk="0" hangingPunct="1">
        <a:spcBef>
          <a:spcPct val="20000"/>
        </a:spcBef>
        <a:buClr>
          <a:srgbClr val="A1A7C0"/>
        </a:buClr>
        <a:buFont typeface="Wingdings" pitchFamily="2" charset="2"/>
        <a:buChar char="§"/>
        <a:defRPr sz="1700" kern="1200">
          <a:solidFill>
            <a:schemeClr val="tx1"/>
          </a:solidFill>
          <a:latin typeface="+mn-lt"/>
          <a:ea typeface="+mn-ea"/>
          <a:cs typeface="+mn-cs"/>
        </a:defRPr>
      </a:lvl5pPr>
      <a:lvl6pPr marL="2629244" indent="-239025" algn="l" defTabSz="956090" rtl="0" eaLnBrk="1" latinLnBrk="0" hangingPunct="1">
        <a:spcBef>
          <a:spcPct val="20000"/>
        </a:spcBef>
        <a:buFont typeface="Arial" pitchFamily="34" charset="0"/>
        <a:buChar char="•"/>
        <a:defRPr sz="2100" kern="1200">
          <a:solidFill>
            <a:schemeClr val="tx1"/>
          </a:solidFill>
          <a:latin typeface="+mn-lt"/>
          <a:ea typeface="+mn-ea"/>
          <a:cs typeface="+mn-cs"/>
        </a:defRPr>
      </a:lvl6pPr>
      <a:lvl7pPr marL="3107290" indent="-239025" algn="l" defTabSz="956090" rtl="0" eaLnBrk="1" latinLnBrk="0" hangingPunct="1">
        <a:spcBef>
          <a:spcPct val="20000"/>
        </a:spcBef>
        <a:buFont typeface="Arial" pitchFamily="34" charset="0"/>
        <a:buChar char="•"/>
        <a:defRPr sz="2100" kern="1200">
          <a:solidFill>
            <a:schemeClr val="tx1"/>
          </a:solidFill>
          <a:latin typeface="+mn-lt"/>
          <a:ea typeface="+mn-ea"/>
          <a:cs typeface="+mn-cs"/>
        </a:defRPr>
      </a:lvl7pPr>
      <a:lvl8pPr marL="3585337" indent="-239025" algn="l" defTabSz="956090" rtl="0" eaLnBrk="1" latinLnBrk="0" hangingPunct="1">
        <a:spcBef>
          <a:spcPct val="20000"/>
        </a:spcBef>
        <a:buFont typeface="Arial" pitchFamily="34" charset="0"/>
        <a:buChar char="•"/>
        <a:defRPr sz="2100" kern="1200">
          <a:solidFill>
            <a:schemeClr val="tx1"/>
          </a:solidFill>
          <a:latin typeface="+mn-lt"/>
          <a:ea typeface="+mn-ea"/>
          <a:cs typeface="+mn-cs"/>
        </a:defRPr>
      </a:lvl8pPr>
      <a:lvl9pPr marL="4063379" indent="-239025" algn="l" defTabSz="956090" rtl="0" eaLnBrk="1" latinLnBrk="0" hangingPunct="1">
        <a:spcBef>
          <a:spcPct val="20000"/>
        </a:spcBef>
        <a:buFont typeface="Arial" pitchFamily="34" charset="0"/>
        <a:buChar char="•"/>
        <a:defRPr sz="2100" kern="1200">
          <a:solidFill>
            <a:schemeClr val="tx1"/>
          </a:solidFill>
          <a:latin typeface="+mn-lt"/>
          <a:ea typeface="+mn-ea"/>
          <a:cs typeface="+mn-cs"/>
        </a:defRPr>
      </a:lvl9pPr>
    </p:bodyStyle>
    <p:otherStyle>
      <a:defPPr>
        <a:defRPr lang="en-US"/>
      </a:defPPr>
      <a:lvl1pPr marL="0" algn="l" defTabSz="956090" rtl="0" eaLnBrk="1" latinLnBrk="0" hangingPunct="1">
        <a:defRPr sz="1900" kern="1200">
          <a:solidFill>
            <a:schemeClr val="tx1"/>
          </a:solidFill>
          <a:latin typeface="+mn-lt"/>
          <a:ea typeface="+mn-ea"/>
          <a:cs typeface="+mn-cs"/>
        </a:defRPr>
      </a:lvl1pPr>
      <a:lvl2pPr marL="478049" algn="l" defTabSz="956090" rtl="0" eaLnBrk="1" latinLnBrk="0" hangingPunct="1">
        <a:defRPr sz="1900" kern="1200">
          <a:solidFill>
            <a:schemeClr val="tx1"/>
          </a:solidFill>
          <a:latin typeface="+mn-lt"/>
          <a:ea typeface="+mn-ea"/>
          <a:cs typeface="+mn-cs"/>
        </a:defRPr>
      </a:lvl2pPr>
      <a:lvl3pPr marL="956090" algn="l" defTabSz="956090" rtl="0" eaLnBrk="1" latinLnBrk="0" hangingPunct="1">
        <a:defRPr sz="1900" kern="1200">
          <a:solidFill>
            <a:schemeClr val="tx1"/>
          </a:solidFill>
          <a:latin typeface="+mn-lt"/>
          <a:ea typeface="+mn-ea"/>
          <a:cs typeface="+mn-cs"/>
        </a:defRPr>
      </a:lvl3pPr>
      <a:lvl4pPr marL="1434148" algn="l" defTabSz="956090" rtl="0" eaLnBrk="1" latinLnBrk="0" hangingPunct="1">
        <a:defRPr sz="1900" kern="1200">
          <a:solidFill>
            <a:schemeClr val="tx1"/>
          </a:solidFill>
          <a:latin typeface="+mn-lt"/>
          <a:ea typeface="+mn-ea"/>
          <a:cs typeface="+mn-cs"/>
        </a:defRPr>
      </a:lvl4pPr>
      <a:lvl5pPr marL="1912179" algn="l" defTabSz="956090" rtl="0" eaLnBrk="1" latinLnBrk="0" hangingPunct="1">
        <a:defRPr sz="1900" kern="1200">
          <a:solidFill>
            <a:schemeClr val="tx1"/>
          </a:solidFill>
          <a:latin typeface="+mn-lt"/>
          <a:ea typeface="+mn-ea"/>
          <a:cs typeface="+mn-cs"/>
        </a:defRPr>
      </a:lvl5pPr>
      <a:lvl6pPr marL="2390224" algn="l" defTabSz="956090" rtl="0" eaLnBrk="1" latinLnBrk="0" hangingPunct="1">
        <a:defRPr sz="1900" kern="1200">
          <a:solidFill>
            <a:schemeClr val="tx1"/>
          </a:solidFill>
          <a:latin typeface="+mn-lt"/>
          <a:ea typeface="+mn-ea"/>
          <a:cs typeface="+mn-cs"/>
        </a:defRPr>
      </a:lvl6pPr>
      <a:lvl7pPr marL="2868270" algn="l" defTabSz="956090" rtl="0" eaLnBrk="1" latinLnBrk="0" hangingPunct="1">
        <a:defRPr sz="1900" kern="1200">
          <a:solidFill>
            <a:schemeClr val="tx1"/>
          </a:solidFill>
          <a:latin typeface="+mn-lt"/>
          <a:ea typeface="+mn-ea"/>
          <a:cs typeface="+mn-cs"/>
        </a:defRPr>
      </a:lvl7pPr>
      <a:lvl8pPr marL="3346309" algn="l" defTabSz="956090" rtl="0" eaLnBrk="1" latinLnBrk="0" hangingPunct="1">
        <a:defRPr sz="1900" kern="1200">
          <a:solidFill>
            <a:schemeClr val="tx1"/>
          </a:solidFill>
          <a:latin typeface="+mn-lt"/>
          <a:ea typeface="+mn-ea"/>
          <a:cs typeface="+mn-cs"/>
        </a:defRPr>
      </a:lvl8pPr>
      <a:lvl9pPr marL="3824355" algn="l" defTabSz="956090" rtl="0" eaLnBrk="1" latinLnBrk="0" hangingPunct="1">
        <a:defRPr sz="19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64518" name="Picture 4" descr="Template landscape shadow_5_Page_5.jpg"/>
          <p:cNvPicPr>
            <a:picLocks noChangeAspect="1"/>
          </p:cNvPicPr>
          <p:nvPr/>
        </p:nvPicPr>
        <p:blipFill>
          <a:blip r:embed="rId13" cstate="email">
            <a:extLst>
              <a:ext uri="{28A0092B-C50C-407E-A947-70E740481C1C}">
                <a14:useLocalDpi xmlns:a14="http://schemas.microsoft.com/office/drawing/2010/main"/>
              </a:ext>
            </a:extLst>
          </a:blip>
          <a:srcRect/>
          <a:stretch>
            <a:fillRect/>
          </a:stretch>
        </p:blipFill>
        <p:spPr bwMode="auto">
          <a:xfrm>
            <a:off x="-23536" y="-14391"/>
            <a:ext cx="9957494" cy="6889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5" name="Rectangle 3"/>
          <p:cNvSpPr>
            <a:spLocks noGrp="1" noChangeArrowheads="1"/>
          </p:cNvSpPr>
          <p:nvPr>
            <p:ph type="title"/>
          </p:nvPr>
        </p:nvSpPr>
        <p:spPr bwMode="auto">
          <a:xfrm>
            <a:off x="495847" y="274954"/>
            <a:ext cx="8914369"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3834" tIns="41918" rIns="83834" bIns="41918" numCol="1" anchor="ctr" anchorCtr="0" compatLnSpc="1">
            <a:prstTxWarp prst="textNoShape">
              <a:avLst/>
            </a:prstTxWarp>
          </a:bodyPr>
          <a:lstStyle/>
          <a:p>
            <a:pPr lvl="0"/>
            <a:r>
              <a:rPr lang="en-US" smtClean="0"/>
              <a:t>Click to edit Master title style</a:t>
            </a:r>
            <a:endParaRPr lang="en-GB" smtClean="0"/>
          </a:p>
        </p:txBody>
      </p:sp>
      <p:sp>
        <p:nvSpPr>
          <p:cNvPr id="64516" name="Rectangle 4"/>
          <p:cNvSpPr>
            <a:spLocks noGrp="1" noChangeArrowheads="1"/>
          </p:cNvSpPr>
          <p:nvPr>
            <p:ph type="body" idx="1"/>
          </p:nvPr>
        </p:nvSpPr>
        <p:spPr bwMode="auto">
          <a:xfrm>
            <a:off x="495847" y="1600812"/>
            <a:ext cx="8914369" cy="40480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3834" tIns="41918" rIns="83834" bIns="4191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smtClean="0"/>
          </a:p>
        </p:txBody>
      </p:sp>
    </p:spTree>
    <p:extLst>
      <p:ext uri="{BB962C8B-B14F-4D97-AF65-F5344CB8AC3E}">
        <p14:creationId xmlns:p14="http://schemas.microsoft.com/office/powerpoint/2010/main" val="454160232"/>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Lst>
  <p:txStyles>
    <p:titleStyle>
      <a:lvl1pPr algn="l" rtl="0" eaLnBrk="1" fontAlgn="base" hangingPunct="1">
        <a:spcBef>
          <a:spcPct val="0"/>
        </a:spcBef>
        <a:spcAft>
          <a:spcPct val="0"/>
        </a:spcAft>
        <a:defRPr sz="3300" b="1">
          <a:solidFill>
            <a:srgbClr val="84006F"/>
          </a:solidFill>
          <a:latin typeface="+mj-lt"/>
          <a:ea typeface="+mj-ea"/>
          <a:cs typeface="+mj-cs"/>
        </a:defRPr>
      </a:lvl1pPr>
      <a:lvl2pPr algn="l" rtl="0" eaLnBrk="1" fontAlgn="base" hangingPunct="1">
        <a:spcBef>
          <a:spcPct val="0"/>
        </a:spcBef>
        <a:spcAft>
          <a:spcPct val="0"/>
        </a:spcAft>
        <a:defRPr sz="3300" b="1">
          <a:solidFill>
            <a:srgbClr val="84006F"/>
          </a:solidFill>
          <a:latin typeface="Arial" charset="0"/>
          <a:ea typeface="ＭＳ Ｐゴシック" pitchFamily="-84" charset="-128"/>
        </a:defRPr>
      </a:lvl2pPr>
      <a:lvl3pPr algn="l" rtl="0" eaLnBrk="1" fontAlgn="base" hangingPunct="1">
        <a:spcBef>
          <a:spcPct val="0"/>
        </a:spcBef>
        <a:spcAft>
          <a:spcPct val="0"/>
        </a:spcAft>
        <a:defRPr sz="3300" b="1">
          <a:solidFill>
            <a:srgbClr val="84006F"/>
          </a:solidFill>
          <a:latin typeface="Arial" charset="0"/>
          <a:ea typeface="ＭＳ Ｐゴシック" pitchFamily="-84" charset="-128"/>
        </a:defRPr>
      </a:lvl3pPr>
      <a:lvl4pPr algn="l" rtl="0" eaLnBrk="1" fontAlgn="base" hangingPunct="1">
        <a:spcBef>
          <a:spcPct val="0"/>
        </a:spcBef>
        <a:spcAft>
          <a:spcPct val="0"/>
        </a:spcAft>
        <a:defRPr sz="3300" b="1">
          <a:solidFill>
            <a:srgbClr val="84006F"/>
          </a:solidFill>
          <a:latin typeface="Arial" charset="0"/>
          <a:ea typeface="ＭＳ Ｐゴシック" pitchFamily="-84" charset="-128"/>
        </a:defRPr>
      </a:lvl4pPr>
      <a:lvl5pPr algn="l" rtl="0" eaLnBrk="1" fontAlgn="base" hangingPunct="1">
        <a:spcBef>
          <a:spcPct val="0"/>
        </a:spcBef>
        <a:spcAft>
          <a:spcPct val="0"/>
        </a:spcAft>
        <a:defRPr sz="3300" b="1">
          <a:solidFill>
            <a:srgbClr val="84006F"/>
          </a:solidFill>
          <a:latin typeface="Arial" charset="0"/>
          <a:ea typeface="ＭＳ Ｐゴシック" pitchFamily="-84" charset="-128"/>
        </a:defRPr>
      </a:lvl5pPr>
      <a:lvl6pPr marL="419185" algn="l" rtl="0" eaLnBrk="1" fontAlgn="base" hangingPunct="1">
        <a:spcBef>
          <a:spcPct val="0"/>
        </a:spcBef>
        <a:spcAft>
          <a:spcPct val="0"/>
        </a:spcAft>
        <a:defRPr sz="3300" b="1">
          <a:solidFill>
            <a:srgbClr val="84006F"/>
          </a:solidFill>
          <a:latin typeface="Arial" charset="0"/>
          <a:ea typeface="ＭＳ Ｐゴシック" pitchFamily="-84" charset="-128"/>
        </a:defRPr>
      </a:lvl6pPr>
      <a:lvl7pPr marL="838366" algn="l" rtl="0" eaLnBrk="1" fontAlgn="base" hangingPunct="1">
        <a:spcBef>
          <a:spcPct val="0"/>
        </a:spcBef>
        <a:spcAft>
          <a:spcPct val="0"/>
        </a:spcAft>
        <a:defRPr sz="3300" b="1">
          <a:solidFill>
            <a:srgbClr val="84006F"/>
          </a:solidFill>
          <a:latin typeface="Arial" charset="0"/>
          <a:ea typeface="ＭＳ Ｐゴシック" pitchFamily="-84" charset="-128"/>
        </a:defRPr>
      </a:lvl7pPr>
      <a:lvl8pPr marL="1257556" algn="l" rtl="0" eaLnBrk="1" fontAlgn="base" hangingPunct="1">
        <a:spcBef>
          <a:spcPct val="0"/>
        </a:spcBef>
        <a:spcAft>
          <a:spcPct val="0"/>
        </a:spcAft>
        <a:defRPr sz="3300" b="1">
          <a:solidFill>
            <a:srgbClr val="84006F"/>
          </a:solidFill>
          <a:latin typeface="Arial" charset="0"/>
          <a:ea typeface="ＭＳ Ｐゴシック" pitchFamily="-84" charset="-128"/>
        </a:defRPr>
      </a:lvl8pPr>
      <a:lvl9pPr marL="1676734" algn="l" rtl="0" eaLnBrk="1" fontAlgn="base" hangingPunct="1">
        <a:spcBef>
          <a:spcPct val="0"/>
        </a:spcBef>
        <a:spcAft>
          <a:spcPct val="0"/>
        </a:spcAft>
        <a:defRPr sz="3300" b="1">
          <a:solidFill>
            <a:srgbClr val="84006F"/>
          </a:solidFill>
          <a:latin typeface="Arial" charset="0"/>
          <a:ea typeface="ＭＳ Ｐゴシック" pitchFamily="-84" charset="-128"/>
        </a:defRPr>
      </a:lvl9pPr>
    </p:titleStyle>
    <p:bodyStyle>
      <a:lvl1pPr marL="314388" indent="-314388" algn="l" rtl="0" eaLnBrk="1" fontAlgn="base" hangingPunct="1">
        <a:spcBef>
          <a:spcPct val="20000"/>
        </a:spcBef>
        <a:spcAft>
          <a:spcPct val="0"/>
        </a:spcAft>
        <a:buChar char="•"/>
        <a:defRPr sz="2900">
          <a:solidFill>
            <a:schemeClr val="tx1"/>
          </a:solidFill>
          <a:latin typeface="+mn-lt"/>
          <a:ea typeface="+mn-ea"/>
          <a:cs typeface="+mn-cs"/>
        </a:defRPr>
      </a:lvl1pPr>
      <a:lvl2pPr marL="681175" indent="-261987" algn="l" rtl="0" eaLnBrk="1" fontAlgn="base" hangingPunct="1">
        <a:spcBef>
          <a:spcPct val="20000"/>
        </a:spcBef>
        <a:spcAft>
          <a:spcPct val="0"/>
        </a:spcAft>
        <a:buChar char="–"/>
        <a:defRPr sz="2600">
          <a:solidFill>
            <a:schemeClr val="tx1"/>
          </a:solidFill>
          <a:latin typeface="+mn-lt"/>
        </a:defRPr>
      </a:lvl2pPr>
      <a:lvl3pPr marL="1047955" indent="-209594" algn="l" rtl="0" eaLnBrk="1" fontAlgn="base" hangingPunct="1">
        <a:spcBef>
          <a:spcPct val="20000"/>
        </a:spcBef>
        <a:spcAft>
          <a:spcPct val="0"/>
        </a:spcAft>
        <a:buChar char="•"/>
        <a:defRPr sz="2200">
          <a:solidFill>
            <a:schemeClr val="tx1"/>
          </a:solidFill>
          <a:latin typeface="+mn-lt"/>
        </a:defRPr>
      </a:lvl3pPr>
      <a:lvl4pPr marL="1467142" indent="-209594" algn="l" rtl="0" eaLnBrk="1" fontAlgn="base" hangingPunct="1">
        <a:spcBef>
          <a:spcPct val="20000"/>
        </a:spcBef>
        <a:spcAft>
          <a:spcPct val="0"/>
        </a:spcAft>
        <a:buChar char="–"/>
        <a:defRPr sz="1800">
          <a:solidFill>
            <a:schemeClr val="tx1"/>
          </a:solidFill>
          <a:latin typeface="+mn-lt"/>
        </a:defRPr>
      </a:lvl4pPr>
      <a:lvl5pPr marL="1886324" indent="-209594" algn="l" rtl="0" eaLnBrk="1" fontAlgn="base" hangingPunct="1">
        <a:spcBef>
          <a:spcPct val="20000"/>
        </a:spcBef>
        <a:spcAft>
          <a:spcPct val="0"/>
        </a:spcAft>
        <a:buChar char="»"/>
        <a:defRPr sz="1800">
          <a:solidFill>
            <a:schemeClr val="tx1"/>
          </a:solidFill>
          <a:latin typeface="+mn-lt"/>
        </a:defRPr>
      </a:lvl5pPr>
      <a:lvl6pPr marL="2305502" indent="-209594" algn="l" rtl="0" eaLnBrk="1" fontAlgn="base" hangingPunct="1">
        <a:spcBef>
          <a:spcPct val="20000"/>
        </a:spcBef>
        <a:spcAft>
          <a:spcPct val="0"/>
        </a:spcAft>
        <a:buChar char="»"/>
        <a:defRPr sz="1800">
          <a:solidFill>
            <a:schemeClr val="tx1"/>
          </a:solidFill>
          <a:latin typeface="+mn-lt"/>
        </a:defRPr>
      </a:lvl6pPr>
      <a:lvl7pPr marL="2724690" indent="-209594" algn="l" rtl="0" eaLnBrk="1" fontAlgn="base" hangingPunct="1">
        <a:spcBef>
          <a:spcPct val="20000"/>
        </a:spcBef>
        <a:spcAft>
          <a:spcPct val="0"/>
        </a:spcAft>
        <a:buChar char="»"/>
        <a:defRPr sz="1800">
          <a:solidFill>
            <a:schemeClr val="tx1"/>
          </a:solidFill>
          <a:latin typeface="+mn-lt"/>
        </a:defRPr>
      </a:lvl7pPr>
      <a:lvl8pPr marL="3143875" indent="-209594" algn="l" rtl="0" eaLnBrk="1" fontAlgn="base" hangingPunct="1">
        <a:spcBef>
          <a:spcPct val="20000"/>
        </a:spcBef>
        <a:spcAft>
          <a:spcPct val="0"/>
        </a:spcAft>
        <a:buChar char="»"/>
        <a:defRPr sz="1800">
          <a:solidFill>
            <a:schemeClr val="tx1"/>
          </a:solidFill>
          <a:latin typeface="+mn-lt"/>
        </a:defRPr>
      </a:lvl8pPr>
      <a:lvl9pPr marL="3563061" indent="-209594" algn="l" rtl="0" eaLnBrk="1" fontAlgn="base" hangingPunct="1">
        <a:spcBef>
          <a:spcPct val="20000"/>
        </a:spcBef>
        <a:spcAft>
          <a:spcPct val="0"/>
        </a:spcAft>
        <a:buChar char="»"/>
        <a:defRPr sz="1800">
          <a:solidFill>
            <a:schemeClr val="tx1"/>
          </a:solidFill>
          <a:latin typeface="+mn-lt"/>
        </a:defRPr>
      </a:lvl9pPr>
    </p:bodyStyle>
    <p:otherStyle>
      <a:defPPr>
        <a:defRPr lang="en-US"/>
      </a:defPPr>
      <a:lvl1pPr marL="0" algn="l" defTabSz="838366" rtl="0" eaLnBrk="1" latinLnBrk="0" hangingPunct="1">
        <a:defRPr sz="1700" kern="1200">
          <a:solidFill>
            <a:schemeClr val="tx1"/>
          </a:solidFill>
          <a:latin typeface="+mn-lt"/>
          <a:ea typeface="+mn-ea"/>
          <a:cs typeface="+mn-cs"/>
        </a:defRPr>
      </a:lvl1pPr>
      <a:lvl2pPr marL="419185" algn="l" defTabSz="838366" rtl="0" eaLnBrk="1" latinLnBrk="0" hangingPunct="1">
        <a:defRPr sz="1700" kern="1200">
          <a:solidFill>
            <a:schemeClr val="tx1"/>
          </a:solidFill>
          <a:latin typeface="+mn-lt"/>
          <a:ea typeface="+mn-ea"/>
          <a:cs typeface="+mn-cs"/>
        </a:defRPr>
      </a:lvl2pPr>
      <a:lvl3pPr marL="838366" algn="l" defTabSz="838366" rtl="0" eaLnBrk="1" latinLnBrk="0" hangingPunct="1">
        <a:defRPr sz="1700" kern="1200">
          <a:solidFill>
            <a:schemeClr val="tx1"/>
          </a:solidFill>
          <a:latin typeface="+mn-lt"/>
          <a:ea typeface="+mn-ea"/>
          <a:cs typeface="+mn-cs"/>
        </a:defRPr>
      </a:lvl3pPr>
      <a:lvl4pPr marL="1257556" algn="l" defTabSz="838366" rtl="0" eaLnBrk="1" latinLnBrk="0" hangingPunct="1">
        <a:defRPr sz="1700" kern="1200">
          <a:solidFill>
            <a:schemeClr val="tx1"/>
          </a:solidFill>
          <a:latin typeface="+mn-lt"/>
          <a:ea typeface="+mn-ea"/>
          <a:cs typeface="+mn-cs"/>
        </a:defRPr>
      </a:lvl4pPr>
      <a:lvl5pPr marL="1676734" algn="l" defTabSz="838366" rtl="0" eaLnBrk="1" latinLnBrk="0" hangingPunct="1">
        <a:defRPr sz="1700" kern="1200">
          <a:solidFill>
            <a:schemeClr val="tx1"/>
          </a:solidFill>
          <a:latin typeface="+mn-lt"/>
          <a:ea typeface="+mn-ea"/>
          <a:cs typeface="+mn-cs"/>
        </a:defRPr>
      </a:lvl5pPr>
      <a:lvl6pPr marL="2095916" algn="l" defTabSz="838366" rtl="0" eaLnBrk="1" latinLnBrk="0" hangingPunct="1">
        <a:defRPr sz="1700" kern="1200">
          <a:solidFill>
            <a:schemeClr val="tx1"/>
          </a:solidFill>
          <a:latin typeface="+mn-lt"/>
          <a:ea typeface="+mn-ea"/>
          <a:cs typeface="+mn-cs"/>
        </a:defRPr>
      </a:lvl6pPr>
      <a:lvl7pPr marL="2515102" algn="l" defTabSz="838366" rtl="0" eaLnBrk="1" latinLnBrk="0" hangingPunct="1">
        <a:defRPr sz="1700" kern="1200">
          <a:solidFill>
            <a:schemeClr val="tx1"/>
          </a:solidFill>
          <a:latin typeface="+mn-lt"/>
          <a:ea typeface="+mn-ea"/>
          <a:cs typeface="+mn-cs"/>
        </a:defRPr>
      </a:lvl7pPr>
      <a:lvl8pPr marL="2934283" algn="l" defTabSz="838366" rtl="0" eaLnBrk="1" latinLnBrk="0" hangingPunct="1">
        <a:defRPr sz="1700" kern="1200">
          <a:solidFill>
            <a:schemeClr val="tx1"/>
          </a:solidFill>
          <a:latin typeface="+mn-lt"/>
          <a:ea typeface="+mn-ea"/>
          <a:cs typeface="+mn-cs"/>
        </a:defRPr>
      </a:lvl8pPr>
      <a:lvl9pPr marL="3353467" algn="l" defTabSz="838366" rtl="0" eaLnBrk="1" latinLnBrk="0" hangingPunct="1">
        <a:defRPr sz="17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 name="Rectangle 6"/>
          <p:cNvSpPr/>
          <p:nvPr/>
        </p:nvSpPr>
        <p:spPr>
          <a:xfrm>
            <a:off x="0" y="2"/>
            <a:ext cx="9906000" cy="1295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274" tIns="45642" rIns="91274" bIns="45642" anchor="ctr"/>
          <a:lstStyle/>
          <a:p>
            <a:pPr algn="ctr" defTabSz="456379" fontAlgn="auto">
              <a:spcBef>
                <a:spcPts val="0"/>
              </a:spcBef>
              <a:spcAft>
                <a:spcPts val="0"/>
              </a:spcAft>
              <a:defRPr/>
            </a:pPr>
            <a:endParaRPr lang="en-US" sz="1800">
              <a:solidFill>
                <a:srgbClr val="FFFFFF"/>
              </a:solidFill>
            </a:endParaRPr>
          </a:p>
        </p:txBody>
      </p:sp>
      <p:sp>
        <p:nvSpPr>
          <p:cNvPr id="38915" name="Title Placeholder 1"/>
          <p:cNvSpPr>
            <a:spLocks noGrp="1"/>
          </p:cNvSpPr>
          <p:nvPr>
            <p:ph type="title"/>
          </p:nvPr>
        </p:nvSpPr>
        <p:spPr bwMode="auto">
          <a:xfrm>
            <a:off x="495300" y="381000"/>
            <a:ext cx="8172450" cy="762000"/>
          </a:xfrm>
          <a:prstGeom prst="rect">
            <a:avLst/>
          </a:prstGeom>
          <a:noFill/>
          <a:ln w="9525">
            <a:noFill/>
            <a:miter lim="800000"/>
            <a:headEnd/>
            <a:tailEnd/>
          </a:ln>
        </p:spPr>
        <p:txBody>
          <a:bodyPr vert="horz" wrap="square" lIns="91274" tIns="45642" rIns="91274" bIns="45642" numCol="1" anchor="t" anchorCtr="0" compatLnSpc="1">
            <a:prstTxWarp prst="textNoShape">
              <a:avLst/>
            </a:prstTxWarp>
          </a:bodyPr>
          <a:lstStyle/>
          <a:p>
            <a:pPr lvl="0"/>
            <a:r>
              <a:rPr lang="en-GB" smtClean="0"/>
              <a:t>Click to edit Master title style</a:t>
            </a:r>
            <a:endParaRPr lang="en-US" smtClean="0"/>
          </a:p>
        </p:txBody>
      </p:sp>
      <p:sp>
        <p:nvSpPr>
          <p:cNvPr id="38916" name="Text Placeholder 2"/>
          <p:cNvSpPr>
            <a:spLocks noGrp="1"/>
          </p:cNvSpPr>
          <p:nvPr>
            <p:ph type="body" idx="1"/>
          </p:nvPr>
        </p:nvSpPr>
        <p:spPr bwMode="auto">
          <a:xfrm>
            <a:off x="495300" y="1600200"/>
            <a:ext cx="8915400" cy="4724400"/>
          </a:xfrm>
          <a:prstGeom prst="rect">
            <a:avLst/>
          </a:prstGeom>
          <a:solidFill>
            <a:schemeClr val="bg1">
              <a:alpha val="59999"/>
            </a:schemeClr>
          </a:solidFill>
          <a:ln w="9525">
            <a:noFill/>
            <a:miter lim="800000"/>
            <a:headEnd/>
            <a:tailEnd/>
          </a:ln>
        </p:spPr>
        <p:txBody>
          <a:bodyPr vert="horz" wrap="square" lIns="91274" tIns="45642" rIns="91274" bIns="45642"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smtClean="0"/>
          </a:p>
        </p:txBody>
      </p:sp>
      <p:sp>
        <p:nvSpPr>
          <p:cNvPr id="4" name="Date Placeholder 3"/>
          <p:cNvSpPr>
            <a:spLocks noGrp="1"/>
          </p:cNvSpPr>
          <p:nvPr>
            <p:ph type="dt" sz="half" idx="2"/>
          </p:nvPr>
        </p:nvSpPr>
        <p:spPr>
          <a:xfrm>
            <a:off x="495302" y="6356387"/>
            <a:ext cx="2311400" cy="365125"/>
          </a:xfrm>
          <a:prstGeom prst="rect">
            <a:avLst/>
          </a:prstGeom>
          <a:noFill/>
        </p:spPr>
        <p:txBody>
          <a:bodyPr vert="horz" wrap="square" lIns="91274" tIns="45642" rIns="91274" bIns="45642" numCol="1" anchor="ctr" anchorCtr="0" compatLnSpc="1">
            <a:prstTxWarp prst="textNoShape">
              <a:avLst/>
            </a:prstTxWarp>
          </a:bodyPr>
          <a:lstStyle>
            <a:lvl1pPr>
              <a:defRPr sz="1200">
                <a:solidFill>
                  <a:srgbClr val="F05AA0"/>
                </a:solidFill>
                <a:cs typeface="+mn-cs"/>
              </a:defRPr>
            </a:lvl1pPr>
          </a:lstStyle>
          <a:p>
            <a:fld id="{0F207B98-F44A-43BF-9CB5-CEADC7F997D4}" type="datetimeFigureOut">
              <a:rPr lang="en-US"/>
              <a:pPr/>
              <a:t>3/7/2016</a:t>
            </a:fld>
            <a:endParaRPr lang="en-US"/>
          </a:p>
        </p:txBody>
      </p:sp>
      <p:sp>
        <p:nvSpPr>
          <p:cNvPr id="5" name="Footer Placeholder 4"/>
          <p:cNvSpPr>
            <a:spLocks noGrp="1"/>
          </p:cNvSpPr>
          <p:nvPr>
            <p:ph type="ftr" sz="quarter" idx="3"/>
          </p:nvPr>
        </p:nvSpPr>
        <p:spPr>
          <a:xfrm>
            <a:off x="3384556" y="6356387"/>
            <a:ext cx="3136900" cy="365125"/>
          </a:xfrm>
          <a:prstGeom prst="rect">
            <a:avLst/>
          </a:prstGeom>
        </p:spPr>
        <p:txBody>
          <a:bodyPr vert="horz" wrap="square" lIns="91274" tIns="45642" rIns="91274" bIns="45642" numCol="1" anchor="ctr" anchorCtr="0" compatLnSpc="1">
            <a:prstTxWarp prst="textNoShape">
              <a:avLst/>
            </a:prstTxWarp>
          </a:bodyPr>
          <a:lstStyle>
            <a:lvl1pPr algn="ctr">
              <a:defRPr sz="1200">
                <a:solidFill>
                  <a:srgbClr val="F05AA0"/>
                </a:solidFill>
                <a:cs typeface="+mn-cs"/>
              </a:defRPr>
            </a:lvl1pPr>
          </a:lstStyle>
          <a:p>
            <a:endParaRPr lang="en-US"/>
          </a:p>
        </p:txBody>
      </p:sp>
      <p:sp>
        <p:nvSpPr>
          <p:cNvPr id="6" name="Slide Number Placeholder 5"/>
          <p:cNvSpPr>
            <a:spLocks noGrp="1"/>
          </p:cNvSpPr>
          <p:nvPr>
            <p:ph type="sldNum" sz="quarter" idx="4"/>
          </p:nvPr>
        </p:nvSpPr>
        <p:spPr>
          <a:xfrm>
            <a:off x="7099300" y="6356387"/>
            <a:ext cx="2311400" cy="365125"/>
          </a:xfrm>
          <a:prstGeom prst="rect">
            <a:avLst/>
          </a:prstGeom>
        </p:spPr>
        <p:txBody>
          <a:bodyPr vert="horz" wrap="square" lIns="91274" tIns="45642" rIns="91274" bIns="45642" numCol="1" anchor="ctr" anchorCtr="0" compatLnSpc="1">
            <a:prstTxWarp prst="textNoShape">
              <a:avLst/>
            </a:prstTxWarp>
          </a:bodyPr>
          <a:lstStyle>
            <a:lvl1pPr algn="r">
              <a:defRPr sz="1200">
                <a:solidFill>
                  <a:srgbClr val="F05AA0"/>
                </a:solidFill>
                <a:cs typeface="+mn-cs"/>
              </a:defRPr>
            </a:lvl1pPr>
          </a:lstStyle>
          <a:p>
            <a:fld id="{D31C8C25-FC5E-4AEC-BB3B-77F2B28A4792}" type="slidenum">
              <a:rPr lang="en-US"/>
              <a:pPr/>
              <a:t>‹#›</a:t>
            </a:fld>
            <a:endParaRPr lang="en-US"/>
          </a:p>
        </p:txBody>
      </p:sp>
      <p:pic>
        <p:nvPicPr>
          <p:cNvPr id="38920" name="Picture 7" descr="CornerstoneLetterSymbol_RGB.gif"/>
          <p:cNvPicPr>
            <a:picLocks noChangeAspect="1"/>
          </p:cNvPicPr>
          <p:nvPr/>
        </p:nvPicPr>
        <p:blipFill>
          <a:blip r:embed="rId14" cstate="email">
            <a:extLst>
              <a:ext uri="{28A0092B-C50C-407E-A947-70E740481C1C}">
                <a14:useLocalDpi xmlns:a14="http://schemas.microsoft.com/office/drawing/2010/main"/>
              </a:ext>
            </a:extLst>
          </a:blip>
          <a:srcRect/>
          <a:stretch>
            <a:fillRect/>
          </a:stretch>
        </p:blipFill>
        <p:spPr bwMode="auto">
          <a:xfrm>
            <a:off x="8832850" y="381037"/>
            <a:ext cx="598488" cy="549275"/>
          </a:xfrm>
          <a:prstGeom prst="rect">
            <a:avLst/>
          </a:prstGeom>
          <a:noFill/>
          <a:ln w="9525">
            <a:noFill/>
            <a:miter lim="800000"/>
            <a:headEnd/>
            <a:tailEnd/>
          </a:ln>
        </p:spPr>
      </p:pic>
    </p:spTree>
    <p:extLst>
      <p:ext uri="{BB962C8B-B14F-4D97-AF65-F5344CB8AC3E}">
        <p14:creationId xmlns:p14="http://schemas.microsoft.com/office/powerpoint/2010/main" val="2852307197"/>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Lst>
  <p:txStyles>
    <p:titleStyle>
      <a:lvl1pPr algn="l" defTabSz="456379" rtl="0" eaLnBrk="0" fontAlgn="base" hangingPunct="0">
        <a:spcBef>
          <a:spcPct val="0"/>
        </a:spcBef>
        <a:spcAft>
          <a:spcPct val="0"/>
        </a:spcAft>
        <a:defRPr sz="3200" b="1">
          <a:solidFill>
            <a:srgbClr val="374646"/>
          </a:solidFill>
          <a:latin typeface="+mj-lt"/>
          <a:ea typeface="+mj-ea"/>
          <a:cs typeface="+mj-cs"/>
        </a:defRPr>
      </a:lvl1pPr>
      <a:lvl2pPr algn="l" defTabSz="456379" rtl="0" eaLnBrk="0" fontAlgn="base" hangingPunct="0">
        <a:spcBef>
          <a:spcPct val="0"/>
        </a:spcBef>
        <a:spcAft>
          <a:spcPct val="0"/>
        </a:spcAft>
        <a:defRPr sz="3200" b="1">
          <a:solidFill>
            <a:srgbClr val="374646"/>
          </a:solidFill>
          <a:latin typeface="Arial" charset="0"/>
          <a:cs typeface="Arial" charset="0"/>
        </a:defRPr>
      </a:lvl2pPr>
      <a:lvl3pPr algn="l" defTabSz="456379" rtl="0" eaLnBrk="0" fontAlgn="base" hangingPunct="0">
        <a:spcBef>
          <a:spcPct val="0"/>
        </a:spcBef>
        <a:spcAft>
          <a:spcPct val="0"/>
        </a:spcAft>
        <a:defRPr sz="3200" b="1">
          <a:solidFill>
            <a:srgbClr val="374646"/>
          </a:solidFill>
          <a:latin typeface="Arial" charset="0"/>
          <a:cs typeface="Arial" charset="0"/>
        </a:defRPr>
      </a:lvl3pPr>
      <a:lvl4pPr algn="l" defTabSz="456379" rtl="0" eaLnBrk="0" fontAlgn="base" hangingPunct="0">
        <a:spcBef>
          <a:spcPct val="0"/>
        </a:spcBef>
        <a:spcAft>
          <a:spcPct val="0"/>
        </a:spcAft>
        <a:defRPr sz="3200" b="1">
          <a:solidFill>
            <a:srgbClr val="374646"/>
          </a:solidFill>
          <a:latin typeface="Arial" charset="0"/>
          <a:cs typeface="Arial" charset="0"/>
        </a:defRPr>
      </a:lvl4pPr>
      <a:lvl5pPr algn="l" defTabSz="456379" rtl="0" eaLnBrk="0" fontAlgn="base" hangingPunct="0">
        <a:spcBef>
          <a:spcPct val="0"/>
        </a:spcBef>
        <a:spcAft>
          <a:spcPct val="0"/>
        </a:spcAft>
        <a:defRPr sz="3200" b="1">
          <a:solidFill>
            <a:srgbClr val="374646"/>
          </a:solidFill>
          <a:latin typeface="Arial" charset="0"/>
          <a:cs typeface="Arial" charset="0"/>
        </a:defRPr>
      </a:lvl5pPr>
      <a:lvl6pPr marL="456379" algn="l" defTabSz="456379" rtl="0" eaLnBrk="0" fontAlgn="base" hangingPunct="0">
        <a:spcBef>
          <a:spcPct val="0"/>
        </a:spcBef>
        <a:spcAft>
          <a:spcPct val="0"/>
        </a:spcAft>
        <a:defRPr sz="3200" b="1">
          <a:solidFill>
            <a:srgbClr val="374646"/>
          </a:solidFill>
          <a:latin typeface="Arial" charset="0"/>
          <a:cs typeface="Arial" charset="0"/>
        </a:defRPr>
      </a:lvl6pPr>
      <a:lvl7pPr marL="912762" algn="l" defTabSz="456379" rtl="0" eaLnBrk="0" fontAlgn="base" hangingPunct="0">
        <a:spcBef>
          <a:spcPct val="0"/>
        </a:spcBef>
        <a:spcAft>
          <a:spcPct val="0"/>
        </a:spcAft>
        <a:defRPr sz="3200" b="1">
          <a:solidFill>
            <a:srgbClr val="374646"/>
          </a:solidFill>
          <a:latin typeface="Arial" charset="0"/>
          <a:cs typeface="Arial" charset="0"/>
        </a:defRPr>
      </a:lvl7pPr>
      <a:lvl8pPr marL="1369135" algn="l" defTabSz="456379" rtl="0" eaLnBrk="0" fontAlgn="base" hangingPunct="0">
        <a:spcBef>
          <a:spcPct val="0"/>
        </a:spcBef>
        <a:spcAft>
          <a:spcPct val="0"/>
        </a:spcAft>
        <a:defRPr sz="3200" b="1">
          <a:solidFill>
            <a:srgbClr val="374646"/>
          </a:solidFill>
          <a:latin typeface="Arial" charset="0"/>
          <a:cs typeface="Arial" charset="0"/>
        </a:defRPr>
      </a:lvl8pPr>
      <a:lvl9pPr marL="1825516" algn="l" defTabSz="456379" rtl="0" eaLnBrk="0" fontAlgn="base" hangingPunct="0">
        <a:spcBef>
          <a:spcPct val="0"/>
        </a:spcBef>
        <a:spcAft>
          <a:spcPct val="0"/>
        </a:spcAft>
        <a:defRPr sz="3200" b="1">
          <a:solidFill>
            <a:srgbClr val="374646"/>
          </a:solidFill>
          <a:latin typeface="Arial" charset="0"/>
          <a:cs typeface="Arial" charset="0"/>
        </a:defRPr>
      </a:lvl9pPr>
    </p:titleStyle>
    <p:bodyStyle>
      <a:lvl1pPr marL="342277" indent="-342277" algn="l" defTabSz="456379" rtl="0" eaLnBrk="0" fontAlgn="base" hangingPunct="0">
        <a:spcBef>
          <a:spcPct val="20000"/>
        </a:spcBef>
        <a:spcAft>
          <a:spcPct val="0"/>
        </a:spcAft>
        <a:buClr>
          <a:srgbClr val="F05AA0"/>
        </a:buClr>
        <a:buFont typeface="Arial" charset="0"/>
        <a:buChar char="•"/>
        <a:defRPr sz="2800">
          <a:solidFill>
            <a:srgbClr val="374646"/>
          </a:solidFill>
          <a:latin typeface="+mn-lt"/>
          <a:ea typeface="+mn-ea"/>
          <a:cs typeface="+mn-cs"/>
        </a:defRPr>
      </a:lvl1pPr>
      <a:lvl2pPr marL="741615" indent="-285237" algn="l" defTabSz="456379" rtl="0" eaLnBrk="0" fontAlgn="base" hangingPunct="0">
        <a:spcBef>
          <a:spcPct val="20000"/>
        </a:spcBef>
        <a:spcAft>
          <a:spcPct val="0"/>
        </a:spcAft>
        <a:buClr>
          <a:srgbClr val="F05AA0"/>
        </a:buClr>
        <a:buFont typeface="Arial" charset="0"/>
        <a:buChar char="•"/>
        <a:defRPr sz="2800">
          <a:solidFill>
            <a:srgbClr val="374646"/>
          </a:solidFill>
          <a:latin typeface="+mn-lt"/>
          <a:cs typeface="+mn-cs"/>
        </a:defRPr>
      </a:lvl2pPr>
      <a:lvl3pPr marL="1140947" indent="-228189" algn="l" defTabSz="456379" rtl="0" eaLnBrk="0" fontAlgn="base" hangingPunct="0">
        <a:spcBef>
          <a:spcPct val="20000"/>
        </a:spcBef>
        <a:spcAft>
          <a:spcPct val="0"/>
        </a:spcAft>
        <a:buClr>
          <a:srgbClr val="F05AA0"/>
        </a:buClr>
        <a:buFont typeface="Arial" charset="0"/>
        <a:buChar char="•"/>
        <a:defRPr sz="2400">
          <a:solidFill>
            <a:srgbClr val="374646"/>
          </a:solidFill>
          <a:latin typeface="+mn-lt"/>
          <a:cs typeface="+mn-cs"/>
        </a:defRPr>
      </a:lvl3pPr>
      <a:lvl4pPr marL="1597323" indent="-228189" algn="l" defTabSz="456379" rtl="0" eaLnBrk="0" fontAlgn="base" hangingPunct="0">
        <a:spcBef>
          <a:spcPct val="20000"/>
        </a:spcBef>
        <a:spcAft>
          <a:spcPct val="0"/>
        </a:spcAft>
        <a:buClr>
          <a:srgbClr val="F05AA0"/>
        </a:buClr>
        <a:buFont typeface="Arial" charset="0"/>
        <a:buChar char="•"/>
        <a:defRPr sz="2400">
          <a:solidFill>
            <a:srgbClr val="374646"/>
          </a:solidFill>
          <a:latin typeface="+mn-lt"/>
          <a:cs typeface="+mn-cs"/>
        </a:defRPr>
      </a:lvl4pPr>
      <a:lvl5pPr marL="2053702" indent="-228189" algn="l" defTabSz="456379" rtl="0" eaLnBrk="0" fontAlgn="base" hangingPunct="0">
        <a:spcBef>
          <a:spcPct val="20000"/>
        </a:spcBef>
        <a:spcAft>
          <a:spcPct val="0"/>
        </a:spcAft>
        <a:buClr>
          <a:srgbClr val="F05AA0"/>
        </a:buClr>
        <a:buFont typeface="Arial" charset="0"/>
        <a:buChar char="•"/>
        <a:defRPr sz="2400">
          <a:solidFill>
            <a:srgbClr val="374646"/>
          </a:solidFill>
          <a:latin typeface="+mn-lt"/>
          <a:cs typeface="+mn-cs"/>
        </a:defRPr>
      </a:lvl5pPr>
      <a:lvl6pPr marL="2510086" indent="-228189" algn="l" defTabSz="456379" rtl="0" eaLnBrk="0" fontAlgn="base" hangingPunct="0">
        <a:spcBef>
          <a:spcPct val="20000"/>
        </a:spcBef>
        <a:spcAft>
          <a:spcPct val="0"/>
        </a:spcAft>
        <a:buClr>
          <a:srgbClr val="F05AA0"/>
        </a:buClr>
        <a:buFont typeface="Arial" charset="0"/>
        <a:buChar char="•"/>
        <a:defRPr sz="2400">
          <a:solidFill>
            <a:srgbClr val="374646"/>
          </a:solidFill>
          <a:latin typeface="+mn-lt"/>
          <a:cs typeface="+mn-cs"/>
        </a:defRPr>
      </a:lvl6pPr>
      <a:lvl7pPr marL="2966460" indent="-228189" algn="l" defTabSz="456379" rtl="0" eaLnBrk="0" fontAlgn="base" hangingPunct="0">
        <a:spcBef>
          <a:spcPct val="20000"/>
        </a:spcBef>
        <a:spcAft>
          <a:spcPct val="0"/>
        </a:spcAft>
        <a:buClr>
          <a:srgbClr val="F05AA0"/>
        </a:buClr>
        <a:buFont typeface="Arial" charset="0"/>
        <a:buChar char="•"/>
        <a:defRPr sz="2400">
          <a:solidFill>
            <a:srgbClr val="374646"/>
          </a:solidFill>
          <a:latin typeface="+mn-lt"/>
          <a:cs typeface="+mn-cs"/>
        </a:defRPr>
      </a:lvl7pPr>
      <a:lvl8pPr marL="3422839" indent="-228189" algn="l" defTabSz="456379" rtl="0" eaLnBrk="0" fontAlgn="base" hangingPunct="0">
        <a:spcBef>
          <a:spcPct val="20000"/>
        </a:spcBef>
        <a:spcAft>
          <a:spcPct val="0"/>
        </a:spcAft>
        <a:buClr>
          <a:srgbClr val="F05AA0"/>
        </a:buClr>
        <a:buFont typeface="Arial" charset="0"/>
        <a:buChar char="•"/>
        <a:defRPr sz="2400">
          <a:solidFill>
            <a:srgbClr val="374646"/>
          </a:solidFill>
          <a:latin typeface="+mn-lt"/>
          <a:cs typeface="+mn-cs"/>
        </a:defRPr>
      </a:lvl8pPr>
      <a:lvl9pPr marL="3879213" indent="-228189" algn="l" defTabSz="456379" rtl="0" eaLnBrk="0" fontAlgn="base" hangingPunct="0">
        <a:spcBef>
          <a:spcPct val="20000"/>
        </a:spcBef>
        <a:spcAft>
          <a:spcPct val="0"/>
        </a:spcAft>
        <a:buClr>
          <a:srgbClr val="F05AA0"/>
        </a:buClr>
        <a:buFont typeface="Arial" charset="0"/>
        <a:buChar char="•"/>
        <a:defRPr sz="2400">
          <a:solidFill>
            <a:srgbClr val="374646"/>
          </a:solidFill>
          <a:latin typeface="+mn-lt"/>
          <a:cs typeface="+mn-cs"/>
        </a:defRPr>
      </a:lvl9pPr>
    </p:bodyStyle>
    <p:otherStyle>
      <a:defPPr>
        <a:defRPr lang="en-US"/>
      </a:defPPr>
      <a:lvl1pPr marL="0" algn="l" defTabSz="912762" rtl="0" eaLnBrk="1" latinLnBrk="0" hangingPunct="1">
        <a:defRPr sz="1800" kern="1200">
          <a:solidFill>
            <a:schemeClr val="tx1"/>
          </a:solidFill>
          <a:latin typeface="+mn-lt"/>
          <a:ea typeface="+mn-ea"/>
          <a:cs typeface="+mn-cs"/>
        </a:defRPr>
      </a:lvl1pPr>
      <a:lvl2pPr marL="456379" algn="l" defTabSz="912762" rtl="0" eaLnBrk="1" latinLnBrk="0" hangingPunct="1">
        <a:defRPr sz="1800" kern="1200">
          <a:solidFill>
            <a:schemeClr val="tx1"/>
          </a:solidFill>
          <a:latin typeface="+mn-lt"/>
          <a:ea typeface="+mn-ea"/>
          <a:cs typeface="+mn-cs"/>
        </a:defRPr>
      </a:lvl2pPr>
      <a:lvl3pPr marL="912762" algn="l" defTabSz="912762" rtl="0" eaLnBrk="1" latinLnBrk="0" hangingPunct="1">
        <a:defRPr sz="1800" kern="1200">
          <a:solidFill>
            <a:schemeClr val="tx1"/>
          </a:solidFill>
          <a:latin typeface="+mn-lt"/>
          <a:ea typeface="+mn-ea"/>
          <a:cs typeface="+mn-cs"/>
        </a:defRPr>
      </a:lvl3pPr>
      <a:lvl4pPr marL="1369135" algn="l" defTabSz="912762" rtl="0" eaLnBrk="1" latinLnBrk="0" hangingPunct="1">
        <a:defRPr sz="1800" kern="1200">
          <a:solidFill>
            <a:schemeClr val="tx1"/>
          </a:solidFill>
          <a:latin typeface="+mn-lt"/>
          <a:ea typeface="+mn-ea"/>
          <a:cs typeface="+mn-cs"/>
        </a:defRPr>
      </a:lvl4pPr>
      <a:lvl5pPr marL="1825516" algn="l" defTabSz="912762" rtl="0" eaLnBrk="1" latinLnBrk="0" hangingPunct="1">
        <a:defRPr sz="1800" kern="1200">
          <a:solidFill>
            <a:schemeClr val="tx1"/>
          </a:solidFill>
          <a:latin typeface="+mn-lt"/>
          <a:ea typeface="+mn-ea"/>
          <a:cs typeface="+mn-cs"/>
        </a:defRPr>
      </a:lvl5pPr>
      <a:lvl6pPr marL="2281891" algn="l" defTabSz="912762" rtl="0" eaLnBrk="1" latinLnBrk="0" hangingPunct="1">
        <a:defRPr sz="1800" kern="1200">
          <a:solidFill>
            <a:schemeClr val="tx1"/>
          </a:solidFill>
          <a:latin typeface="+mn-lt"/>
          <a:ea typeface="+mn-ea"/>
          <a:cs typeface="+mn-cs"/>
        </a:defRPr>
      </a:lvl6pPr>
      <a:lvl7pPr marL="2738269" algn="l" defTabSz="912762" rtl="0" eaLnBrk="1" latinLnBrk="0" hangingPunct="1">
        <a:defRPr sz="1800" kern="1200">
          <a:solidFill>
            <a:schemeClr val="tx1"/>
          </a:solidFill>
          <a:latin typeface="+mn-lt"/>
          <a:ea typeface="+mn-ea"/>
          <a:cs typeface="+mn-cs"/>
        </a:defRPr>
      </a:lvl7pPr>
      <a:lvl8pPr marL="3194646" algn="l" defTabSz="912762" rtl="0" eaLnBrk="1" latinLnBrk="0" hangingPunct="1">
        <a:defRPr sz="1800" kern="1200">
          <a:solidFill>
            <a:schemeClr val="tx1"/>
          </a:solidFill>
          <a:latin typeface="+mn-lt"/>
          <a:ea typeface="+mn-ea"/>
          <a:cs typeface="+mn-cs"/>
        </a:defRPr>
      </a:lvl8pPr>
      <a:lvl9pPr marL="3651029" algn="l" defTabSz="912762"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5300" y="274639"/>
            <a:ext cx="8915400" cy="1143000"/>
          </a:xfrm>
          <a:prstGeom prst="rect">
            <a:avLst/>
          </a:prstGeom>
        </p:spPr>
        <p:txBody>
          <a:bodyPr vert="horz" lIns="95625" tIns="47812" rIns="95625" bIns="47812" rtlCol="0" anchor="b">
            <a:noAutofit/>
          </a:bodyPr>
          <a:lstStyle/>
          <a:p>
            <a:r>
              <a:rPr lang="en-US" smtClean="0"/>
              <a:t>Click to edit Master title style</a:t>
            </a:r>
            <a:endParaRPr lang="en-GB"/>
          </a:p>
        </p:txBody>
      </p:sp>
      <p:sp>
        <p:nvSpPr>
          <p:cNvPr id="3" name="Text Placeholder 2"/>
          <p:cNvSpPr>
            <a:spLocks noGrp="1"/>
          </p:cNvSpPr>
          <p:nvPr>
            <p:ph type="body" idx="1"/>
          </p:nvPr>
        </p:nvSpPr>
        <p:spPr>
          <a:xfrm>
            <a:off x="495300" y="1600207"/>
            <a:ext cx="8915400" cy="4525963"/>
          </a:xfrm>
          <a:prstGeom prst="rect">
            <a:avLst/>
          </a:prstGeom>
        </p:spPr>
        <p:txBody>
          <a:bodyPr vert="horz" lIns="95625" tIns="47812" rIns="95625" bIns="47812" rtlCol="0">
            <a:no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Date Placeholder 3"/>
          <p:cNvSpPr>
            <a:spLocks noGrp="1"/>
          </p:cNvSpPr>
          <p:nvPr>
            <p:ph type="dt" sz="half" idx="2"/>
          </p:nvPr>
        </p:nvSpPr>
        <p:spPr>
          <a:xfrm>
            <a:off x="5355165" y="6356385"/>
            <a:ext cx="1048068" cy="365125"/>
          </a:xfrm>
          <a:prstGeom prst="rect">
            <a:avLst/>
          </a:prstGeom>
        </p:spPr>
        <p:txBody>
          <a:bodyPr vert="horz" lIns="95625" tIns="47812" rIns="95625" bIns="47812" rtlCol="0" anchor="ctr"/>
          <a:lstStyle>
            <a:lvl1pPr algn="l">
              <a:defRPr sz="1000">
                <a:solidFill>
                  <a:schemeClr val="tx1"/>
                </a:solidFill>
              </a:defRPr>
            </a:lvl1pPr>
          </a:lstStyle>
          <a:p>
            <a:pPr defTabSz="956238" fontAlgn="auto">
              <a:spcBef>
                <a:spcPts val="0"/>
              </a:spcBef>
              <a:spcAft>
                <a:spcPts val="0"/>
              </a:spcAft>
            </a:pPr>
            <a:fld id="{06B64096-513A-4056-AD1A-8089F6AFE02D}" type="datetimeFigureOut">
              <a:rPr lang="en-GB" smtClean="0">
                <a:solidFill>
                  <a:srgbClr val="002244"/>
                </a:solidFill>
                <a:latin typeface="Arial"/>
              </a:rPr>
              <a:pPr defTabSz="956238" fontAlgn="auto">
                <a:spcBef>
                  <a:spcPts val="0"/>
                </a:spcBef>
                <a:spcAft>
                  <a:spcPts val="0"/>
                </a:spcAft>
              </a:pPr>
              <a:t>07/03/2016</a:t>
            </a:fld>
            <a:endParaRPr lang="en-GB">
              <a:solidFill>
                <a:srgbClr val="002244"/>
              </a:solidFill>
              <a:latin typeface="Arial"/>
            </a:endParaRPr>
          </a:p>
        </p:txBody>
      </p:sp>
      <p:sp>
        <p:nvSpPr>
          <p:cNvPr id="5" name="Footer Placeholder 4"/>
          <p:cNvSpPr>
            <a:spLocks noGrp="1"/>
          </p:cNvSpPr>
          <p:nvPr>
            <p:ph type="ftr" sz="quarter" idx="3"/>
          </p:nvPr>
        </p:nvSpPr>
        <p:spPr>
          <a:xfrm>
            <a:off x="6460696" y="6356385"/>
            <a:ext cx="2950006" cy="365125"/>
          </a:xfrm>
          <a:prstGeom prst="rect">
            <a:avLst/>
          </a:prstGeom>
        </p:spPr>
        <p:txBody>
          <a:bodyPr vert="horz" lIns="95625" tIns="47812" rIns="95625" bIns="47812" rtlCol="0" anchor="ctr"/>
          <a:lstStyle>
            <a:lvl1pPr algn="r">
              <a:defRPr sz="1000">
                <a:solidFill>
                  <a:schemeClr val="tx1"/>
                </a:solidFill>
              </a:defRPr>
            </a:lvl1pPr>
          </a:lstStyle>
          <a:p>
            <a:pPr defTabSz="956238" fontAlgn="auto">
              <a:spcBef>
                <a:spcPts val="0"/>
              </a:spcBef>
              <a:spcAft>
                <a:spcPts val="0"/>
              </a:spcAft>
            </a:pPr>
            <a:endParaRPr lang="en-GB" dirty="0">
              <a:solidFill>
                <a:srgbClr val="002244"/>
              </a:solidFill>
              <a:latin typeface="Arial"/>
            </a:endParaRPr>
          </a:p>
        </p:txBody>
      </p:sp>
      <p:sp>
        <p:nvSpPr>
          <p:cNvPr id="6" name="Slide Number Placeholder 5"/>
          <p:cNvSpPr>
            <a:spLocks noGrp="1"/>
          </p:cNvSpPr>
          <p:nvPr>
            <p:ph type="sldNum" sz="quarter" idx="4"/>
          </p:nvPr>
        </p:nvSpPr>
        <p:spPr>
          <a:xfrm>
            <a:off x="4605060" y="6356385"/>
            <a:ext cx="695941" cy="365125"/>
          </a:xfrm>
          <a:prstGeom prst="rect">
            <a:avLst/>
          </a:prstGeom>
        </p:spPr>
        <p:txBody>
          <a:bodyPr vert="horz" lIns="95625" tIns="47812" rIns="95625" bIns="47812" rtlCol="0" anchor="ctr"/>
          <a:lstStyle>
            <a:lvl1pPr algn="ctr">
              <a:defRPr sz="1000">
                <a:solidFill>
                  <a:schemeClr val="tx1"/>
                </a:solidFill>
              </a:defRPr>
            </a:lvl1pPr>
          </a:lstStyle>
          <a:p>
            <a:pPr defTabSz="956238" fontAlgn="auto">
              <a:spcBef>
                <a:spcPts val="0"/>
              </a:spcBef>
              <a:spcAft>
                <a:spcPts val="0"/>
              </a:spcAft>
            </a:pPr>
            <a:fld id="{AC5418B0-CB07-44CE-97FE-8A2F735695C7}" type="slidenum">
              <a:rPr lang="en-GB" smtClean="0">
                <a:solidFill>
                  <a:srgbClr val="002244"/>
                </a:solidFill>
                <a:latin typeface="Arial"/>
              </a:rPr>
              <a:pPr defTabSz="956238" fontAlgn="auto">
                <a:spcBef>
                  <a:spcPts val="0"/>
                </a:spcBef>
                <a:spcAft>
                  <a:spcPts val="0"/>
                </a:spcAft>
              </a:pPr>
              <a:t>‹#›</a:t>
            </a:fld>
            <a:endParaRPr lang="en-GB">
              <a:solidFill>
                <a:srgbClr val="002244"/>
              </a:solidFill>
              <a:latin typeface="Arial"/>
            </a:endParaRPr>
          </a:p>
        </p:txBody>
      </p:sp>
      <p:sp>
        <p:nvSpPr>
          <p:cNvPr id="7" name="Frame 6"/>
          <p:cNvSpPr/>
          <p:nvPr/>
        </p:nvSpPr>
        <p:spPr>
          <a:xfrm>
            <a:off x="0" y="0"/>
            <a:ext cx="9906000" cy="6858000"/>
          </a:xfrm>
          <a:prstGeom prst="frame">
            <a:avLst>
              <a:gd name="adj1" fmla="val 1841"/>
            </a:avLst>
          </a:prstGeom>
          <a:solidFill>
            <a:srgbClr val="001844"/>
          </a:solidFill>
          <a:ln>
            <a:noFill/>
          </a:ln>
        </p:spPr>
        <p:style>
          <a:lnRef idx="2">
            <a:schemeClr val="accent1">
              <a:shade val="50000"/>
            </a:schemeClr>
          </a:lnRef>
          <a:fillRef idx="1">
            <a:schemeClr val="accent1"/>
          </a:fillRef>
          <a:effectRef idx="0">
            <a:schemeClr val="accent1"/>
          </a:effectRef>
          <a:fontRef idx="minor">
            <a:schemeClr val="lt1"/>
          </a:fontRef>
        </p:style>
        <p:txBody>
          <a:bodyPr lIns="83824" tIns="41914" rIns="83824" bIns="41914" rtlCol="0" anchor="ctr"/>
          <a:lstStyle/>
          <a:p>
            <a:pPr algn="ctr" defTabSz="956238" fontAlgn="auto">
              <a:spcBef>
                <a:spcPts val="0"/>
              </a:spcBef>
              <a:spcAft>
                <a:spcPts val="0"/>
              </a:spcAft>
            </a:pPr>
            <a:endParaRPr lang="en-GB" sz="1900">
              <a:solidFill>
                <a:srgbClr val="002244"/>
              </a:solidFill>
            </a:endParaRPr>
          </a:p>
        </p:txBody>
      </p:sp>
      <p:pic>
        <p:nvPicPr>
          <p:cNvPr id="8" name="Picture 7" descr="logo.emf"/>
          <p:cNvPicPr>
            <a:picLocks noChangeAspect="1"/>
          </p:cNvPicPr>
          <p:nvPr/>
        </p:nvPicPr>
        <p:blipFill>
          <a:blip r:embed="rId35" cstate="email">
            <a:extLst>
              <a:ext uri="{28A0092B-C50C-407E-A947-70E740481C1C}">
                <a14:useLocalDpi xmlns:a14="http://schemas.microsoft.com/office/drawing/2010/main"/>
              </a:ext>
            </a:extLst>
          </a:blip>
          <a:stretch>
            <a:fillRect/>
          </a:stretch>
        </p:blipFill>
        <p:spPr>
          <a:xfrm>
            <a:off x="8583170" y="414687"/>
            <a:ext cx="874296" cy="853109"/>
          </a:xfrm>
          <a:prstGeom prst="rect">
            <a:avLst/>
          </a:prstGeom>
        </p:spPr>
      </p:pic>
    </p:spTree>
    <p:extLst>
      <p:ext uri="{BB962C8B-B14F-4D97-AF65-F5344CB8AC3E}">
        <p14:creationId xmlns:p14="http://schemas.microsoft.com/office/powerpoint/2010/main" val="1089293732"/>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 id="2147483806" r:id="rId12"/>
    <p:sldLayoutId id="2147483807" r:id="rId13"/>
    <p:sldLayoutId id="2147483808" r:id="rId14"/>
    <p:sldLayoutId id="2147483809" r:id="rId15"/>
    <p:sldLayoutId id="2147483810" r:id="rId16"/>
    <p:sldLayoutId id="2147483811" r:id="rId17"/>
    <p:sldLayoutId id="2147483812" r:id="rId18"/>
    <p:sldLayoutId id="2147483813" r:id="rId19"/>
    <p:sldLayoutId id="2147483814" r:id="rId20"/>
    <p:sldLayoutId id="2147483815" r:id="rId21"/>
    <p:sldLayoutId id="2147483816" r:id="rId22"/>
    <p:sldLayoutId id="2147483817" r:id="rId23"/>
    <p:sldLayoutId id="2147483818" r:id="rId24"/>
    <p:sldLayoutId id="2147483819" r:id="rId25"/>
    <p:sldLayoutId id="2147483820" r:id="rId26"/>
    <p:sldLayoutId id="2147483821" r:id="rId27"/>
    <p:sldLayoutId id="2147483822" r:id="rId28"/>
    <p:sldLayoutId id="2147483823" r:id="rId29"/>
    <p:sldLayoutId id="2147483824" r:id="rId30"/>
    <p:sldLayoutId id="2147483825" r:id="rId31"/>
    <p:sldLayoutId id="2147483826" r:id="rId32"/>
    <p:sldLayoutId id="2147483827" r:id="rId33"/>
  </p:sldLayoutIdLst>
  <p:txStyles>
    <p:titleStyle>
      <a:lvl1pPr algn="l" defTabSz="956238" rtl="0" eaLnBrk="1" latinLnBrk="0" hangingPunct="1">
        <a:spcBef>
          <a:spcPct val="0"/>
        </a:spcBef>
        <a:buNone/>
        <a:defRPr sz="2600" kern="1200">
          <a:solidFill>
            <a:schemeClr val="tx1"/>
          </a:solidFill>
          <a:latin typeface="+mj-lt"/>
          <a:ea typeface="+mj-ea"/>
          <a:cs typeface="+mj-cs"/>
        </a:defRPr>
      </a:lvl1pPr>
    </p:titleStyle>
    <p:bodyStyle>
      <a:lvl1pPr marL="241596" indent="-241596" algn="l" defTabSz="956238" rtl="0" eaLnBrk="1" latinLnBrk="0" hangingPunct="1">
        <a:spcBef>
          <a:spcPts val="1102"/>
        </a:spcBef>
        <a:buFont typeface="Wingdings" pitchFamily="2" charset="2"/>
        <a:buChar char="§"/>
        <a:defRPr sz="1700" kern="1200">
          <a:solidFill>
            <a:schemeClr val="tx1"/>
          </a:solidFill>
          <a:latin typeface="+mn-lt"/>
          <a:ea typeface="+mn-ea"/>
          <a:cs typeface="+mn-cs"/>
        </a:defRPr>
      </a:lvl1pPr>
      <a:lvl2pPr marL="497733" indent="-256141" algn="l" defTabSz="956238" rtl="0" eaLnBrk="1" latinLnBrk="0" hangingPunct="1">
        <a:spcBef>
          <a:spcPct val="20000"/>
        </a:spcBef>
        <a:buClr>
          <a:srgbClr val="2B3E65"/>
        </a:buClr>
        <a:buFont typeface="Wingdings" pitchFamily="2" charset="2"/>
        <a:buChar char="§"/>
        <a:defRPr sz="1700" kern="1200">
          <a:solidFill>
            <a:schemeClr val="tx1"/>
          </a:solidFill>
          <a:latin typeface="+mn-lt"/>
          <a:ea typeface="+mn-ea"/>
          <a:cs typeface="+mn-cs"/>
        </a:defRPr>
      </a:lvl2pPr>
      <a:lvl3pPr marL="739330" indent="-228494" algn="l" defTabSz="956238" rtl="0" eaLnBrk="1" latinLnBrk="0" hangingPunct="1">
        <a:spcBef>
          <a:spcPct val="20000"/>
        </a:spcBef>
        <a:buClr>
          <a:srgbClr val="606B8D"/>
        </a:buClr>
        <a:buFont typeface="Wingdings" pitchFamily="2" charset="2"/>
        <a:buChar char="§"/>
        <a:defRPr sz="1700" kern="1200">
          <a:solidFill>
            <a:schemeClr val="tx1"/>
          </a:solidFill>
          <a:latin typeface="+mn-lt"/>
          <a:ea typeface="+mn-ea"/>
          <a:cs typeface="+mn-cs"/>
        </a:defRPr>
      </a:lvl3pPr>
      <a:lvl4pPr marL="994012" indent="-254691" algn="l" defTabSz="956238" rtl="0" eaLnBrk="1" latinLnBrk="0" hangingPunct="1">
        <a:spcBef>
          <a:spcPct val="20000"/>
        </a:spcBef>
        <a:buClr>
          <a:srgbClr val="A1A7C0"/>
        </a:buClr>
        <a:buFont typeface="Wingdings" pitchFamily="2" charset="2"/>
        <a:buChar char="§"/>
        <a:defRPr sz="1700" kern="1200">
          <a:solidFill>
            <a:schemeClr val="tx1"/>
          </a:solidFill>
          <a:latin typeface="+mn-lt"/>
          <a:ea typeface="+mn-ea"/>
          <a:cs typeface="+mn-cs"/>
        </a:defRPr>
      </a:lvl4pPr>
      <a:lvl5pPr marL="1235601" indent="-227038" algn="l" defTabSz="956238" rtl="0" eaLnBrk="1" latinLnBrk="0" hangingPunct="1">
        <a:spcBef>
          <a:spcPct val="20000"/>
        </a:spcBef>
        <a:buClr>
          <a:srgbClr val="A1A7C0"/>
        </a:buClr>
        <a:buFont typeface="Wingdings" pitchFamily="2" charset="2"/>
        <a:buChar char="§"/>
        <a:defRPr sz="1700" kern="1200">
          <a:solidFill>
            <a:schemeClr val="tx1"/>
          </a:solidFill>
          <a:latin typeface="+mn-lt"/>
          <a:ea typeface="+mn-ea"/>
          <a:cs typeface="+mn-cs"/>
        </a:defRPr>
      </a:lvl5pPr>
      <a:lvl6pPr marL="2629654" indent="-239062" algn="l" defTabSz="956238" rtl="0" eaLnBrk="1" latinLnBrk="0" hangingPunct="1">
        <a:spcBef>
          <a:spcPct val="20000"/>
        </a:spcBef>
        <a:buFont typeface="Arial" pitchFamily="34" charset="0"/>
        <a:buChar char="•"/>
        <a:defRPr sz="2100" kern="1200">
          <a:solidFill>
            <a:schemeClr val="tx1"/>
          </a:solidFill>
          <a:latin typeface="+mn-lt"/>
          <a:ea typeface="+mn-ea"/>
          <a:cs typeface="+mn-cs"/>
        </a:defRPr>
      </a:lvl6pPr>
      <a:lvl7pPr marL="3107771" indent="-239062" algn="l" defTabSz="956238" rtl="0" eaLnBrk="1" latinLnBrk="0" hangingPunct="1">
        <a:spcBef>
          <a:spcPct val="20000"/>
        </a:spcBef>
        <a:buFont typeface="Arial" pitchFamily="34" charset="0"/>
        <a:buChar char="•"/>
        <a:defRPr sz="2100" kern="1200">
          <a:solidFill>
            <a:schemeClr val="tx1"/>
          </a:solidFill>
          <a:latin typeface="+mn-lt"/>
          <a:ea typeface="+mn-ea"/>
          <a:cs typeface="+mn-cs"/>
        </a:defRPr>
      </a:lvl7pPr>
      <a:lvl8pPr marL="3585893" indent="-239062" algn="l" defTabSz="956238" rtl="0" eaLnBrk="1" latinLnBrk="0" hangingPunct="1">
        <a:spcBef>
          <a:spcPct val="20000"/>
        </a:spcBef>
        <a:buFont typeface="Arial" pitchFamily="34" charset="0"/>
        <a:buChar char="•"/>
        <a:defRPr sz="2100" kern="1200">
          <a:solidFill>
            <a:schemeClr val="tx1"/>
          </a:solidFill>
          <a:latin typeface="+mn-lt"/>
          <a:ea typeface="+mn-ea"/>
          <a:cs typeface="+mn-cs"/>
        </a:defRPr>
      </a:lvl8pPr>
      <a:lvl9pPr marL="4064007" indent="-239062" algn="l" defTabSz="956238" rtl="0" eaLnBrk="1" latinLnBrk="0" hangingPunct="1">
        <a:spcBef>
          <a:spcPct val="20000"/>
        </a:spcBef>
        <a:buFont typeface="Arial" pitchFamily="34" charset="0"/>
        <a:buChar char="•"/>
        <a:defRPr sz="2100" kern="1200">
          <a:solidFill>
            <a:schemeClr val="tx1"/>
          </a:solidFill>
          <a:latin typeface="+mn-lt"/>
          <a:ea typeface="+mn-ea"/>
          <a:cs typeface="+mn-cs"/>
        </a:defRPr>
      </a:lvl9pPr>
    </p:bodyStyle>
    <p:otherStyle>
      <a:defPPr>
        <a:defRPr lang="en-US"/>
      </a:defPPr>
      <a:lvl1pPr marL="0" algn="l" defTabSz="956238" rtl="0" eaLnBrk="1" latinLnBrk="0" hangingPunct="1">
        <a:defRPr sz="1900" kern="1200">
          <a:solidFill>
            <a:schemeClr val="tx1"/>
          </a:solidFill>
          <a:latin typeface="+mn-lt"/>
          <a:ea typeface="+mn-ea"/>
          <a:cs typeface="+mn-cs"/>
        </a:defRPr>
      </a:lvl1pPr>
      <a:lvl2pPr marL="478124" algn="l" defTabSz="956238" rtl="0" eaLnBrk="1" latinLnBrk="0" hangingPunct="1">
        <a:defRPr sz="1900" kern="1200">
          <a:solidFill>
            <a:schemeClr val="tx1"/>
          </a:solidFill>
          <a:latin typeface="+mn-lt"/>
          <a:ea typeface="+mn-ea"/>
          <a:cs typeface="+mn-cs"/>
        </a:defRPr>
      </a:lvl2pPr>
      <a:lvl3pPr marL="956238" algn="l" defTabSz="956238" rtl="0" eaLnBrk="1" latinLnBrk="0" hangingPunct="1">
        <a:defRPr sz="1900" kern="1200">
          <a:solidFill>
            <a:schemeClr val="tx1"/>
          </a:solidFill>
          <a:latin typeface="+mn-lt"/>
          <a:ea typeface="+mn-ea"/>
          <a:cs typeface="+mn-cs"/>
        </a:defRPr>
      </a:lvl3pPr>
      <a:lvl4pPr marL="1434371" algn="l" defTabSz="956238" rtl="0" eaLnBrk="1" latinLnBrk="0" hangingPunct="1">
        <a:defRPr sz="1900" kern="1200">
          <a:solidFill>
            <a:schemeClr val="tx1"/>
          </a:solidFill>
          <a:latin typeface="+mn-lt"/>
          <a:ea typeface="+mn-ea"/>
          <a:cs typeface="+mn-cs"/>
        </a:defRPr>
      </a:lvl4pPr>
      <a:lvl5pPr marL="1912475" algn="l" defTabSz="956238" rtl="0" eaLnBrk="1" latinLnBrk="0" hangingPunct="1">
        <a:defRPr sz="1900" kern="1200">
          <a:solidFill>
            <a:schemeClr val="tx1"/>
          </a:solidFill>
          <a:latin typeface="+mn-lt"/>
          <a:ea typeface="+mn-ea"/>
          <a:cs typeface="+mn-cs"/>
        </a:defRPr>
      </a:lvl5pPr>
      <a:lvl6pPr marL="2390595" algn="l" defTabSz="956238" rtl="0" eaLnBrk="1" latinLnBrk="0" hangingPunct="1">
        <a:defRPr sz="1900" kern="1200">
          <a:solidFill>
            <a:schemeClr val="tx1"/>
          </a:solidFill>
          <a:latin typeface="+mn-lt"/>
          <a:ea typeface="+mn-ea"/>
          <a:cs typeface="+mn-cs"/>
        </a:defRPr>
      </a:lvl6pPr>
      <a:lvl7pPr marL="2868714" algn="l" defTabSz="956238" rtl="0" eaLnBrk="1" latinLnBrk="0" hangingPunct="1">
        <a:defRPr sz="1900" kern="1200">
          <a:solidFill>
            <a:schemeClr val="tx1"/>
          </a:solidFill>
          <a:latin typeface="+mn-lt"/>
          <a:ea typeface="+mn-ea"/>
          <a:cs typeface="+mn-cs"/>
        </a:defRPr>
      </a:lvl7pPr>
      <a:lvl8pPr marL="3346829" algn="l" defTabSz="956238" rtl="0" eaLnBrk="1" latinLnBrk="0" hangingPunct="1">
        <a:defRPr sz="1900" kern="1200">
          <a:solidFill>
            <a:schemeClr val="tx1"/>
          </a:solidFill>
          <a:latin typeface="+mn-lt"/>
          <a:ea typeface="+mn-ea"/>
          <a:cs typeface="+mn-cs"/>
        </a:defRPr>
      </a:lvl8pPr>
      <a:lvl9pPr marL="3824951" algn="l" defTabSz="956238" rtl="0" eaLnBrk="1" latinLnBrk="0" hangingPunct="1">
        <a:defRPr sz="19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95326" y="519143"/>
            <a:ext cx="6232525" cy="788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285" tIns="45645" rIns="91285" bIns="45645" numCol="1" anchor="ctr" anchorCtr="0" compatLnSpc="1">
            <a:prstTxWarp prst="textNoShape">
              <a:avLst/>
            </a:prstTxWarp>
          </a:bodyPr>
          <a:lstStyle/>
          <a:p>
            <a:pPr lvl="0"/>
            <a:r>
              <a:rPr lang="en-GB" altLang="en-US" smtClean="0"/>
              <a:t>Click to edit Master title style</a:t>
            </a:r>
          </a:p>
        </p:txBody>
      </p:sp>
      <p:sp>
        <p:nvSpPr>
          <p:cNvPr id="1027" name="Rectangle 3"/>
          <p:cNvSpPr>
            <a:spLocks noGrp="1" noChangeArrowheads="1"/>
          </p:cNvSpPr>
          <p:nvPr>
            <p:ph type="body" idx="1"/>
          </p:nvPr>
        </p:nvSpPr>
        <p:spPr bwMode="auto">
          <a:xfrm>
            <a:off x="495300" y="1624017"/>
            <a:ext cx="8915400" cy="4502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285" tIns="45645" rIns="91285" bIns="45645" numCol="1" anchor="t" anchorCtr="0" compatLnSpc="1">
            <a:prstTxWarp prst="textNoShape">
              <a:avLst/>
            </a:prstTxWarp>
          </a:bodyPr>
          <a:lstStyle/>
          <a:p>
            <a:pPr lvl="0"/>
            <a:r>
              <a:rPr lang="en-GB" altLang="en-US" smtClean="0"/>
              <a:t>Click to edit Master text styles</a:t>
            </a:r>
          </a:p>
          <a:p>
            <a:pPr lvl="1"/>
            <a:r>
              <a:rPr lang="en-GB" altLang="en-US" smtClean="0"/>
              <a:t>Second level</a:t>
            </a:r>
          </a:p>
          <a:p>
            <a:pPr lvl="2"/>
            <a:r>
              <a:rPr lang="en-GB" altLang="en-US" smtClean="0"/>
              <a:t>Third level</a:t>
            </a:r>
          </a:p>
          <a:p>
            <a:pPr lvl="3"/>
            <a:r>
              <a:rPr lang="en-GB" altLang="en-US" smtClean="0"/>
              <a:t>Fourth level</a:t>
            </a:r>
          </a:p>
          <a:p>
            <a:pPr lvl="4"/>
            <a:r>
              <a:rPr lang="en-GB" altLang="en-US" smtClean="0"/>
              <a:t>Fifth level</a:t>
            </a:r>
          </a:p>
        </p:txBody>
      </p:sp>
      <p:sp>
        <p:nvSpPr>
          <p:cNvPr id="43012" name="Rectangle 4"/>
          <p:cNvSpPr>
            <a:spLocks noGrp="1" noChangeArrowheads="1"/>
          </p:cNvSpPr>
          <p:nvPr>
            <p:ph type="dt" sz="half" idx="2"/>
          </p:nvPr>
        </p:nvSpPr>
        <p:spPr bwMode="auto">
          <a:xfrm>
            <a:off x="495302" y="6245225"/>
            <a:ext cx="23114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285" tIns="45645" rIns="91285" bIns="45645" numCol="1" anchor="t" anchorCtr="0" compatLnSpc="1">
            <a:prstTxWarp prst="textNoShape">
              <a:avLst/>
            </a:prstTxWarp>
          </a:bodyPr>
          <a:lstStyle>
            <a:lvl1pPr eaLnBrk="0" hangingPunct="0">
              <a:defRPr sz="1400" baseline="0">
                <a:cs typeface="+mn-cs"/>
              </a:defRPr>
            </a:lvl1pPr>
          </a:lstStyle>
          <a:p>
            <a:pPr defTabSz="456436">
              <a:defRPr/>
            </a:pPr>
            <a:fld id="{6B733E08-C77D-4401-99A0-EDE631204BA4}" type="datetimeFigureOut">
              <a:rPr lang="en-GB" altLang="en-US" smtClean="0">
                <a:solidFill>
                  <a:srgbClr val="000000"/>
                </a:solidFill>
                <a:latin typeface="Arial" pitchFamily="34" charset="0"/>
              </a:rPr>
              <a:pPr defTabSz="456436">
                <a:defRPr/>
              </a:pPr>
              <a:t>07/03/2016</a:t>
            </a:fld>
            <a:endParaRPr lang="en-GB" altLang="en-US">
              <a:solidFill>
                <a:srgbClr val="000000"/>
              </a:solidFill>
              <a:latin typeface="Arial" pitchFamily="34" charset="0"/>
            </a:endParaRPr>
          </a:p>
        </p:txBody>
      </p:sp>
      <p:sp>
        <p:nvSpPr>
          <p:cNvPr id="43013" name="Rectangle 5"/>
          <p:cNvSpPr>
            <a:spLocks noGrp="1" noChangeArrowheads="1"/>
          </p:cNvSpPr>
          <p:nvPr>
            <p:ph type="ftr" sz="quarter" idx="3"/>
          </p:nvPr>
        </p:nvSpPr>
        <p:spPr bwMode="auto">
          <a:xfrm>
            <a:off x="3384556" y="6245225"/>
            <a:ext cx="31369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285" tIns="45645" rIns="91285" bIns="45645" numCol="1" anchor="t" anchorCtr="0" compatLnSpc="1">
            <a:prstTxWarp prst="textNoShape">
              <a:avLst/>
            </a:prstTxWarp>
          </a:bodyPr>
          <a:lstStyle>
            <a:lvl1pPr algn="ctr" eaLnBrk="0" hangingPunct="0">
              <a:defRPr sz="1400" baseline="0">
                <a:cs typeface="+mn-cs"/>
              </a:defRPr>
            </a:lvl1pPr>
          </a:lstStyle>
          <a:p>
            <a:pPr defTabSz="456436">
              <a:defRPr/>
            </a:pPr>
            <a:endParaRPr lang="en-GB" altLang="en-US">
              <a:solidFill>
                <a:srgbClr val="000000"/>
              </a:solidFill>
              <a:latin typeface="Arial" pitchFamily="34" charset="0"/>
            </a:endParaRPr>
          </a:p>
        </p:txBody>
      </p:sp>
      <p:sp>
        <p:nvSpPr>
          <p:cNvPr id="43014" name="Rectangle 6"/>
          <p:cNvSpPr>
            <a:spLocks noGrp="1" noChangeArrowheads="1"/>
          </p:cNvSpPr>
          <p:nvPr>
            <p:ph type="sldNum" sz="quarter" idx="4"/>
          </p:nvPr>
        </p:nvSpPr>
        <p:spPr bwMode="auto">
          <a:xfrm>
            <a:off x="7099300" y="6245225"/>
            <a:ext cx="23114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285" tIns="45645" rIns="91285" bIns="45645" numCol="1" anchor="t" anchorCtr="0" compatLnSpc="1">
            <a:prstTxWarp prst="textNoShape">
              <a:avLst/>
            </a:prstTxWarp>
          </a:bodyPr>
          <a:lstStyle>
            <a:lvl1pPr algn="r" eaLnBrk="0" hangingPunct="0">
              <a:defRPr sz="1400" baseline="0">
                <a:cs typeface="+mn-cs"/>
              </a:defRPr>
            </a:lvl1pPr>
          </a:lstStyle>
          <a:p>
            <a:pPr defTabSz="456436">
              <a:defRPr/>
            </a:pPr>
            <a:fld id="{910405A3-7BBB-40D9-A7BD-47D44F2E8745}" type="slidenum">
              <a:rPr lang="en-GB" altLang="en-US" smtClean="0">
                <a:solidFill>
                  <a:srgbClr val="000000"/>
                </a:solidFill>
                <a:latin typeface="Arial" pitchFamily="34" charset="0"/>
              </a:rPr>
              <a:pPr defTabSz="456436">
                <a:defRPr/>
              </a:pPr>
              <a:t>‹#›</a:t>
            </a:fld>
            <a:endParaRPr lang="en-GB" altLang="en-US">
              <a:solidFill>
                <a:srgbClr val="000000"/>
              </a:solidFill>
              <a:latin typeface="Arial" pitchFamily="34" charset="0"/>
            </a:endParaRPr>
          </a:p>
        </p:txBody>
      </p:sp>
      <p:pic>
        <p:nvPicPr>
          <p:cNvPr id="1031" name="Picture 7" descr="Footer"/>
          <p:cNvPicPr>
            <a:picLocks noChangeAspect="1" noChangeArrowheads="1"/>
          </p:cNvPicPr>
          <p:nvPr userDrawn="1"/>
        </p:nvPicPr>
        <p:blipFill>
          <a:blip r:embed="rId14" cstate="email">
            <a:extLst>
              <a:ext uri="{28A0092B-C50C-407E-A947-70E740481C1C}">
                <a14:useLocalDpi xmlns:a14="http://schemas.microsoft.com/office/drawing/2010/main"/>
              </a:ext>
            </a:extLst>
          </a:blip>
          <a:srcRect/>
          <a:stretch>
            <a:fillRect/>
          </a:stretch>
        </p:blipFill>
        <p:spPr bwMode="auto">
          <a:xfrm>
            <a:off x="3440" y="5930900"/>
            <a:ext cx="9902560" cy="92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0" name="Straight Connector 19"/>
          <p:cNvCxnSpPr/>
          <p:nvPr userDrawn="1"/>
        </p:nvCxnSpPr>
        <p:spPr>
          <a:xfrm>
            <a:off x="490141" y="271463"/>
            <a:ext cx="6237684" cy="0"/>
          </a:xfrm>
          <a:prstGeom prst="line">
            <a:avLst/>
          </a:prstGeom>
          <a:ln w="69850">
            <a:solidFill>
              <a:srgbClr val="A7CB19"/>
            </a:solidFill>
          </a:ln>
          <a:effectLst/>
        </p:spPr>
        <p:style>
          <a:lnRef idx="2">
            <a:schemeClr val="accent1"/>
          </a:lnRef>
          <a:fillRef idx="0">
            <a:schemeClr val="accent1"/>
          </a:fillRef>
          <a:effectRef idx="1">
            <a:schemeClr val="accent1"/>
          </a:effectRef>
          <a:fontRef idx="minor">
            <a:schemeClr val="tx1"/>
          </a:fontRef>
        </p:style>
      </p:cxnSp>
      <p:pic>
        <p:nvPicPr>
          <p:cNvPr id="1033" name="Picture 11" descr="ashfords_RGB_master"/>
          <p:cNvPicPr>
            <a:picLocks noChangeAspect="1" noChangeArrowheads="1"/>
          </p:cNvPicPr>
          <p:nvPr userDrawn="1"/>
        </p:nvPicPr>
        <p:blipFill>
          <a:blip r:embed="rId15" cstate="email">
            <a:extLst>
              <a:ext uri="{28A0092B-C50C-407E-A947-70E740481C1C}">
                <a14:useLocalDpi xmlns:a14="http://schemas.microsoft.com/office/drawing/2010/main"/>
              </a:ext>
            </a:extLst>
          </a:blip>
          <a:srcRect/>
          <a:stretch>
            <a:fillRect/>
          </a:stretch>
        </p:blipFill>
        <p:spPr bwMode="auto">
          <a:xfrm>
            <a:off x="7584288" y="8"/>
            <a:ext cx="2321719" cy="162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10128375"/>
      </p:ext>
    </p:extLst>
  </p:cSld>
  <p:clrMap bg1="lt1" tx1="dk1" bg2="lt2" tx2="dk2" accent1="accent1" accent2="accent2" accent3="accent3" accent4="accent4" accent5="accent5" accent6="accent6" hlink="hlink" folHlink="folHlink"/>
  <p:sldLayoutIdLst>
    <p:sldLayoutId id="2147483843" r:id="rId1"/>
    <p:sldLayoutId id="2147483844" r:id="rId2"/>
    <p:sldLayoutId id="2147483845" r:id="rId3"/>
    <p:sldLayoutId id="2147483846" r:id="rId4"/>
    <p:sldLayoutId id="2147483847" r:id="rId5"/>
    <p:sldLayoutId id="2147483848" r:id="rId6"/>
    <p:sldLayoutId id="2147483849" r:id="rId7"/>
    <p:sldLayoutId id="2147483850" r:id="rId8"/>
    <p:sldLayoutId id="2147483851" r:id="rId9"/>
    <p:sldLayoutId id="2147483852" r:id="rId10"/>
    <p:sldLayoutId id="2147483853" r:id="rId11"/>
    <p:sldLayoutId id="2147483854" r:id="rId12"/>
  </p:sldLayoutIdLst>
  <p:timing>
    <p:tnLst>
      <p:par>
        <p:cTn id="1" dur="indefinite" restart="never" nodeType="tmRoot"/>
      </p:par>
    </p:tnLst>
  </p:timing>
  <p:txStyles>
    <p:titleStyle>
      <a:lvl1pPr algn="l" rtl="0" eaLnBrk="0" fontAlgn="base" hangingPunct="0">
        <a:spcBef>
          <a:spcPct val="0"/>
        </a:spcBef>
        <a:spcAft>
          <a:spcPct val="0"/>
        </a:spcAft>
        <a:defRPr sz="3500" b="1">
          <a:solidFill>
            <a:srgbClr val="B2D233"/>
          </a:solidFill>
          <a:latin typeface="+mj-lt"/>
          <a:ea typeface="+mj-ea"/>
          <a:cs typeface="+mj-cs"/>
        </a:defRPr>
      </a:lvl1pPr>
      <a:lvl2pPr algn="l" rtl="0" eaLnBrk="0" fontAlgn="base" hangingPunct="0">
        <a:spcBef>
          <a:spcPct val="0"/>
        </a:spcBef>
        <a:spcAft>
          <a:spcPct val="0"/>
        </a:spcAft>
        <a:defRPr sz="3500" b="1">
          <a:solidFill>
            <a:srgbClr val="B2D233"/>
          </a:solidFill>
          <a:latin typeface="Arial" pitchFamily="34" charset="0"/>
          <a:cs typeface="Arial" pitchFamily="34" charset="0"/>
        </a:defRPr>
      </a:lvl2pPr>
      <a:lvl3pPr algn="l" rtl="0" eaLnBrk="0" fontAlgn="base" hangingPunct="0">
        <a:spcBef>
          <a:spcPct val="0"/>
        </a:spcBef>
        <a:spcAft>
          <a:spcPct val="0"/>
        </a:spcAft>
        <a:defRPr sz="3500" b="1">
          <a:solidFill>
            <a:srgbClr val="B2D233"/>
          </a:solidFill>
          <a:latin typeface="Arial" pitchFamily="34" charset="0"/>
          <a:cs typeface="Arial" pitchFamily="34" charset="0"/>
        </a:defRPr>
      </a:lvl3pPr>
      <a:lvl4pPr algn="l" rtl="0" eaLnBrk="0" fontAlgn="base" hangingPunct="0">
        <a:spcBef>
          <a:spcPct val="0"/>
        </a:spcBef>
        <a:spcAft>
          <a:spcPct val="0"/>
        </a:spcAft>
        <a:defRPr sz="3500" b="1">
          <a:solidFill>
            <a:srgbClr val="B2D233"/>
          </a:solidFill>
          <a:latin typeface="Arial" pitchFamily="34" charset="0"/>
          <a:cs typeface="Arial" pitchFamily="34" charset="0"/>
        </a:defRPr>
      </a:lvl4pPr>
      <a:lvl5pPr algn="l" rtl="0" eaLnBrk="0" fontAlgn="base" hangingPunct="0">
        <a:spcBef>
          <a:spcPct val="0"/>
        </a:spcBef>
        <a:spcAft>
          <a:spcPct val="0"/>
        </a:spcAft>
        <a:defRPr sz="3500" b="1">
          <a:solidFill>
            <a:srgbClr val="B2D233"/>
          </a:solidFill>
          <a:latin typeface="Arial" pitchFamily="34" charset="0"/>
          <a:cs typeface="Arial" pitchFamily="34" charset="0"/>
        </a:defRPr>
      </a:lvl5pPr>
      <a:lvl6pPr marL="456436" algn="l" rtl="0" fontAlgn="base">
        <a:spcBef>
          <a:spcPct val="0"/>
        </a:spcBef>
        <a:spcAft>
          <a:spcPct val="0"/>
        </a:spcAft>
        <a:defRPr sz="3500" b="1">
          <a:solidFill>
            <a:srgbClr val="B2D233"/>
          </a:solidFill>
          <a:latin typeface="Arial" pitchFamily="34" charset="0"/>
          <a:cs typeface="Arial" pitchFamily="34" charset="0"/>
        </a:defRPr>
      </a:lvl6pPr>
      <a:lvl7pPr marL="912874" algn="l" rtl="0" fontAlgn="base">
        <a:spcBef>
          <a:spcPct val="0"/>
        </a:spcBef>
        <a:spcAft>
          <a:spcPct val="0"/>
        </a:spcAft>
        <a:defRPr sz="3500" b="1">
          <a:solidFill>
            <a:srgbClr val="B2D233"/>
          </a:solidFill>
          <a:latin typeface="Arial" pitchFamily="34" charset="0"/>
          <a:cs typeface="Arial" pitchFamily="34" charset="0"/>
        </a:defRPr>
      </a:lvl7pPr>
      <a:lvl8pPr marL="1369308" algn="l" rtl="0" fontAlgn="base">
        <a:spcBef>
          <a:spcPct val="0"/>
        </a:spcBef>
        <a:spcAft>
          <a:spcPct val="0"/>
        </a:spcAft>
        <a:defRPr sz="3500" b="1">
          <a:solidFill>
            <a:srgbClr val="B2D233"/>
          </a:solidFill>
          <a:latin typeface="Arial" pitchFamily="34" charset="0"/>
          <a:cs typeface="Arial" pitchFamily="34" charset="0"/>
        </a:defRPr>
      </a:lvl8pPr>
      <a:lvl9pPr marL="1825746" algn="l" rtl="0" fontAlgn="base">
        <a:spcBef>
          <a:spcPct val="0"/>
        </a:spcBef>
        <a:spcAft>
          <a:spcPct val="0"/>
        </a:spcAft>
        <a:defRPr sz="3500" b="1">
          <a:solidFill>
            <a:srgbClr val="B2D233"/>
          </a:solidFill>
          <a:latin typeface="Arial" pitchFamily="34" charset="0"/>
          <a:cs typeface="Arial" pitchFamily="34" charset="0"/>
        </a:defRPr>
      </a:lvl9pPr>
    </p:titleStyle>
    <p:bodyStyle>
      <a:lvl1pPr marL="342322" indent="-342322" algn="l" rtl="0" eaLnBrk="0" fontAlgn="base" hangingPunct="0">
        <a:spcBef>
          <a:spcPct val="20000"/>
        </a:spcBef>
        <a:spcAft>
          <a:spcPct val="0"/>
        </a:spcAft>
        <a:buChar char="•"/>
        <a:defRPr sz="2000">
          <a:solidFill>
            <a:srgbClr val="2C9ADC"/>
          </a:solidFill>
          <a:latin typeface="+mn-lt"/>
          <a:ea typeface="+mn-ea"/>
          <a:cs typeface="+mn-cs"/>
        </a:defRPr>
      </a:lvl1pPr>
      <a:lvl2pPr marL="741709" indent="-285273" algn="l" rtl="0" eaLnBrk="0" fontAlgn="base" hangingPunct="0">
        <a:spcBef>
          <a:spcPct val="20000"/>
        </a:spcBef>
        <a:spcAft>
          <a:spcPct val="0"/>
        </a:spcAft>
        <a:buChar char="–"/>
        <a:defRPr sz="2000">
          <a:solidFill>
            <a:srgbClr val="2C9ADC"/>
          </a:solidFill>
          <a:latin typeface="+mn-lt"/>
          <a:cs typeface="+mn-cs"/>
        </a:defRPr>
      </a:lvl2pPr>
      <a:lvl3pPr marL="1141091" indent="-228218" algn="l" rtl="0" eaLnBrk="0" fontAlgn="base" hangingPunct="0">
        <a:spcBef>
          <a:spcPct val="20000"/>
        </a:spcBef>
        <a:spcAft>
          <a:spcPct val="0"/>
        </a:spcAft>
        <a:buChar char="•"/>
        <a:defRPr>
          <a:solidFill>
            <a:srgbClr val="2C9ADC"/>
          </a:solidFill>
          <a:latin typeface="+mn-lt"/>
          <a:cs typeface="+mn-cs"/>
        </a:defRPr>
      </a:lvl3pPr>
      <a:lvl4pPr marL="1597524" indent="-228218" algn="l" rtl="0" eaLnBrk="0" fontAlgn="base" hangingPunct="0">
        <a:spcBef>
          <a:spcPct val="20000"/>
        </a:spcBef>
        <a:spcAft>
          <a:spcPct val="0"/>
        </a:spcAft>
        <a:buChar char="–"/>
        <a:defRPr>
          <a:solidFill>
            <a:srgbClr val="2C9ADC"/>
          </a:solidFill>
          <a:latin typeface="+mn-lt"/>
          <a:cs typeface="+mn-cs"/>
        </a:defRPr>
      </a:lvl4pPr>
      <a:lvl5pPr marL="2053961" indent="-228218" algn="l" rtl="0" eaLnBrk="0" fontAlgn="base" hangingPunct="0">
        <a:spcBef>
          <a:spcPct val="20000"/>
        </a:spcBef>
        <a:spcAft>
          <a:spcPct val="0"/>
        </a:spcAft>
        <a:buChar char="»"/>
        <a:defRPr>
          <a:solidFill>
            <a:srgbClr val="2C9ADC"/>
          </a:solidFill>
          <a:latin typeface="+mn-lt"/>
          <a:cs typeface="+mn-cs"/>
        </a:defRPr>
      </a:lvl5pPr>
      <a:lvl6pPr marL="2510402" indent="-228218" algn="l" rtl="0" fontAlgn="base">
        <a:spcBef>
          <a:spcPct val="20000"/>
        </a:spcBef>
        <a:spcAft>
          <a:spcPct val="0"/>
        </a:spcAft>
        <a:buChar char="»"/>
        <a:defRPr>
          <a:solidFill>
            <a:srgbClr val="2C9ADC"/>
          </a:solidFill>
          <a:latin typeface="+mn-lt"/>
          <a:cs typeface="+mn-cs"/>
        </a:defRPr>
      </a:lvl6pPr>
      <a:lvl7pPr marL="2966834" indent="-228218" algn="l" rtl="0" fontAlgn="base">
        <a:spcBef>
          <a:spcPct val="20000"/>
        </a:spcBef>
        <a:spcAft>
          <a:spcPct val="0"/>
        </a:spcAft>
        <a:buChar char="»"/>
        <a:defRPr>
          <a:solidFill>
            <a:srgbClr val="2C9ADC"/>
          </a:solidFill>
          <a:latin typeface="+mn-lt"/>
          <a:cs typeface="+mn-cs"/>
        </a:defRPr>
      </a:lvl7pPr>
      <a:lvl8pPr marL="3423270" indent="-228218" algn="l" rtl="0" fontAlgn="base">
        <a:spcBef>
          <a:spcPct val="20000"/>
        </a:spcBef>
        <a:spcAft>
          <a:spcPct val="0"/>
        </a:spcAft>
        <a:buChar char="»"/>
        <a:defRPr>
          <a:solidFill>
            <a:srgbClr val="2C9ADC"/>
          </a:solidFill>
          <a:latin typeface="+mn-lt"/>
          <a:cs typeface="+mn-cs"/>
        </a:defRPr>
      </a:lvl8pPr>
      <a:lvl9pPr marL="3879705" indent="-228218" algn="l" rtl="0" fontAlgn="base">
        <a:spcBef>
          <a:spcPct val="20000"/>
        </a:spcBef>
        <a:spcAft>
          <a:spcPct val="0"/>
        </a:spcAft>
        <a:buChar char="»"/>
        <a:defRPr>
          <a:solidFill>
            <a:srgbClr val="2C9ADC"/>
          </a:solidFill>
          <a:latin typeface="+mn-lt"/>
          <a:cs typeface="+mn-cs"/>
        </a:defRPr>
      </a:lvl9pPr>
    </p:bodyStyle>
    <p:otherStyle>
      <a:defPPr>
        <a:defRPr lang="en-US"/>
      </a:defPPr>
      <a:lvl1pPr marL="0" algn="l" defTabSz="912874" rtl="0" eaLnBrk="1" latinLnBrk="0" hangingPunct="1">
        <a:defRPr sz="1800" kern="1200">
          <a:solidFill>
            <a:schemeClr val="tx1"/>
          </a:solidFill>
          <a:latin typeface="+mn-lt"/>
          <a:ea typeface="+mn-ea"/>
          <a:cs typeface="+mn-cs"/>
        </a:defRPr>
      </a:lvl1pPr>
      <a:lvl2pPr marL="456436" algn="l" defTabSz="912874" rtl="0" eaLnBrk="1" latinLnBrk="0" hangingPunct="1">
        <a:defRPr sz="1800" kern="1200">
          <a:solidFill>
            <a:schemeClr val="tx1"/>
          </a:solidFill>
          <a:latin typeface="+mn-lt"/>
          <a:ea typeface="+mn-ea"/>
          <a:cs typeface="+mn-cs"/>
        </a:defRPr>
      </a:lvl2pPr>
      <a:lvl3pPr marL="912874" algn="l" defTabSz="912874" rtl="0" eaLnBrk="1" latinLnBrk="0" hangingPunct="1">
        <a:defRPr sz="1800" kern="1200">
          <a:solidFill>
            <a:schemeClr val="tx1"/>
          </a:solidFill>
          <a:latin typeface="+mn-lt"/>
          <a:ea typeface="+mn-ea"/>
          <a:cs typeface="+mn-cs"/>
        </a:defRPr>
      </a:lvl3pPr>
      <a:lvl4pPr marL="1369308" algn="l" defTabSz="912874" rtl="0" eaLnBrk="1" latinLnBrk="0" hangingPunct="1">
        <a:defRPr sz="1800" kern="1200">
          <a:solidFill>
            <a:schemeClr val="tx1"/>
          </a:solidFill>
          <a:latin typeface="+mn-lt"/>
          <a:ea typeface="+mn-ea"/>
          <a:cs typeface="+mn-cs"/>
        </a:defRPr>
      </a:lvl4pPr>
      <a:lvl5pPr marL="1825746" algn="l" defTabSz="912874" rtl="0" eaLnBrk="1" latinLnBrk="0" hangingPunct="1">
        <a:defRPr sz="1800" kern="1200">
          <a:solidFill>
            <a:schemeClr val="tx1"/>
          </a:solidFill>
          <a:latin typeface="+mn-lt"/>
          <a:ea typeface="+mn-ea"/>
          <a:cs typeface="+mn-cs"/>
        </a:defRPr>
      </a:lvl5pPr>
      <a:lvl6pPr marL="2282180" algn="l" defTabSz="912874" rtl="0" eaLnBrk="1" latinLnBrk="0" hangingPunct="1">
        <a:defRPr sz="1800" kern="1200">
          <a:solidFill>
            <a:schemeClr val="tx1"/>
          </a:solidFill>
          <a:latin typeface="+mn-lt"/>
          <a:ea typeface="+mn-ea"/>
          <a:cs typeface="+mn-cs"/>
        </a:defRPr>
      </a:lvl6pPr>
      <a:lvl7pPr marL="2738615" algn="l" defTabSz="912874" rtl="0" eaLnBrk="1" latinLnBrk="0" hangingPunct="1">
        <a:defRPr sz="1800" kern="1200">
          <a:solidFill>
            <a:schemeClr val="tx1"/>
          </a:solidFill>
          <a:latin typeface="+mn-lt"/>
          <a:ea typeface="+mn-ea"/>
          <a:cs typeface="+mn-cs"/>
        </a:defRPr>
      </a:lvl7pPr>
      <a:lvl8pPr marL="3195050" algn="l" defTabSz="912874" rtl="0" eaLnBrk="1" latinLnBrk="0" hangingPunct="1">
        <a:defRPr sz="1800" kern="1200">
          <a:solidFill>
            <a:schemeClr val="tx1"/>
          </a:solidFill>
          <a:latin typeface="+mn-lt"/>
          <a:ea typeface="+mn-ea"/>
          <a:cs typeface="+mn-cs"/>
        </a:defRPr>
      </a:lvl8pPr>
      <a:lvl9pPr marL="3651489" algn="l" defTabSz="912874"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495600" y="275017"/>
            <a:ext cx="8914812" cy="1143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5643" tIns="47822" rIns="95643" bIns="47822" numCol="1" anchor="b" anchorCtr="0" compatLnSpc="1">
            <a:prstTxWarp prst="textNoShape">
              <a:avLst/>
            </a:prstTxWarp>
          </a:bodyPr>
          <a:lstStyle/>
          <a:p>
            <a:pPr lvl="0"/>
            <a:r>
              <a:rPr lang="en-US" smtClean="0"/>
              <a:t>Click to edit Master title style</a:t>
            </a:r>
            <a:endParaRPr lang="en-GB" smtClean="0"/>
          </a:p>
        </p:txBody>
      </p:sp>
      <p:sp>
        <p:nvSpPr>
          <p:cNvPr id="3075" name="Text Placeholder 2"/>
          <p:cNvSpPr>
            <a:spLocks noGrp="1"/>
          </p:cNvSpPr>
          <p:nvPr>
            <p:ph type="body" idx="1"/>
          </p:nvPr>
        </p:nvSpPr>
        <p:spPr bwMode="auto">
          <a:xfrm>
            <a:off x="495600" y="1599673"/>
            <a:ext cx="8914812" cy="4526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5643" tIns="47822" rIns="95643" bIns="47822"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smtClean="0"/>
          </a:p>
        </p:txBody>
      </p:sp>
      <p:sp>
        <p:nvSpPr>
          <p:cNvPr id="4" name="Date Placeholder 3"/>
          <p:cNvSpPr>
            <a:spLocks noGrp="1"/>
          </p:cNvSpPr>
          <p:nvPr>
            <p:ph type="dt" sz="half" idx="2"/>
          </p:nvPr>
        </p:nvSpPr>
        <p:spPr>
          <a:xfrm>
            <a:off x="5354500" y="6356957"/>
            <a:ext cx="1048541" cy="364281"/>
          </a:xfrm>
          <a:prstGeom prst="rect">
            <a:avLst/>
          </a:prstGeom>
        </p:spPr>
        <p:txBody>
          <a:bodyPr vert="horz" lIns="95643" tIns="47822" rIns="95643" bIns="47822" rtlCol="0" anchor="ctr"/>
          <a:lstStyle>
            <a:lvl1pPr algn="l" defTabSz="956420" fontAlgn="auto">
              <a:spcBef>
                <a:spcPts val="0"/>
              </a:spcBef>
              <a:spcAft>
                <a:spcPts val="0"/>
              </a:spcAft>
              <a:defRPr sz="1000">
                <a:solidFill>
                  <a:schemeClr val="tx1"/>
                </a:solidFill>
                <a:latin typeface="+mn-lt"/>
                <a:cs typeface="+mn-cs"/>
              </a:defRPr>
            </a:lvl1pPr>
          </a:lstStyle>
          <a:p>
            <a:pPr>
              <a:defRPr/>
            </a:pPr>
            <a:fld id="{31BC343D-0F57-41FD-8B44-87F587B41297}" type="datetimeFigureOut">
              <a:rPr lang="en-GB">
                <a:solidFill>
                  <a:srgbClr val="002244"/>
                </a:solidFill>
              </a:rPr>
              <a:pPr>
                <a:defRPr/>
              </a:pPr>
              <a:t>07/03/2016</a:t>
            </a:fld>
            <a:endParaRPr lang="en-GB">
              <a:solidFill>
                <a:srgbClr val="002244"/>
              </a:solidFill>
            </a:endParaRPr>
          </a:p>
        </p:txBody>
      </p:sp>
      <p:sp>
        <p:nvSpPr>
          <p:cNvPr id="5" name="Footer Placeholder 4"/>
          <p:cNvSpPr>
            <a:spLocks noGrp="1"/>
          </p:cNvSpPr>
          <p:nvPr>
            <p:ph type="ftr" sz="quarter" idx="3"/>
          </p:nvPr>
        </p:nvSpPr>
        <p:spPr>
          <a:xfrm>
            <a:off x="6460396" y="6356957"/>
            <a:ext cx="2950035" cy="364281"/>
          </a:xfrm>
          <a:prstGeom prst="rect">
            <a:avLst/>
          </a:prstGeom>
        </p:spPr>
        <p:txBody>
          <a:bodyPr vert="horz" lIns="95643" tIns="47822" rIns="95643" bIns="47822" rtlCol="0" anchor="ctr"/>
          <a:lstStyle>
            <a:lvl1pPr algn="r" defTabSz="956420" fontAlgn="auto">
              <a:spcBef>
                <a:spcPts val="0"/>
              </a:spcBef>
              <a:spcAft>
                <a:spcPts val="0"/>
              </a:spcAft>
              <a:defRPr sz="1000">
                <a:solidFill>
                  <a:schemeClr val="tx1"/>
                </a:solidFill>
                <a:latin typeface="+mn-lt"/>
                <a:cs typeface="+mn-cs"/>
              </a:defRPr>
            </a:lvl1pPr>
          </a:lstStyle>
          <a:p>
            <a:pPr>
              <a:defRPr/>
            </a:pPr>
            <a:endParaRPr lang="en-GB">
              <a:solidFill>
                <a:srgbClr val="002244"/>
              </a:solidFill>
            </a:endParaRPr>
          </a:p>
        </p:txBody>
      </p:sp>
      <p:sp>
        <p:nvSpPr>
          <p:cNvPr id="6" name="Slide Number Placeholder 5"/>
          <p:cNvSpPr>
            <a:spLocks noGrp="1"/>
          </p:cNvSpPr>
          <p:nvPr>
            <p:ph type="sldNum" sz="quarter" idx="4"/>
          </p:nvPr>
        </p:nvSpPr>
        <p:spPr>
          <a:xfrm>
            <a:off x="4604491" y="6356957"/>
            <a:ext cx="697067" cy="364281"/>
          </a:xfrm>
          <a:prstGeom prst="rect">
            <a:avLst/>
          </a:prstGeom>
        </p:spPr>
        <p:txBody>
          <a:bodyPr vert="horz" lIns="95643" tIns="47822" rIns="95643" bIns="47822" rtlCol="0" anchor="ctr"/>
          <a:lstStyle>
            <a:lvl1pPr algn="ctr" defTabSz="956420" fontAlgn="auto">
              <a:spcBef>
                <a:spcPts val="0"/>
              </a:spcBef>
              <a:spcAft>
                <a:spcPts val="0"/>
              </a:spcAft>
              <a:defRPr sz="1000">
                <a:solidFill>
                  <a:schemeClr val="tx1"/>
                </a:solidFill>
                <a:latin typeface="+mn-lt"/>
                <a:cs typeface="+mn-cs"/>
              </a:defRPr>
            </a:lvl1pPr>
          </a:lstStyle>
          <a:p>
            <a:pPr>
              <a:defRPr/>
            </a:pPr>
            <a:fld id="{28B446FE-CE02-40B2-BC48-CB7612F09F02}" type="slidenum">
              <a:rPr lang="en-GB">
                <a:solidFill>
                  <a:srgbClr val="002244"/>
                </a:solidFill>
              </a:rPr>
              <a:pPr>
                <a:defRPr/>
              </a:pPr>
              <a:t>‹#›</a:t>
            </a:fld>
            <a:endParaRPr lang="en-GB">
              <a:solidFill>
                <a:srgbClr val="002244"/>
              </a:solidFill>
            </a:endParaRPr>
          </a:p>
        </p:txBody>
      </p:sp>
      <p:sp>
        <p:nvSpPr>
          <p:cNvPr id="7" name="Frame 6"/>
          <p:cNvSpPr/>
          <p:nvPr/>
        </p:nvSpPr>
        <p:spPr>
          <a:xfrm>
            <a:off x="0" y="0"/>
            <a:ext cx="9906000" cy="6858000"/>
          </a:xfrm>
          <a:prstGeom prst="frame">
            <a:avLst>
              <a:gd name="adj1" fmla="val 1841"/>
            </a:avLst>
          </a:prstGeom>
          <a:solidFill>
            <a:srgbClr val="001844"/>
          </a:solidFill>
          <a:ln>
            <a:noFill/>
          </a:ln>
        </p:spPr>
        <p:style>
          <a:lnRef idx="2">
            <a:schemeClr val="accent1">
              <a:shade val="50000"/>
            </a:schemeClr>
          </a:lnRef>
          <a:fillRef idx="1">
            <a:schemeClr val="accent1"/>
          </a:fillRef>
          <a:effectRef idx="0">
            <a:schemeClr val="accent1"/>
          </a:effectRef>
          <a:fontRef idx="minor">
            <a:schemeClr val="lt1"/>
          </a:fontRef>
        </p:style>
        <p:txBody>
          <a:bodyPr lIns="83841" tIns="41923" rIns="83841" bIns="41923" anchor="ctr"/>
          <a:lstStyle/>
          <a:p>
            <a:pPr algn="ctr" defTabSz="956420" fontAlgn="auto">
              <a:spcBef>
                <a:spcPts val="0"/>
              </a:spcBef>
              <a:spcAft>
                <a:spcPts val="0"/>
              </a:spcAft>
              <a:defRPr/>
            </a:pPr>
            <a:endParaRPr lang="en-GB" sz="1900">
              <a:solidFill>
                <a:srgbClr val="002244"/>
              </a:solidFill>
            </a:endParaRPr>
          </a:p>
        </p:txBody>
      </p:sp>
      <p:pic>
        <p:nvPicPr>
          <p:cNvPr id="3080" name="Picture 7" descr="logo.emf"/>
          <p:cNvPicPr>
            <a:picLocks noChangeAspect="1"/>
          </p:cNvPicPr>
          <p:nvPr/>
        </p:nvPicPr>
        <p:blipFill>
          <a:blip r:embed="rId35" cstate="email">
            <a:extLst>
              <a:ext uri="{28A0092B-C50C-407E-A947-70E740481C1C}">
                <a14:useLocalDpi xmlns:a14="http://schemas.microsoft.com/office/drawing/2010/main"/>
              </a:ext>
            </a:extLst>
          </a:blip>
          <a:srcRect/>
          <a:stretch>
            <a:fillRect/>
          </a:stretch>
        </p:blipFill>
        <p:spPr bwMode="auto">
          <a:xfrm>
            <a:off x="8582479" y="414684"/>
            <a:ext cx="875011" cy="853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63519953"/>
      </p:ext>
    </p:extLst>
  </p:cSld>
  <p:clrMap bg1="lt1" tx1="dk1" bg2="lt2" tx2="dk2" accent1="accent1" accent2="accent2" accent3="accent3" accent4="accent4" accent5="accent5" accent6="accent6" hlink="hlink" folHlink="folHlink"/>
  <p:sldLayoutIdLst>
    <p:sldLayoutId id="2147483856" r:id="rId1"/>
    <p:sldLayoutId id="2147483857" r:id="rId2"/>
    <p:sldLayoutId id="2147483858" r:id="rId3"/>
    <p:sldLayoutId id="2147483859" r:id="rId4"/>
    <p:sldLayoutId id="2147483860" r:id="rId5"/>
    <p:sldLayoutId id="2147483861" r:id="rId6"/>
    <p:sldLayoutId id="2147483862" r:id="rId7"/>
    <p:sldLayoutId id="2147483863" r:id="rId8"/>
    <p:sldLayoutId id="2147483864" r:id="rId9"/>
    <p:sldLayoutId id="2147483865" r:id="rId10"/>
    <p:sldLayoutId id="2147483866" r:id="rId11"/>
    <p:sldLayoutId id="2147483867" r:id="rId12"/>
    <p:sldLayoutId id="2147483868" r:id="rId13"/>
    <p:sldLayoutId id="2147483869" r:id="rId14"/>
    <p:sldLayoutId id="2147483870" r:id="rId15"/>
    <p:sldLayoutId id="2147483871" r:id="rId16"/>
    <p:sldLayoutId id="2147483872" r:id="rId17"/>
    <p:sldLayoutId id="2147483873" r:id="rId18"/>
    <p:sldLayoutId id="2147483874" r:id="rId19"/>
    <p:sldLayoutId id="2147483875" r:id="rId20"/>
    <p:sldLayoutId id="2147483876" r:id="rId21"/>
    <p:sldLayoutId id="2147483877" r:id="rId22"/>
    <p:sldLayoutId id="2147483878" r:id="rId23"/>
    <p:sldLayoutId id="2147483879" r:id="rId24"/>
    <p:sldLayoutId id="2147483880" r:id="rId25"/>
    <p:sldLayoutId id="2147483881" r:id="rId26"/>
    <p:sldLayoutId id="2147483882" r:id="rId27"/>
    <p:sldLayoutId id="2147483883" r:id="rId28"/>
    <p:sldLayoutId id="2147483884" r:id="rId29"/>
    <p:sldLayoutId id="2147483885" r:id="rId30"/>
    <p:sldLayoutId id="2147483886" r:id="rId31"/>
    <p:sldLayoutId id="2147483887" r:id="rId32"/>
    <p:sldLayoutId id="2147483888" r:id="rId33"/>
  </p:sldLayoutIdLst>
  <p:txStyles>
    <p:titleStyle>
      <a:lvl1pPr algn="l" defTabSz="956358" rtl="0" eaLnBrk="0" fontAlgn="base" hangingPunct="0">
        <a:spcBef>
          <a:spcPct val="0"/>
        </a:spcBef>
        <a:spcAft>
          <a:spcPct val="0"/>
        </a:spcAft>
        <a:defRPr sz="2600" kern="1200">
          <a:solidFill>
            <a:schemeClr val="tx1"/>
          </a:solidFill>
          <a:latin typeface="+mj-lt"/>
          <a:ea typeface="+mj-ea"/>
          <a:cs typeface="+mj-cs"/>
        </a:defRPr>
      </a:lvl1pPr>
      <a:lvl2pPr algn="l" defTabSz="956358" rtl="0" eaLnBrk="0" fontAlgn="base" hangingPunct="0">
        <a:spcBef>
          <a:spcPct val="0"/>
        </a:spcBef>
        <a:spcAft>
          <a:spcPct val="0"/>
        </a:spcAft>
        <a:defRPr sz="2600">
          <a:solidFill>
            <a:schemeClr val="tx1"/>
          </a:solidFill>
          <a:latin typeface="Arial" charset="0"/>
        </a:defRPr>
      </a:lvl2pPr>
      <a:lvl3pPr algn="l" defTabSz="956358" rtl="0" eaLnBrk="0" fontAlgn="base" hangingPunct="0">
        <a:spcBef>
          <a:spcPct val="0"/>
        </a:spcBef>
        <a:spcAft>
          <a:spcPct val="0"/>
        </a:spcAft>
        <a:defRPr sz="2600">
          <a:solidFill>
            <a:schemeClr val="tx1"/>
          </a:solidFill>
          <a:latin typeface="Arial" charset="0"/>
        </a:defRPr>
      </a:lvl3pPr>
      <a:lvl4pPr algn="l" defTabSz="956358" rtl="0" eaLnBrk="0" fontAlgn="base" hangingPunct="0">
        <a:spcBef>
          <a:spcPct val="0"/>
        </a:spcBef>
        <a:spcAft>
          <a:spcPct val="0"/>
        </a:spcAft>
        <a:defRPr sz="2600">
          <a:solidFill>
            <a:schemeClr val="tx1"/>
          </a:solidFill>
          <a:latin typeface="Arial" charset="0"/>
        </a:defRPr>
      </a:lvl4pPr>
      <a:lvl5pPr algn="l" defTabSz="956358" rtl="0" eaLnBrk="0" fontAlgn="base" hangingPunct="0">
        <a:spcBef>
          <a:spcPct val="0"/>
        </a:spcBef>
        <a:spcAft>
          <a:spcPct val="0"/>
        </a:spcAft>
        <a:defRPr sz="2600">
          <a:solidFill>
            <a:schemeClr val="tx1"/>
          </a:solidFill>
          <a:latin typeface="Arial" charset="0"/>
        </a:defRPr>
      </a:lvl5pPr>
      <a:lvl6pPr marL="419227" algn="l" defTabSz="956358" rtl="0" fontAlgn="base">
        <a:spcBef>
          <a:spcPct val="0"/>
        </a:spcBef>
        <a:spcAft>
          <a:spcPct val="0"/>
        </a:spcAft>
        <a:defRPr sz="2600">
          <a:solidFill>
            <a:schemeClr val="tx1"/>
          </a:solidFill>
          <a:latin typeface="Arial" charset="0"/>
        </a:defRPr>
      </a:lvl6pPr>
      <a:lvl7pPr marL="838449" algn="l" defTabSz="956358" rtl="0" fontAlgn="base">
        <a:spcBef>
          <a:spcPct val="0"/>
        </a:spcBef>
        <a:spcAft>
          <a:spcPct val="0"/>
        </a:spcAft>
        <a:defRPr sz="2600">
          <a:solidFill>
            <a:schemeClr val="tx1"/>
          </a:solidFill>
          <a:latin typeface="Arial" charset="0"/>
        </a:defRPr>
      </a:lvl7pPr>
      <a:lvl8pPr marL="1257680" algn="l" defTabSz="956358" rtl="0" fontAlgn="base">
        <a:spcBef>
          <a:spcPct val="0"/>
        </a:spcBef>
        <a:spcAft>
          <a:spcPct val="0"/>
        </a:spcAft>
        <a:defRPr sz="2600">
          <a:solidFill>
            <a:schemeClr val="tx1"/>
          </a:solidFill>
          <a:latin typeface="Arial" charset="0"/>
        </a:defRPr>
      </a:lvl8pPr>
      <a:lvl9pPr marL="1676896" algn="l" defTabSz="956358" rtl="0" fontAlgn="base">
        <a:spcBef>
          <a:spcPct val="0"/>
        </a:spcBef>
        <a:spcAft>
          <a:spcPct val="0"/>
        </a:spcAft>
        <a:defRPr sz="2600">
          <a:solidFill>
            <a:schemeClr val="tx1"/>
          </a:solidFill>
          <a:latin typeface="Arial" charset="0"/>
        </a:defRPr>
      </a:lvl9pPr>
    </p:titleStyle>
    <p:bodyStyle>
      <a:lvl1pPr marL="241637" indent="-241637" algn="l" defTabSz="956358" rtl="0" eaLnBrk="0" fontAlgn="base" hangingPunct="0">
        <a:spcBef>
          <a:spcPts val="1102"/>
        </a:spcBef>
        <a:spcAft>
          <a:spcPct val="0"/>
        </a:spcAft>
        <a:buFont typeface="Wingdings" pitchFamily="2" charset="2"/>
        <a:buChar char="§"/>
        <a:defRPr kern="1200">
          <a:solidFill>
            <a:schemeClr val="tx1"/>
          </a:solidFill>
          <a:latin typeface="+mn-lt"/>
          <a:ea typeface="+mn-ea"/>
          <a:cs typeface="+mn-cs"/>
        </a:defRPr>
      </a:lvl1pPr>
      <a:lvl2pPr marL="497827" indent="-256190" algn="l" defTabSz="956358" rtl="0" eaLnBrk="0" fontAlgn="base" hangingPunct="0">
        <a:spcBef>
          <a:spcPct val="20000"/>
        </a:spcBef>
        <a:spcAft>
          <a:spcPct val="0"/>
        </a:spcAft>
        <a:buClr>
          <a:srgbClr val="2B3E65"/>
        </a:buClr>
        <a:buFont typeface="Wingdings" pitchFamily="2" charset="2"/>
        <a:buChar char="§"/>
        <a:defRPr kern="1200">
          <a:solidFill>
            <a:schemeClr val="tx1"/>
          </a:solidFill>
          <a:latin typeface="+mn-lt"/>
          <a:ea typeface="+mn-ea"/>
          <a:cs typeface="+mn-cs"/>
        </a:defRPr>
      </a:lvl2pPr>
      <a:lvl3pPr marL="739466" indent="-228537" algn="l" defTabSz="956358" rtl="0" eaLnBrk="0" fontAlgn="base" hangingPunct="0">
        <a:spcBef>
          <a:spcPct val="20000"/>
        </a:spcBef>
        <a:spcAft>
          <a:spcPct val="0"/>
        </a:spcAft>
        <a:buClr>
          <a:srgbClr val="606B8D"/>
        </a:buClr>
        <a:buFont typeface="Wingdings" pitchFamily="2" charset="2"/>
        <a:buChar char="§"/>
        <a:defRPr kern="1200">
          <a:solidFill>
            <a:schemeClr val="tx1"/>
          </a:solidFill>
          <a:latin typeface="+mn-lt"/>
          <a:ea typeface="+mn-ea"/>
          <a:cs typeface="+mn-cs"/>
        </a:defRPr>
      </a:lvl3pPr>
      <a:lvl4pPr marL="994201" indent="-254739" algn="l" defTabSz="956358" rtl="0" eaLnBrk="0" fontAlgn="base" hangingPunct="0">
        <a:spcBef>
          <a:spcPct val="20000"/>
        </a:spcBef>
        <a:spcAft>
          <a:spcPct val="0"/>
        </a:spcAft>
        <a:buClr>
          <a:srgbClr val="A1A7C0"/>
        </a:buClr>
        <a:buFont typeface="Wingdings" pitchFamily="2" charset="2"/>
        <a:buChar char="§"/>
        <a:defRPr kern="1200">
          <a:solidFill>
            <a:schemeClr val="tx1"/>
          </a:solidFill>
          <a:latin typeface="+mn-lt"/>
          <a:ea typeface="+mn-ea"/>
          <a:cs typeface="+mn-cs"/>
        </a:defRPr>
      </a:lvl4pPr>
      <a:lvl5pPr marL="1235838" indent="-227081" algn="l" defTabSz="956358" rtl="0" eaLnBrk="0" fontAlgn="base" hangingPunct="0">
        <a:spcBef>
          <a:spcPct val="20000"/>
        </a:spcBef>
        <a:spcAft>
          <a:spcPct val="0"/>
        </a:spcAft>
        <a:buClr>
          <a:srgbClr val="A1A7C0"/>
        </a:buClr>
        <a:buFont typeface="Wingdings" pitchFamily="2" charset="2"/>
        <a:buChar char="§"/>
        <a:defRPr kern="1200">
          <a:solidFill>
            <a:schemeClr val="tx1"/>
          </a:solidFill>
          <a:latin typeface="+mn-lt"/>
          <a:ea typeface="+mn-ea"/>
          <a:cs typeface="+mn-cs"/>
        </a:defRPr>
      </a:lvl5pPr>
      <a:lvl6pPr marL="2630152" indent="-239108" algn="l" defTabSz="956420" rtl="0" eaLnBrk="1" latinLnBrk="0" hangingPunct="1">
        <a:spcBef>
          <a:spcPct val="20000"/>
        </a:spcBef>
        <a:buFont typeface="Arial" pitchFamily="34" charset="0"/>
        <a:buChar char="•"/>
        <a:defRPr sz="2100" kern="1200">
          <a:solidFill>
            <a:schemeClr val="tx1"/>
          </a:solidFill>
          <a:latin typeface="+mn-lt"/>
          <a:ea typeface="+mn-ea"/>
          <a:cs typeface="+mn-cs"/>
        </a:defRPr>
      </a:lvl6pPr>
      <a:lvl7pPr marL="3108359" indent="-239108" algn="l" defTabSz="956420" rtl="0" eaLnBrk="1" latinLnBrk="0" hangingPunct="1">
        <a:spcBef>
          <a:spcPct val="20000"/>
        </a:spcBef>
        <a:buFont typeface="Arial" pitchFamily="34" charset="0"/>
        <a:buChar char="•"/>
        <a:defRPr sz="2100" kern="1200">
          <a:solidFill>
            <a:schemeClr val="tx1"/>
          </a:solidFill>
          <a:latin typeface="+mn-lt"/>
          <a:ea typeface="+mn-ea"/>
          <a:cs typeface="+mn-cs"/>
        </a:defRPr>
      </a:lvl7pPr>
      <a:lvl8pPr marL="3586572" indent="-239108" algn="l" defTabSz="956420" rtl="0" eaLnBrk="1" latinLnBrk="0" hangingPunct="1">
        <a:spcBef>
          <a:spcPct val="20000"/>
        </a:spcBef>
        <a:buFont typeface="Arial" pitchFamily="34" charset="0"/>
        <a:buChar char="•"/>
        <a:defRPr sz="2100" kern="1200">
          <a:solidFill>
            <a:schemeClr val="tx1"/>
          </a:solidFill>
          <a:latin typeface="+mn-lt"/>
          <a:ea typeface="+mn-ea"/>
          <a:cs typeface="+mn-cs"/>
        </a:defRPr>
      </a:lvl8pPr>
      <a:lvl9pPr marL="4064779" indent="-239108" algn="l" defTabSz="956420" rtl="0" eaLnBrk="1" latinLnBrk="0" hangingPunct="1">
        <a:spcBef>
          <a:spcPct val="20000"/>
        </a:spcBef>
        <a:buFont typeface="Arial" pitchFamily="34" charset="0"/>
        <a:buChar char="•"/>
        <a:defRPr sz="2100" kern="1200">
          <a:solidFill>
            <a:schemeClr val="tx1"/>
          </a:solidFill>
          <a:latin typeface="+mn-lt"/>
          <a:ea typeface="+mn-ea"/>
          <a:cs typeface="+mn-cs"/>
        </a:defRPr>
      </a:lvl9pPr>
    </p:bodyStyle>
    <p:otherStyle>
      <a:defPPr>
        <a:defRPr lang="en-US"/>
      </a:defPPr>
      <a:lvl1pPr marL="0" algn="l" defTabSz="956420" rtl="0" eaLnBrk="1" latinLnBrk="0" hangingPunct="1">
        <a:defRPr sz="1900" kern="1200">
          <a:solidFill>
            <a:schemeClr val="tx1"/>
          </a:solidFill>
          <a:latin typeface="+mn-lt"/>
          <a:ea typeface="+mn-ea"/>
          <a:cs typeface="+mn-cs"/>
        </a:defRPr>
      </a:lvl1pPr>
      <a:lvl2pPr marL="478211" algn="l" defTabSz="956420" rtl="0" eaLnBrk="1" latinLnBrk="0" hangingPunct="1">
        <a:defRPr sz="1900" kern="1200">
          <a:solidFill>
            <a:schemeClr val="tx1"/>
          </a:solidFill>
          <a:latin typeface="+mn-lt"/>
          <a:ea typeface="+mn-ea"/>
          <a:cs typeface="+mn-cs"/>
        </a:defRPr>
      </a:lvl2pPr>
      <a:lvl3pPr marL="956420" algn="l" defTabSz="956420" rtl="0" eaLnBrk="1" latinLnBrk="0" hangingPunct="1">
        <a:defRPr sz="1900" kern="1200">
          <a:solidFill>
            <a:schemeClr val="tx1"/>
          </a:solidFill>
          <a:latin typeface="+mn-lt"/>
          <a:ea typeface="+mn-ea"/>
          <a:cs typeface="+mn-cs"/>
        </a:defRPr>
      </a:lvl3pPr>
      <a:lvl4pPr marL="1434641" algn="l" defTabSz="956420" rtl="0" eaLnBrk="1" latinLnBrk="0" hangingPunct="1">
        <a:defRPr sz="1900" kern="1200">
          <a:solidFill>
            <a:schemeClr val="tx1"/>
          </a:solidFill>
          <a:latin typeface="+mn-lt"/>
          <a:ea typeface="+mn-ea"/>
          <a:cs typeface="+mn-cs"/>
        </a:defRPr>
      </a:lvl4pPr>
      <a:lvl5pPr marL="1912837" algn="l" defTabSz="956420" rtl="0" eaLnBrk="1" latinLnBrk="0" hangingPunct="1">
        <a:defRPr sz="1900" kern="1200">
          <a:solidFill>
            <a:schemeClr val="tx1"/>
          </a:solidFill>
          <a:latin typeface="+mn-lt"/>
          <a:ea typeface="+mn-ea"/>
          <a:cs typeface="+mn-cs"/>
        </a:defRPr>
      </a:lvl5pPr>
      <a:lvl6pPr marL="2391048" algn="l" defTabSz="956420" rtl="0" eaLnBrk="1" latinLnBrk="0" hangingPunct="1">
        <a:defRPr sz="1900" kern="1200">
          <a:solidFill>
            <a:schemeClr val="tx1"/>
          </a:solidFill>
          <a:latin typeface="+mn-lt"/>
          <a:ea typeface="+mn-ea"/>
          <a:cs typeface="+mn-cs"/>
        </a:defRPr>
      </a:lvl6pPr>
      <a:lvl7pPr marL="2869258" algn="l" defTabSz="956420" rtl="0" eaLnBrk="1" latinLnBrk="0" hangingPunct="1">
        <a:defRPr sz="1900" kern="1200">
          <a:solidFill>
            <a:schemeClr val="tx1"/>
          </a:solidFill>
          <a:latin typeface="+mn-lt"/>
          <a:ea typeface="+mn-ea"/>
          <a:cs typeface="+mn-cs"/>
        </a:defRPr>
      </a:lvl7pPr>
      <a:lvl8pPr marL="3347463" algn="l" defTabSz="956420" rtl="0" eaLnBrk="1" latinLnBrk="0" hangingPunct="1">
        <a:defRPr sz="1900" kern="1200">
          <a:solidFill>
            <a:schemeClr val="tx1"/>
          </a:solidFill>
          <a:latin typeface="+mn-lt"/>
          <a:ea typeface="+mn-ea"/>
          <a:cs typeface="+mn-cs"/>
        </a:defRPr>
      </a:lvl8pPr>
      <a:lvl9pPr marL="3825675" algn="l" defTabSz="956420" rtl="0" eaLnBrk="1" latinLnBrk="0" hangingPunct="1">
        <a:defRPr sz="1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png"/><Relationship Id="rId4" Type="http://schemas.openxmlformats.org/officeDocument/2006/relationships/image" Target="../media/image22.pn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67.jpeg"/></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7.wmf"/><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8.w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jpe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39.jpeg"/><Relationship Id="rId5" Type="http://schemas.openxmlformats.org/officeDocument/2006/relationships/image" Target="../media/image38.png"/><Relationship Id="rId4" Type="http://schemas.openxmlformats.org/officeDocument/2006/relationships/image" Target="../media/image37.jpe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5.gif"/><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7.wmf"/><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28.wmf"/></Relationships>
</file>

<file path=ppt/slides/_rels/slide4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ctrTitle"/>
          </p:nvPr>
        </p:nvSpPr>
        <p:spPr>
          <a:xfrm>
            <a:off x="1069976" y="2468606"/>
            <a:ext cx="8420100" cy="1125537"/>
          </a:xfrm>
        </p:spPr>
        <p:txBody>
          <a:bodyPr/>
          <a:lstStyle/>
          <a:p>
            <a:r>
              <a:rPr lang="en-GB" sz="3600" dirty="0"/>
              <a:t>Introduction to Development Economics and Viability</a:t>
            </a:r>
          </a:p>
        </p:txBody>
      </p:sp>
      <p:sp>
        <p:nvSpPr>
          <p:cNvPr id="15364" name="Text Box 4"/>
          <p:cNvSpPr txBox="1">
            <a:spLocks noChangeArrowheads="1"/>
          </p:cNvSpPr>
          <p:nvPr/>
        </p:nvSpPr>
        <p:spPr bwMode="auto">
          <a:xfrm>
            <a:off x="1136656" y="6021407"/>
            <a:ext cx="5760567" cy="4615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268" tIns="45634" rIns="91268" bIns="45634">
            <a:spAutoFit/>
          </a:bodyPr>
          <a:lstStyle/>
          <a:p>
            <a:pPr>
              <a:spcBef>
                <a:spcPct val="50000"/>
              </a:spcBef>
            </a:pPr>
            <a:r>
              <a:rPr lang="en-GB" sz="2400" b="1" dirty="0" smtClean="0">
                <a:solidFill>
                  <a:schemeClr val="bg1"/>
                </a:solidFill>
              </a:rPr>
              <a:t>Thursday 10</a:t>
            </a:r>
            <a:r>
              <a:rPr lang="en-GB" sz="2400" b="1" baseline="30000" dirty="0" smtClean="0">
                <a:solidFill>
                  <a:schemeClr val="bg1"/>
                </a:solidFill>
              </a:rPr>
              <a:t>th</a:t>
            </a:r>
            <a:r>
              <a:rPr lang="en-GB" sz="2400" b="1" dirty="0" smtClean="0">
                <a:solidFill>
                  <a:schemeClr val="bg1"/>
                </a:solidFill>
              </a:rPr>
              <a:t> March 2016</a:t>
            </a:r>
            <a:endParaRPr lang="en-GB" sz="2400" b="1" dirty="0">
              <a:solidFill>
                <a:schemeClr val="bg1"/>
              </a:solidFill>
            </a:endParaRPr>
          </a:p>
        </p:txBody>
      </p:sp>
      <p:sp>
        <p:nvSpPr>
          <p:cNvPr id="15365" name="Text Box 5"/>
          <p:cNvSpPr txBox="1">
            <a:spLocks noChangeArrowheads="1"/>
          </p:cNvSpPr>
          <p:nvPr/>
        </p:nvSpPr>
        <p:spPr bwMode="auto">
          <a:xfrm>
            <a:off x="6321442" y="6021388"/>
            <a:ext cx="3167063" cy="4615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268" tIns="45634" rIns="91268" bIns="45634">
            <a:spAutoFit/>
          </a:bodyPr>
          <a:lstStyle/>
          <a:p>
            <a:pPr algn="r">
              <a:spcBef>
                <a:spcPct val="50000"/>
              </a:spcBef>
            </a:pPr>
            <a:r>
              <a:rPr lang="en-GB" sz="2400" b="1">
                <a:solidFill>
                  <a:schemeClr val="bg1"/>
                </a:solidFill>
              </a:rPr>
              <a:t>www.pas.gov.uk</a:t>
            </a:r>
          </a:p>
        </p:txBody>
      </p:sp>
      <p:pic>
        <p:nvPicPr>
          <p:cNvPr id="8" name="Picture 2" descr="C:\Users\davcar\Downloads\AECOM LOGO.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113240" y="5298920"/>
            <a:ext cx="2223592" cy="7943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677254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1"/>
          <p:cNvSpPr>
            <a:spLocks noGrp="1"/>
          </p:cNvSpPr>
          <p:nvPr>
            <p:ph type="title"/>
          </p:nvPr>
        </p:nvSpPr>
        <p:spPr>
          <a:xfrm>
            <a:off x="584208" y="274640"/>
            <a:ext cx="9121327" cy="1143000"/>
          </a:xfrm>
        </p:spPr>
        <p:txBody>
          <a:bodyPr/>
          <a:lstStyle/>
          <a:p>
            <a:pPr eaLnBrk="1" hangingPunct="1"/>
            <a:r>
              <a:rPr lang="en-GB" dirty="0" smtClean="0">
                <a:latin typeface="Arial" charset="0"/>
                <a:cs typeface="Arial" charset="0"/>
              </a:rPr>
              <a:t>Why produce viability evidence?</a:t>
            </a:r>
            <a:endParaRPr lang="en-GB" dirty="0">
              <a:latin typeface="Arial" charset="0"/>
              <a:cs typeface="Arial" charset="0"/>
            </a:endParaRPr>
          </a:p>
        </p:txBody>
      </p:sp>
      <p:sp>
        <p:nvSpPr>
          <p:cNvPr id="3" name="Content Placeholder 2"/>
          <p:cNvSpPr>
            <a:spLocks noGrp="1"/>
          </p:cNvSpPr>
          <p:nvPr>
            <p:ph idx="1"/>
          </p:nvPr>
        </p:nvSpPr>
        <p:spPr>
          <a:xfrm>
            <a:off x="646115" y="1340786"/>
            <a:ext cx="5026965" cy="4525963"/>
          </a:xfrm>
        </p:spPr>
        <p:txBody>
          <a:bodyPr>
            <a:noAutofit/>
          </a:bodyPr>
          <a:lstStyle/>
          <a:p>
            <a:pPr marL="0" indent="0">
              <a:lnSpc>
                <a:spcPct val="80000"/>
              </a:lnSpc>
              <a:buNone/>
            </a:pPr>
            <a:r>
              <a:rPr lang="en-GB" sz="2600" dirty="0">
                <a:latin typeface="Arial" charset="0"/>
                <a:cs typeface="Arial" charset="0"/>
              </a:rPr>
              <a:t>NPPF says:</a:t>
            </a:r>
          </a:p>
          <a:p>
            <a:pPr marL="0" indent="0">
              <a:lnSpc>
                <a:spcPct val="80000"/>
              </a:lnSpc>
              <a:buNone/>
            </a:pPr>
            <a:r>
              <a:rPr lang="en-GB" sz="2600" dirty="0">
                <a:latin typeface="Arial" charset="0"/>
                <a:cs typeface="Arial" charset="0"/>
              </a:rPr>
              <a:t>‘</a:t>
            </a:r>
            <a:r>
              <a:rPr lang="en-GB" sz="2600" i="1" dirty="0">
                <a:latin typeface="Arial" charset="0"/>
                <a:cs typeface="Arial" charset="0"/>
              </a:rPr>
              <a:t>Evidence supporting the assessment should be proportionate, using only appropriate available evidence’.</a:t>
            </a:r>
            <a:endParaRPr lang="en-GB" sz="2600" dirty="0">
              <a:latin typeface="Arial" charset="0"/>
              <a:cs typeface="Arial" charset="0"/>
            </a:endParaRPr>
          </a:p>
          <a:p>
            <a:pPr marL="0" indent="0">
              <a:lnSpc>
                <a:spcPct val="80000"/>
              </a:lnSpc>
              <a:buNone/>
            </a:pPr>
            <a:endParaRPr lang="en-GB" sz="2600" dirty="0">
              <a:latin typeface="Arial" charset="0"/>
              <a:cs typeface="Arial" charset="0"/>
            </a:endParaRPr>
          </a:p>
          <a:p>
            <a:pPr marL="0" indent="0">
              <a:lnSpc>
                <a:spcPct val="80000"/>
              </a:lnSpc>
              <a:buNone/>
            </a:pPr>
            <a:r>
              <a:rPr lang="en-GB" sz="2600" dirty="0">
                <a:latin typeface="Arial" charset="0"/>
                <a:cs typeface="Arial" charset="0"/>
              </a:rPr>
              <a:t>The CIL guidance says</a:t>
            </a:r>
          </a:p>
          <a:p>
            <a:pPr marL="0" indent="0">
              <a:lnSpc>
                <a:spcPct val="80000"/>
              </a:lnSpc>
              <a:buNone/>
            </a:pPr>
            <a:r>
              <a:rPr lang="en-GB" sz="2600" i="1" dirty="0"/>
              <a:t>A charging authority must use ‘appropriate available evidence’ </a:t>
            </a:r>
            <a:r>
              <a:rPr lang="en-GB" sz="2600" i="1" dirty="0" smtClean="0"/>
              <a:t>to </a:t>
            </a:r>
            <a:r>
              <a:rPr lang="en-GB" sz="2600" i="1" dirty="0"/>
              <a:t>inform their draft charging schedule. The Government recognises that the available data is unlikely to be fully comprehensive. </a:t>
            </a:r>
          </a:p>
        </p:txBody>
      </p:sp>
      <p:pic>
        <p:nvPicPr>
          <p:cNvPr id="4" name="Picture 2"/>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5457056" y="1484814"/>
            <a:ext cx="4312692" cy="42853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69622803"/>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Oxford Street, Woodstock: APP/D3125/A/09/2104658 </a:t>
            </a:r>
          </a:p>
        </p:txBody>
      </p:sp>
      <p:pic>
        <p:nvPicPr>
          <p:cNvPr id="9218"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16523" y="1412784"/>
            <a:ext cx="6984777" cy="49795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286279" y="1556792"/>
            <a:ext cx="3419255" cy="2808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63308237"/>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sz="3600" dirty="0"/>
              <a:t>Oxford Street, Woodstock: APP/D3125/A/09/2104658 </a:t>
            </a:r>
            <a:endParaRPr lang="en-GB" sz="4400" dirty="0"/>
          </a:p>
        </p:txBody>
      </p:sp>
      <p:sp>
        <p:nvSpPr>
          <p:cNvPr id="4" name="Content Placeholder 3"/>
          <p:cNvSpPr>
            <a:spLocks noGrp="1"/>
          </p:cNvSpPr>
          <p:nvPr>
            <p:ph idx="1"/>
          </p:nvPr>
        </p:nvSpPr>
        <p:spPr/>
        <p:txBody>
          <a:bodyPr/>
          <a:lstStyle/>
          <a:p>
            <a:r>
              <a:rPr lang="en-GB" sz="2400" dirty="0"/>
              <a:t>This case focuses on the margin required over and above the Existing Use Value in order to achieve a change of use of the land: </a:t>
            </a:r>
          </a:p>
          <a:p>
            <a:r>
              <a:rPr lang="en-GB" sz="2400" i="1" dirty="0"/>
              <a:t>‘The main parties valuations of the current existing value of the land are not dissimilar but the Appellant has sought to add a 10% premium. Though the site is owned by the Appellants it must be assumed, for valuation purposes, that the land is being acquired now. It is unreasonable to assume that an existing owner and user of the land would not require a premium over the actual value of the land to offset inconvenience and assist with relocation. The Appellants addition of the 10% premium is not unreasonable in these circumstances.’ </a:t>
            </a:r>
          </a:p>
          <a:p>
            <a:endParaRPr lang="en-GB" sz="2800" dirty="0"/>
          </a:p>
        </p:txBody>
      </p:sp>
    </p:spTree>
    <p:extLst>
      <p:ext uri="{BB962C8B-B14F-4D97-AF65-F5344CB8AC3E}">
        <p14:creationId xmlns:p14="http://schemas.microsoft.com/office/powerpoint/2010/main" val="2563678832"/>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600" dirty="0" err="1"/>
              <a:t>Oxenholme</a:t>
            </a:r>
            <a:r>
              <a:rPr lang="en-GB" sz="3600" dirty="0"/>
              <a:t> Road, Kendal, Cumbria APP/M0933/A/13/2193338 </a:t>
            </a:r>
          </a:p>
        </p:txBody>
      </p:sp>
      <p:pic>
        <p:nvPicPr>
          <p:cNvPr id="10242"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568636" y="1484818"/>
            <a:ext cx="7022935" cy="49207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15292595"/>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600" dirty="0" err="1"/>
              <a:t>Oxenholme</a:t>
            </a:r>
            <a:r>
              <a:rPr lang="en-GB" sz="3600" dirty="0"/>
              <a:t> Road</a:t>
            </a:r>
          </a:p>
        </p:txBody>
      </p:sp>
      <p:sp>
        <p:nvSpPr>
          <p:cNvPr id="3" name="Content Placeholder 2"/>
          <p:cNvSpPr>
            <a:spLocks noGrp="1"/>
          </p:cNvSpPr>
          <p:nvPr>
            <p:ph idx="1"/>
          </p:nvPr>
        </p:nvSpPr>
        <p:spPr>
          <a:xfrm>
            <a:off x="584201" y="1484789"/>
            <a:ext cx="8915400" cy="4525963"/>
          </a:xfrm>
        </p:spPr>
        <p:txBody>
          <a:bodyPr/>
          <a:lstStyle/>
          <a:p>
            <a:pPr marL="0" indent="0">
              <a:buNone/>
            </a:pPr>
            <a:r>
              <a:rPr lang="en-GB" sz="2600" b="1" dirty="0"/>
              <a:t>Background and main issues</a:t>
            </a:r>
          </a:p>
          <a:p>
            <a:r>
              <a:rPr lang="en-GB" sz="2600" dirty="0"/>
              <a:t>Appeal for outline planning permission for the construction of 148 no. dwellings at land to the west of </a:t>
            </a:r>
            <a:r>
              <a:rPr lang="en-GB" sz="2600" dirty="0" err="1"/>
              <a:t>Oxenholme</a:t>
            </a:r>
            <a:r>
              <a:rPr lang="en-GB" sz="2600" dirty="0"/>
              <a:t> Road,  Kendal, Cumbria (6.95 hectares at the edge of the built-up area of Kendal)</a:t>
            </a:r>
          </a:p>
          <a:p>
            <a:r>
              <a:rPr lang="en-GB" sz="2600" dirty="0"/>
              <a:t>Main issue is if there is less than a five year supply of developable housing land</a:t>
            </a:r>
          </a:p>
          <a:p>
            <a:r>
              <a:rPr lang="en-GB" sz="2600" dirty="0"/>
              <a:t>Also the provision of affordable housing; the effect on highway and transport infrastructure; the suitability of the site for residential development, in particular the effect on the Green Gap between Kendal and </a:t>
            </a:r>
            <a:r>
              <a:rPr lang="en-GB" sz="2600" dirty="0" err="1"/>
              <a:t>Oxenholme</a:t>
            </a:r>
            <a:r>
              <a:rPr lang="en-GB" sz="2600" dirty="0"/>
              <a:t>.</a:t>
            </a:r>
          </a:p>
        </p:txBody>
      </p:sp>
    </p:spTree>
    <p:extLst>
      <p:ext uri="{BB962C8B-B14F-4D97-AF65-F5344CB8AC3E}">
        <p14:creationId xmlns:p14="http://schemas.microsoft.com/office/powerpoint/2010/main" val="1560127413"/>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600" dirty="0"/>
              <a:t> </a:t>
            </a:r>
            <a:r>
              <a:rPr lang="pt-BR" sz="3600" dirty="0"/>
              <a:t>Oxenholme Road</a:t>
            </a:r>
            <a:endParaRPr lang="en-GB" sz="3600" dirty="0"/>
          </a:p>
        </p:txBody>
      </p:sp>
      <p:sp>
        <p:nvSpPr>
          <p:cNvPr id="3" name="Content Placeholder 2"/>
          <p:cNvSpPr>
            <a:spLocks noGrp="1"/>
          </p:cNvSpPr>
          <p:nvPr>
            <p:ph idx="1"/>
          </p:nvPr>
        </p:nvSpPr>
        <p:spPr/>
        <p:txBody>
          <a:bodyPr/>
          <a:lstStyle/>
          <a:p>
            <a:pPr marL="0" indent="0">
              <a:buNone/>
            </a:pPr>
            <a:r>
              <a:rPr lang="en-GB" sz="2600" dirty="0"/>
              <a:t>16. …requirement for 35% affordable housing</a:t>
            </a:r>
          </a:p>
          <a:p>
            <a:pPr marL="0" indent="0">
              <a:buNone/>
            </a:pPr>
            <a:endParaRPr lang="en-GB" sz="2600" dirty="0"/>
          </a:p>
          <a:p>
            <a:pPr marL="0" indent="0">
              <a:buNone/>
            </a:pPr>
            <a:r>
              <a:rPr lang="en-GB" sz="2600" dirty="0"/>
              <a:t>18. …appellants dispute the viability implications</a:t>
            </a:r>
          </a:p>
          <a:p>
            <a:pPr marL="0" indent="0">
              <a:buNone/>
            </a:pPr>
            <a:endParaRPr lang="en-GB" sz="2600" dirty="0"/>
          </a:p>
          <a:p>
            <a:pPr marL="0" indent="0">
              <a:buNone/>
            </a:pPr>
            <a:r>
              <a:rPr lang="en-GB" sz="2600" dirty="0"/>
              <a:t>21. The concept of a ‘competitive return’ is not further defined by the NPPF, and could be the subject of differing interpretations by the parties involved in any particular development. The assessment of a competitive return will involve an element of judgement. Clearly, however, excessively ambitious predictions must be tempered by comparison with industry norms and local circumstances. </a:t>
            </a:r>
          </a:p>
          <a:p>
            <a:pPr marL="0" indent="0">
              <a:buNone/>
            </a:pPr>
            <a:endParaRPr lang="en-GB" sz="2600" dirty="0"/>
          </a:p>
          <a:p>
            <a:pPr marL="0" indent="0">
              <a:buNone/>
            </a:pPr>
            <a:endParaRPr lang="en-GB" sz="2600" dirty="0"/>
          </a:p>
        </p:txBody>
      </p:sp>
    </p:spTree>
    <p:extLst>
      <p:ext uri="{BB962C8B-B14F-4D97-AF65-F5344CB8AC3E}">
        <p14:creationId xmlns:p14="http://schemas.microsoft.com/office/powerpoint/2010/main" val="599242835"/>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dirty="0"/>
              <a:t>Oxenholme </a:t>
            </a:r>
            <a:r>
              <a:rPr lang="pt-BR" dirty="0" smtClean="0"/>
              <a:t>Road</a:t>
            </a:r>
            <a:endParaRPr lang="en-GB" dirty="0"/>
          </a:p>
        </p:txBody>
      </p:sp>
      <p:sp>
        <p:nvSpPr>
          <p:cNvPr id="3" name="Content Placeholder 2"/>
          <p:cNvSpPr>
            <a:spLocks noGrp="1"/>
          </p:cNvSpPr>
          <p:nvPr>
            <p:ph idx="1"/>
          </p:nvPr>
        </p:nvSpPr>
        <p:spPr/>
        <p:txBody>
          <a:bodyPr/>
          <a:lstStyle/>
          <a:p>
            <a:pPr marL="0" indent="0">
              <a:buNone/>
            </a:pPr>
            <a:r>
              <a:rPr lang="en-GB" sz="2400" dirty="0"/>
              <a:t>22. …it is common ground that a competitive return for the developer can be taken as a profit of 18-20% of GDV</a:t>
            </a:r>
          </a:p>
          <a:p>
            <a:pPr marL="0" indent="0">
              <a:buNone/>
            </a:pPr>
            <a:endParaRPr lang="en-GB" sz="1200" dirty="0"/>
          </a:p>
          <a:p>
            <a:pPr marL="0" indent="0">
              <a:buNone/>
            </a:pPr>
            <a:r>
              <a:rPr lang="en-GB" sz="2400" dirty="0"/>
              <a:t>23. …The issue therefore becomes the achievement of a competitive return for the land owner. </a:t>
            </a:r>
            <a:endParaRPr lang="en-GB" sz="1200" dirty="0"/>
          </a:p>
          <a:p>
            <a:pPr marL="0" indent="0">
              <a:buNone/>
            </a:pPr>
            <a:r>
              <a:rPr lang="en-GB" sz="2400" dirty="0"/>
              <a:t>24. …the Council proposes the margin settled upon by the consultants who prepared the recent Viability Study in support of the Local Plan. At an EUV of £50,000/hectare, to reflect higher value ‘paddock’ use at the urban fringe rather than basic agricultural value, with a margin of 20% plus £400,000/hectare the site value would amount to £3,197,000 [£246,873/net developable acre]</a:t>
            </a:r>
          </a:p>
        </p:txBody>
      </p:sp>
    </p:spTree>
    <p:extLst>
      <p:ext uri="{BB962C8B-B14F-4D97-AF65-F5344CB8AC3E}">
        <p14:creationId xmlns:p14="http://schemas.microsoft.com/office/powerpoint/2010/main" val="3589466437"/>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600" dirty="0" err="1"/>
              <a:t>Oxenholme</a:t>
            </a:r>
            <a:r>
              <a:rPr lang="en-GB" sz="3600" dirty="0"/>
              <a:t> Road</a:t>
            </a:r>
          </a:p>
        </p:txBody>
      </p:sp>
      <p:sp>
        <p:nvSpPr>
          <p:cNvPr id="3" name="Content Placeholder 2"/>
          <p:cNvSpPr>
            <a:spLocks noGrp="1"/>
          </p:cNvSpPr>
          <p:nvPr>
            <p:ph idx="1"/>
          </p:nvPr>
        </p:nvSpPr>
        <p:spPr/>
        <p:txBody>
          <a:bodyPr/>
          <a:lstStyle/>
          <a:p>
            <a:pPr marL="0" indent="0">
              <a:buNone/>
            </a:pPr>
            <a:r>
              <a:rPr lang="en-GB" sz="2800" dirty="0"/>
              <a:t>25. However, the RICS guidance note on viability points out concerns about the potential inaccuracy of the EUV plus margin method, and does not recommend it. The Harman report on viability testing of plans also points out the weakness of this approach when dealing with agricultural land at the urban edge. In the present case, </a:t>
            </a:r>
            <a:r>
              <a:rPr lang="en-GB" sz="2800" b="1" i="1" u="sng" dirty="0"/>
              <a:t>the figures adapted from the LADPD Viability Study are broad brush, and the precise rationale for the £400,000 margin is not open to interrogation. </a:t>
            </a:r>
          </a:p>
        </p:txBody>
      </p:sp>
    </p:spTree>
    <p:extLst>
      <p:ext uri="{BB962C8B-B14F-4D97-AF65-F5344CB8AC3E}">
        <p14:creationId xmlns:p14="http://schemas.microsoft.com/office/powerpoint/2010/main" val="3327118184"/>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600" dirty="0" err="1"/>
              <a:t>Oxenholme</a:t>
            </a:r>
            <a:r>
              <a:rPr lang="en-GB" sz="3600" dirty="0"/>
              <a:t> Road</a:t>
            </a:r>
          </a:p>
        </p:txBody>
      </p:sp>
      <p:sp>
        <p:nvSpPr>
          <p:cNvPr id="3" name="Content Placeholder 2"/>
          <p:cNvSpPr>
            <a:spLocks noGrp="1"/>
          </p:cNvSpPr>
          <p:nvPr>
            <p:ph idx="1"/>
          </p:nvPr>
        </p:nvSpPr>
        <p:spPr/>
        <p:txBody>
          <a:bodyPr/>
          <a:lstStyle/>
          <a:p>
            <a:pPr marL="0" indent="0">
              <a:buNone/>
            </a:pPr>
            <a:r>
              <a:rPr lang="en-GB" sz="2700" dirty="0"/>
              <a:t>25. …Furthermore, I note that representations made for the Local Plan on behalf of the Cumbria House Builder Group in response to the Viability Study are firmly of the view that the level proposed would not encourage landowners to bring forward sites for development. The figure of £246,873 would be well below the £500,000/net developable acre proposed by the House Builder Group and favoured by the appellants in this appeal. </a:t>
            </a:r>
            <a:endParaRPr lang="en-GB" sz="2400" dirty="0"/>
          </a:p>
        </p:txBody>
      </p:sp>
    </p:spTree>
    <p:extLst>
      <p:ext uri="{BB962C8B-B14F-4D97-AF65-F5344CB8AC3E}">
        <p14:creationId xmlns:p14="http://schemas.microsoft.com/office/powerpoint/2010/main" val="1292286555"/>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600" dirty="0" err="1"/>
              <a:t>Oxenholme</a:t>
            </a:r>
            <a:r>
              <a:rPr lang="en-GB" sz="3600" dirty="0"/>
              <a:t> Road</a:t>
            </a:r>
          </a:p>
        </p:txBody>
      </p:sp>
      <p:sp>
        <p:nvSpPr>
          <p:cNvPr id="3" name="Content Placeholder 2"/>
          <p:cNvSpPr>
            <a:spLocks noGrp="1"/>
          </p:cNvSpPr>
          <p:nvPr>
            <p:ph idx="1"/>
          </p:nvPr>
        </p:nvSpPr>
        <p:spPr/>
        <p:txBody>
          <a:bodyPr/>
          <a:lstStyle/>
          <a:p>
            <a:pPr marL="0" indent="0">
              <a:buNone/>
            </a:pPr>
            <a:r>
              <a:rPr lang="en-GB" sz="2800" dirty="0"/>
              <a:t>26. Therefore, although I note that the EUV plus margin method has been accepted in other situations, such as the examination of the London CIL charging schedule, and may be useful at an area-wide level, </a:t>
            </a:r>
            <a:r>
              <a:rPr lang="en-GB" sz="2800" b="1" i="1" u="sng" dirty="0"/>
              <a:t>in this case I consider that greater weight must be given to the residual method of determining the site value</a:t>
            </a:r>
            <a:r>
              <a:rPr lang="en-GB" sz="2800" dirty="0"/>
              <a:t>, which has also been followed by the appellants. </a:t>
            </a:r>
          </a:p>
        </p:txBody>
      </p:sp>
    </p:spTree>
    <p:extLst>
      <p:ext uri="{BB962C8B-B14F-4D97-AF65-F5344CB8AC3E}">
        <p14:creationId xmlns:p14="http://schemas.microsoft.com/office/powerpoint/2010/main" val="1809503584"/>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600" dirty="0" err="1"/>
              <a:t>Oxenholme</a:t>
            </a:r>
            <a:r>
              <a:rPr lang="en-GB" sz="3600" dirty="0"/>
              <a:t> Road</a:t>
            </a:r>
          </a:p>
        </p:txBody>
      </p:sp>
      <p:sp>
        <p:nvSpPr>
          <p:cNvPr id="3" name="Content Placeholder 2"/>
          <p:cNvSpPr>
            <a:spLocks noGrp="1"/>
          </p:cNvSpPr>
          <p:nvPr>
            <p:ph idx="1"/>
          </p:nvPr>
        </p:nvSpPr>
        <p:spPr/>
        <p:txBody>
          <a:bodyPr/>
          <a:lstStyle/>
          <a:p>
            <a:pPr marL="0" indent="0">
              <a:buNone/>
            </a:pPr>
            <a:r>
              <a:rPr lang="en-GB" sz="2600" dirty="0"/>
              <a:t>27. … The appellants’ single appraisal seeks to demonstrate that, at their preferred lower sales values and the same benchmark land value, the scheme without any affordable housing would result in a surplus of £335,000the appellants’ conclusion is that this amount would allow 10% affordable housing provision, subject to some ‘flex’ by the parties on their level of return and on the tenure of the housing. </a:t>
            </a:r>
          </a:p>
        </p:txBody>
      </p:sp>
    </p:spTree>
    <p:extLst>
      <p:ext uri="{BB962C8B-B14F-4D97-AF65-F5344CB8AC3E}">
        <p14:creationId xmlns:p14="http://schemas.microsoft.com/office/powerpoint/2010/main" val="274734076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1"/>
          <p:cNvSpPr>
            <a:spLocks noGrp="1"/>
          </p:cNvSpPr>
          <p:nvPr>
            <p:ph type="title" idx="4294967295"/>
          </p:nvPr>
        </p:nvSpPr>
        <p:spPr/>
        <p:txBody>
          <a:bodyPr/>
          <a:lstStyle/>
          <a:p>
            <a:pPr eaLnBrk="1" hangingPunct="1"/>
            <a:r>
              <a:rPr lang="en-GB" dirty="0">
                <a:latin typeface="Arial" charset="0"/>
                <a:cs typeface="Arial" charset="0"/>
              </a:rPr>
              <a:t>NPPF 173</a:t>
            </a:r>
          </a:p>
        </p:txBody>
      </p:sp>
      <p:sp>
        <p:nvSpPr>
          <p:cNvPr id="26626" name="Content Placeholder 2"/>
          <p:cNvSpPr>
            <a:spLocks noGrp="1"/>
          </p:cNvSpPr>
          <p:nvPr>
            <p:ph idx="4294967295"/>
          </p:nvPr>
        </p:nvSpPr>
        <p:spPr>
          <a:xfrm>
            <a:off x="560518" y="1196762"/>
            <a:ext cx="9210228" cy="4525963"/>
          </a:xfrm>
        </p:spPr>
        <p:txBody>
          <a:bodyPr/>
          <a:lstStyle/>
          <a:p>
            <a:pPr marL="0" indent="0">
              <a:buNone/>
            </a:pPr>
            <a:r>
              <a:rPr lang="en-GB" sz="2800" dirty="0">
                <a:latin typeface="Arial" charset="0"/>
              </a:rPr>
              <a:t>“…Plans should be deliverable. Therefore, the sites and the scale of development identified in the plan should not be subject to such a scale of obligations and policy burdens that their ability </a:t>
            </a:r>
            <a:r>
              <a:rPr lang="en-GB" sz="2800" u="sng" dirty="0">
                <a:latin typeface="Arial" charset="0"/>
              </a:rPr>
              <a:t>to be developed viably is threatened</a:t>
            </a:r>
            <a:r>
              <a:rPr lang="en-GB" sz="2800" dirty="0">
                <a:latin typeface="Arial" charset="0"/>
              </a:rPr>
              <a:t>. To ensure viability, the costs of any requirements likely to be applied to development, such as requirements for affordable housing, standards, infrastructure contributions or other requirements should, when taking account of the normal cost of development and mitigation, provide </a:t>
            </a:r>
            <a:r>
              <a:rPr lang="en-GB" sz="2800" b="1" u="sng" dirty="0">
                <a:latin typeface="Arial" charset="0"/>
              </a:rPr>
              <a:t>competitive returns</a:t>
            </a:r>
            <a:r>
              <a:rPr lang="en-GB" sz="2800" dirty="0">
                <a:latin typeface="Arial" charset="0"/>
              </a:rPr>
              <a:t> to a willing land owner and willing developer to enable the development to be deliverable.”</a:t>
            </a:r>
          </a:p>
        </p:txBody>
      </p:sp>
    </p:spTree>
    <p:extLst>
      <p:ext uri="{BB962C8B-B14F-4D97-AF65-F5344CB8AC3E}">
        <p14:creationId xmlns:p14="http://schemas.microsoft.com/office/powerpoint/2010/main" val="2634382297"/>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smtClean="0"/>
              <a:t>Oxenholme</a:t>
            </a:r>
            <a:r>
              <a:rPr lang="en-GB" dirty="0" smtClean="0"/>
              <a:t> Road</a:t>
            </a:r>
            <a:endParaRPr lang="en-GB" dirty="0"/>
          </a:p>
        </p:txBody>
      </p:sp>
      <p:sp>
        <p:nvSpPr>
          <p:cNvPr id="3" name="Content Placeholder 2"/>
          <p:cNvSpPr>
            <a:spLocks noGrp="1"/>
          </p:cNvSpPr>
          <p:nvPr>
            <p:ph idx="1"/>
          </p:nvPr>
        </p:nvSpPr>
        <p:spPr>
          <a:xfrm>
            <a:off x="584201" y="1340776"/>
            <a:ext cx="8915400" cy="4525963"/>
          </a:xfrm>
        </p:spPr>
        <p:txBody>
          <a:bodyPr/>
          <a:lstStyle/>
          <a:p>
            <a:r>
              <a:rPr lang="en-GB" sz="2800" dirty="0"/>
              <a:t>The Council and appellant differed on build costs and sale prices</a:t>
            </a:r>
          </a:p>
          <a:p>
            <a:r>
              <a:rPr lang="en-GB" sz="2800" dirty="0"/>
              <a:t>Inspector accepted evidence from QS that costs were reasonable</a:t>
            </a:r>
          </a:p>
          <a:p>
            <a:r>
              <a:rPr lang="en-GB" sz="2800" dirty="0"/>
              <a:t>The Council claimed the lower market values taken from their LADPD viability study were cautious ‘worst case’ approach. However, without enough available </a:t>
            </a:r>
            <a:r>
              <a:rPr lang="en-GB" sz="2800" dirty="0" err="1"/>
              <a:t>comparables</a:t>
            </a:r>
            <a:r>
              <a:rPr lang="en-GB" sz="2800" dirty="0"/>
              <a:t> the Inspector sides with the appellant stating the Council’s values would be uncompetitive, harm cash flow and could affect buyers’ ability to access borrowing i.e. he used a reality check!</a:t>
            </a:r>
          </a:p>
        </p:txBody>
      </p:sp>
    </p:spTree>
    <p:extLst>
      <p:ext uri="{BB962C8B-B14F-4D97-AF65-F5344CB8AC3E}">
        <p14:creationId xmlns:p14="http://schemas.microsoft.com/office/powerpoint/2010/main" val="258759962"/>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smtClean="0"/>
              <a:t>Oxenholme</a:t>
            </a:r>
            <a:r>
              <a:rPr lang="en-GB" dirty="0" smtClean="0"/>
              <a:t> Road</a:t>
            </a:r>
            <a:endParaRPr lang="en-GB" dirty="0"/>
          </a:p>
        </p:txBody>
      </p:sp>
      <p:sp>
        <p:nvSpPr>
          <p:cNvPr id="3" name="Content Placeholder 2"/>
          <p:cNvSpPr>
            <a:spLocks noGrp="1"/>
          </p:cNvSpPr>
          <p:nvPr>
            <p:ph idx="1"/>
          </p:nvPr>
        </p:nvSpPr>
        <p:spPr>
          <a:xfrm>
            <a:off x="584201" y="1340776"/>
            <a:ext cx="8915400" cy="4525963"/>
          </a:xfrm>
        </p:spPr>
        <p:txBody>
          <a:bodyPr/>
          <a:lstStyle/>
          <a:p>
            <a:r>
              <a:rPr lang="en-GB" sz="2800" dirty="0"/>
              <a:t>On land value the Council defended it’s £4000,000/net developable acres (backed by the LADPD viability study) vs. the appellants £500,000/net developable acre (backed by the Cumbria House Builder Group)</a:t>
            </a:r>
          </a:p>
          <a:p>
            <a:r>
              <a:rPr lang="en-GB" sz="2800" dirty="0"/>
              <a:t>Various </a:t>
            </a:r>
            <a:r>
              <a:rPr lang="en-GB" sz="2800" dirty="0" err="1"/>
              <a:t>comparables</a:t>
            </a:r>
            <a:r>
              <a:rPr lang="en-GB" sz="2800" dirty="0"/>
              <a:t> were used in favour of each benchmark land value level.</a:t>
            </a:r>
          </a:p>
          <a:p>
            <a:pPr marL="0" indent="0">
              <a:buNone/>
            </a:pPr>
            <a:endParaRPr lang="en-GB" sz="2800" dirty="0"/>
          </a:p>
        </p:txBody>
      </p:sp>
    </p:spTree>
    <p:extLst>
      <p:ext uri="{BB962C8B-B14F-4D97-AF65-F5344CB8AC3E}">
        <p14:creationId xmlns:p14="http://schemas.microsoft.com/office/powerpoint/2010/main" val="3914686564"/>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smtClean="0"/>
              <a:t>Oxenholme</a:t>
            </a:r>
            <a:r>
              <a:rPr lang="en-GB" dirty="0" smtClean="0"/>
              <a:t> Road</a:t>
            </a:r>
            <a:endParaRPr lang="en-GB" dirty="0"/>
          </a:p>
        </p:txBody>
      </p:sp>
      <p:sp>
        <p:nvSpPr>
          <p:cNvPr id="3" name="Content Placeholder 2"/>
          <p:cNvSpPr>
            <a:spLocks noGrp="1"/>
          </p:cNvSpPr>
          <p:nvPr>
            <p:ph idx="1"/>
          </p:nvPr>
        </p:nvSpPr>
        <p:spPr>
          <a:xfrm>
            <a:off x="584201" y="1268761"/>
            <a:ext cx="8915400" cy="4525963"/>
          </a:xfrm>
        </p:spPr>
        <p:txBody>
          <a:bodyPr/>
          <a:lstStyle/>
          <a:p>
            <a:pPr marL="0" indent="0">
              <a:buNone/>
            </a:pPr>
            <a:r>
              <a:rPr lang="en-GB" sz="2800" dirty="0"/>
              <a:t>47. The parties refer to an appeal decision for land at </a:t>
            </a:r>
            <a:r>
              <a:rPr lang="en-GB" sz="2800" dirty="0" err="1"/>
              <a:t>Shinfield</a:t>
            </a:r>
            <a:r>
              <a:rPr lang="en-GB" sz="2800" dirty="0"/>
              <a:t>, Berkshire, which is quoted in the LADPD Viability Study. However, little weight can be given to that decision in the present case, as the nature of the site was quite different, being partly previously developed, and the positions taken by the parties on the proportion of uplift in site value that should be directed to the provision of affordable housing were at odds with those now proposed. There is no reason in the present case to assume that either 100% or 50% of the uplift in site value is the correct proportion to fund community benefits. </a:t>
            </a:r>
          </a:p>
        </p:txBody>
      </p:sp>
    </p:spTree>
    <p:extLst>
      <p:ext uri="{BB962C8B-B14F-4D97-AF65-F5344CB8AC3E}">
        <p14:creationId xmlns:p14="http://schemas.microsoft.com/office/powerpoint/2010/main" val="91341151"/>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a:t>Oxenholme</a:t>
            </a:r>
            <a:r>
              <a:rPr lang="en-GB" dirty="0"/>
              <a:t> Road</a:t>
            </a:r>
          </a:p>
        </p:txBody>
      </p:sp>
      <p:sp>
        <p:nvSpPr>
          <p:cNvPr id="3" name="Content Placeholder 2"/>
          <p:cNvSpPr>
            <a:spLocks noGrp="1"/>
          </p:cNvSpPr>
          <p:nvPr>
            <p:ph idx="1"/>
          </p:nvPr>
        </p:nvSpPr>
        <p:spPr/>
        <p:txBody>
          <a:bodyPr/>
          <a:lstStyle/>
          <a:p>
            <a:pPr marL="0" indent="0">
              <a:buNone/>
            </a:pPr>
            <a:r>
              <a:rPr lang="en-GB" sz="2600" dirty="0"/>
              <a:t>51. …I am unable to conclude that a higher benchmark value than £400,000/net developable acre should be accepted in this appeal. The evidence for the higher figure proposed by the appellants is not conclusive, being based largely on one small comparator site of a different quality and on a relatively  broad brush method of checking land value against GDV. Although contested, the LADPD Viability Study suggests that not all owners have expectations in excess of the £400,000 level ...the expectations of one land owner are not critical in the determination of a benchmark level, which relates to the reasonable expectation of a typical owner. </a:t>
            </a:r>
          </a:p>
          <a:p>
            <a:endParaRPr lang="en-GB" dirty="0"/>
          </a:p>
        </p:txBody>
      </p:sp>
    </p:spTree>
    <p:extLst>
      <p:ext uri="{BB962C8B-B14F-4D97-AF65-F5344CB8AC3E}">
        <p14:creationId xmlns:p14="http://schemas.microsoft.com/office/powerpoint/2010/main" val="1605561606"/>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a:t>Oxenholme</a:t>
            </a:r>
            <a:r>
              <a:rPr lang="en-GB" dirty="0"/>
              <a:t> Road</a:t>
            </a:r>
          </a:p>
        </p:txBody>
      </p:sp>
      <p:sp>
        <p:nvSpPr>
          <p:cNvPr id="3" name="Content Placeholder 2"/>
          <p:cNvSpPr>
            <a:spLocks noGrp="1"/>
          </p:cNvSpPr>
          <p:nvPr>
            <p:ph idx="1"/>
          </p:nvPr>
        </p:nvSpPr>
        <p:spPr>
          <a:xfrm>
            <a:off x="584201" y="1196752"/>
            <a:ext cx="8915400" cy="4525963"/>
          </a:xfrm>
        </p:spPr>
        <p:txBody>
          <a:bodyPr/>
          <a:lstStyle/>
          <a:p>
            <a:pPr marL="0" indent="0">
              <a:buNone/>
            </a:pPr>
            <a:r>
              <a:rPr lang="en-GB" sz="2600" dirty="0"/>
              <a:t>52. …a lower benchmark figure would be reasonable. I conclude that the need to set a benchmark land value of £500,000/net developable acre, on which the appellants’ case is based, has not been conclusively demonstrated.</a:t>
            </a:r>
          </a:p>
          <a:p>
            <a:pPr marL="0" indent="0">
              <a:buNone/>
            </a:pPr>
            <a:r>
              <a:rPr lang="en-GB" sz="2600" dirty="0"/>
              <a:t>53. The appellants’ viability appraisal shows that with no affordable housing, the scheme could generate a surplus of £335,000 at the higher benchmark land value, which the appellants state could support an affordable housing provision of 10%. It is clear that a lower land value would generate a larger surplus, which would thus support a higher proportion of affordable housing…which would equate to more than £400,000/net developable acre. </a:t>
            </a:r>
          </a:p>
        </p:txBody>
      </p:sp>
    </p:spTree>
    <p:extLst>
      <p:ext uri="{BB962C8B-B14F-4D97-AF65-F5344CB8AC3E}">
        <p14:creationId xmlns:p14="http://schemas.microsoft.com/office/powerpoint/2010/main" val="64330273"/>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smtClean="0"/>
              <a:t>Oxenholme</a:t>
            </a:r>
            <a:r>
              <a:rPr lang="en-GB" dirty="0" smtClean="0"/>
              <a:t> Road</a:t>
            </a:r>
            <a:endParaRPr lang="en-GB" dirty="0"/>
          </a:p>
        </p:txBody>
      </p:sp>
      <p:sp>
        <p:nvSpPr>
          <p:cNvPr id="3" name="Content Placeholder 2"/>
          <p:cNvSpPr>
            <a:spLocks noGrp="1"/>
          </p:cNvSpPr>
          <p:nvPr>
            <p:ph idx="1"/>
          </p:nvPr>
        </p:nvSpPr>
        <p:spPr/>
        <p:txBody>
          <a:bodyPr/>
          <a:lstStyle/>
          <a:p>
            <a:pPr marL="0" indent="0">
              <a:buNone/>
            </a:pPr>
            <a:r>
              <a:rPr lang="en-GB" sz="2600" dirty="0"/>
              <a:t>57. …in the absence of clear evidence that the proposal could not generate a competitive return for both developer and landowner at the policy approved level of provision, I conclude that a condition requiring 35% affordable housing would be reasonable and necessary and would comply with the guidance of the NPPF and meet the tests of Circular 11/95</a:t>
            </a:r>
          </a:p>
          <a:p>
            <a:pPr marL="0" indent="0">
              <a:buNone/>
            </a:pPr>
            <a:r>
              <a:rPr lang="en-GB" sz="2600" dirty="0"/>
              <a:t>95. The acute need for affordable housing is accepted. It has not been shown that the development requires a proportion of affordable housing below the policy minimum of 35% in order to generate a competitive return. </a:t>
            </a:r>
          </a:p>
          <a:p>
            <a:endParaRPr lang="en-GB" dirty="0"/>
          </a:p>
          <a:p>
            <a:endParaRPr lang="en-GB" dirty="0"/>
          </a:p>
        </p:txBody>
      </p:sp>
    </p:spTree>
    <p:extLst>
      <p:ext uri="{BB962C8B-B14F-4D97-AF65-F5344CB8AC3E}">
        <p14:creationId xmlns:p14="http://schemas.microsoft.com/office/powerpoint/2010/main" val="813414086"/>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smtClean="0"/>
              <a:t>Shinfield</a:t>
            </a:r>
            <a:endParaRPr lang="en-GB" dirty="0"/>
          </a:p>
        </p:txBody>
      </p:sp>
      <p:sp>
        <p:nvSpPr>
          <p:cNvPr id="3" name="Content Placeholder 2"/>
          <p:cNvSpPr>
            <a:spLocks noGrp="1"/>
          </p:cNvSpPr>
          <p:nvPr>
            <p:ph idx="1"/>
          </p:nvPr>
        </p:nvSpPr>
        <p:spPr/>
        <p:txBody>
          <a:bodyPr/>
          <a:lstStyle/>
          <a:p>
            <a:r>
              <a:rPr lang="en-GB" sz="2400" dirty="0"/>
              <a:t>APP/X0360/A/12/2179141</a:t>
            </a:r>
          </a:p>
          <a:p>
            <a:r>
              <a:rPr lang="en-GB" sz="2400" dirty="0"/>
              <a:t>Reading University</a:t>
            </a:r>
          </a:p>
          <a:p>
            <a:r>
              <a:rPr lang="en-GB" sz="2400" dirty="0"/>
              <a:t>Wokingham Council</a:t>
            </a:r>
          </a:p>
          <a:p>
            <a:r>
              <a:rPr lang="en-GB" sz="2400" dirty="0"/>
              <a:t>8</a:t>
            </a:r>
            <a:r>
              <a:rPr lang="en-GB" sz="2400" baseline="30000" dirty="0"/>
              <a:t>th</a:t>
            </a:r>
            <a:r>
              <a:rPr lang="en-GB" sz="2400" dirty="0"/>
              <a:t> January 2013</a:t>
            </a:r>
          </a:p>
          <a:p>
            <a:endParaRPr lang="en-GB" dirty="0"/>
          </a:p>
        </p:txBody>
      </p:sp>
      <p:pic>
        <p:nvPicPr>
          <p:cNvPr id="11266" name="Picture 2" descr="https://docs.google.com/viewer?url=http%3A%2F%2Fwww.shinfieldplan.org%2Fwp-content%2Fuploads%2F2013%2F03%2FThe-Manor-site-masterplan-submitted-for-illustrative-purposes.pdf&amp;docid=354bc780bbff98eef3be2f4d037d1caf&amp;a=bi&amp;pagenumber=1&amp;w=814"/>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l="24636" r="13143"/>
          <a:stretch/>
        </p:blipFill>
        <p:spPr bwMode="auto">
          <a:xfrm>
            <a:off x="4665001" y="916679"/>
            <a:ext cx="4824249"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7171388"/>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Site and scheme</a:t>
            </a:r>
            <a:endParaRPr lang="en-GB" dirty="0"/>
          </a:p>
        </p:txBody>
      </p:sp>
      <p:sp>
        <p:nvSpPr>
          <p:cNvPr id="3" name="Content Placeholder 2"/>
          <p:cNvSpPr>
            <a:spLocks noGrp="1"/>
          </p:cNvSpPr>
          <p:nvPr>
            <p:ph idx="1"/>
          </p:nvPr>
        </p:nvSpPr>
        <p:spPr/>
        <p:txBody>
          <a:bodyPr/>
          <a:lstStyle/>
          <a:p>
            <a:r>
              <a:rPr lang="en-GB" dirty="0" smtClean="0"/>
              <a:t>8.5 ha, 5 km south of Reading</a:t>
            </a:r>
          </a:p>
          <a:p>
            <a:r>
              <a:rPr lang="en-GB" dirty="0" smtClean="0"/>
              <a:t>Was National Institute for Research into Dairying (closed in 1980s)</a:t>
            </a:r>
          </a:p>
          <a:p>
            <a:r>
              <a:rPr lang="en-GB" dirty="0" smtClean="0"/>
              <a:t>4.5 ha within development limits – with buildings etc</a:t>
            </a:r>
          </a:p>
          <a:p>
            <a:r>
              <a:rPr lang="en-GB" dirty="0" smtClean="0"/>
              <a:t>4 ha beyond development limits – pasture</a:t>
            </a:r>
            <a:endParaRPr lang="en-GB" dirty="0"/>
          </a:p>
          <a:p>
            <a:r>
              <a:rPr lang="en-GB" dirty="0" smtClean="0"/>
              <a:t>To clear site and build 126 new dwellings within development limits – remainder to be open space etc</a:t>
            </a:r>
          </a:p>
          <a:p>
            <a:endParaRPr lang="en-GB" dirty="0" smtClean="0"/>
          </a:p>
          <a:p>
            <a:endParaRPr lang="en-GB" dirty="0"/>
          </a:p>
        </p:txBody>
      </p:sp>
    </p:spTree>
    <p:extLst>
      <p:ext uri="{BB962C8B-B14F-4D97-AF65-F5344CB8AC3E}">
        <p14:creationId xmlns:p14="http://schemas.microsoft.com/office/powerpoint/2010/main" val="4187438143"/>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History</a:t>
            </a:r>
            <a:endParaRPr lang="en-GB" dirty="0"/>
          </a:p>
        </p:txBody>
      </p:sp>
      <p:sp>
        <p:nvSpPr>
          <p:cNvPr id="3" name="Content Placeholder 2"/>
          <p:cNvSpPr>
            <a:spLocks noGrp="1"/>
          </p:cNvSpPr>
          <p:nvPr>
            <p:ph idx="1"/>
          </p:nvPr>
        </p:nvSpPr>
        <p:spPr/>
        <p:txBody>
          <a:bodyPr/>
          <a:lstStyle/>
          <a:p>
            <a:r>
              <a:rPr lang="en-GB" dirty="0" smtClean="0"/>
              <a:t>Long history</a:t>
            </a:r>
          </a:p>
          <a:p>
            <a:r>
              <a:rPr lang="en-GB" dirty="0" smtClean="0"/>
              <a:t>18,766m2 of B1 in 1992</a:t>
            </a:r>
          </a:p>
          <a:p>
            <a:r>
              <a:rPr lang="en-GB" dirty="0" smtClean="0"/>
              <a:t>2001 identified as being suitable for 80 dwellings by Local Plan inspector</a:t>
            </a:r>
          </a:p>
          <a:p>
            <a:r>
              <a:rPr lang="en-GB" dirty="0" smtClean="0"/>
              <a:t>2003 part of site developed</a:t>
            </a:r>
          </a:p>
          <a:p>
            <a:pPr marL="0" indent="0">
              <a:buNone/>
            </a:pPr>
            <a:endParaRPr lang="en-GB" dirty="0"/>
          </a:p>
          <a:p>
            <a:r>
              <a:rPr lang="en-GB" dirty="0" smtClean="0"/>
              <a:t>The principle of development was not contested.</a:t>
            </a:r>
          </a:p>
          <a:p>
            <a:endParaRPr lang="en-GB" dirty="0"/>
          </a:p>
        </p:txBody>
      </p:sp>
    </p:spTree>
    <p:extLst>
      <p:ext uri="{BB962C8B-B14F-4D97-AF65-F5344CB8AC3E}">
        <p14:creationId xmlns:p14="http://schemas.microsoft.com/office/powerpoint/2010/main" val="1354315217"/>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Main Issues</a:t>
            </a:r>
            <a:endParaRPr lang="en-GB" dirty="0"/>
          </a:p>
        </p:txBody>
      </p:sp>
      <p:sp>
        <p:nvSpPr>
          <p:cNvPr id="3" name="Content Placeholder 2"/>
          <p:cNvSpPr>
            <a:spLocks noGrp="1"/>
          </p:cNvSpPr>
          <p:nvPr>
            <p:ph idx="1"/>
          </p:nvPr>
        </p:nvSpPr>
        <p:spPr/>
        <p:txBody>
          <a:bodyPr/>
          <a:lstStyle/>
          <a:p>
            <a:pPr marL="0" indent="0">
              <a:buNone/>
            </a:pPr>
            <a:r>
              <a:rPr lang="en-GB" i="1" dirty="0" smtClean="0"/>
              <a:t>‘The </a:t>
            </a:r>
            <a:r>
              <a:rPr lang="en-GB" i="1" dirty="0"/>
              <a:t>main issues are: (i) whether the proposals make adequate provision </a:t>
            </a:r>
            <a:r>
              <a:rPr lang="en-GB" i="1" dirty="0" smtClean="0"/>
              <a:t>for mitigating </a:t>
            </a:r>
            <a:r>
              <a:rPr lang="en-GB" i="1" dirty="0"/>
              <a:t>any adverse impact they would have upon local services </a:t>
            </a:r>
            <a:r>
              <a:rPr lang="en-GB" i="1" dirty="0" smtClean="0"/>
              <a:t>and infrastructure</a:t>
            </a:r>
            <a:r>
              <a:rPr lang="en-GB" i="1" dirty="0"/>
              <a:t>; and (ii) whether the proposed amount of affordable </a:t>
            </a:r>
            <a:r>
              <a:rPr lang="en-GB" i="1" dirty="0" smtClean="0"/>
              <a:t>housing would </a:t>
            </a:r>
            <a:r>
              <a:rPr lang="en-GB" i="1" dirty="0"/>
              <a:t>be appropriate in the context of the viability of the development, </a:t>
            </a:r>
            <a:r>
              <a:rPr lang="en-GB" i="1" dirty="0" smtClean="0"/>
              <a:t>the National </a:t>
            </a:r>
            <a:r>
              <a:rPr lang="en-GB" i="1" dirty="0"/>
              <a:t>Planning Policy Framework, development plan policy and all </a:t>
            </a:r>
            <a:r>
              <a:rPr lang="en-GB" i="1" dirty="0" smtClean="0"/>
              <a:t>other material </a:t>
            </a:r>
            <a:r>
              <a:rPr lang="en-GB" i="1" dirty="0"/>
              <a:t>planning considerations</a:t>
            </a:r>
            <a:r>
              <a:rPr lang="en-GB" i="1" dirty="0" smtClean="0"/>
              <a:t>.’</a:t>
            </a:r>
            <a:endParaRPr lang="en-GB" i="1" dirty="0"/>
          </a:p>
        </p:txBody>
      </p:sp>
    </p:spTree>
    <p:extLst>
      <p:ext uri="{BB962C8B-B14F-4D97-AF65-F5344CB8AC3E}">
        <p14:creationId xmlns:p14="http://schemas.microsoft.com/office/powerpoint/2010/main" val="334157208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1"/>
          <p:cNvSpPr>
            <a:spLocks noGrp="1"/>
          </p:cNvSpPr>
          <p:nvPr>
            <p:ph type="title" idx="4294967295"/>
          </p:nvPr>
        </p:nvSpPr>
        <p:spPr/>
        <p:txBody>
          <a:bodyPr/>
          <a:lstStyle/>
          <a:p>
            <a:pPr eaLnBrk="1" hangingPunct="1"/>
            <a:r>
              <a:rPr lang="en-GB" dirty="0">
                <a:latin typeface="Arial" charset="0"/>
                <a:cs typeface="Arial" charset="0"/>
              </a:rPr>
              <a:t>NPPF 174</a:t>
            </a:r>
          </a:p>
        </p:txBody>
      </p:sp>
      <p:sp>
        <p:nvSpPr>
          <p:cNvPr id="26626" name="Content Placeholder 2"/>
          <p:cNvSpPr>
            <a:spLocks noGrp="1"/>
          </p:cNvSpPr>
          <p:nvPr>
            <p:ph idx="4294967295"/>
          </p:nvPr>
        </p:nvSpPr>
        <p:spPr>
          <a:xfrm>
            <a:off x="574104" y="1268777"/>
            <a:ext cx="8915400" cy="4525963"/>
          </a:xfrm>
        </p:spPr>
        <p:txBody>
          <a:bodyPr/>
          <a:lstStyle/>
          <a:p>
            <a:pPr marL="0" indent="0">
              <a:buNone/>
            </a:pPr>
            <a:r>
              <a:rPr lang="en-GB" sz="2800" dirty="0"/>
              <a:t>“Local planning authorities…should assess the likely </a:t>
            </a:r>
            <a:r>
              <a:rPr lang="en-GB" sz="2800" b="1" u="sng" dirty="0"/>
              <a:t>cumulative impacts</a:t>
            </a:r>
            <a:r>
              <a:rPr lang="en-GB" sz="2800" dirty="0"/>
              <a:t> on development in their area of all existing and proposed local standards, supplementary planning documents and policies that support the development plan, when added to nationally required standards. In order to be appropriate, the cumulative impact of these standards and policies should not put implementation of the plan at </a:t>
            </a:r>
            <a:r>
              <a:rPr lang="en-GB" sz="2800" b="1" u="sng" dirty="0"/>
              <a:t>serious risk</a:t>
            </a:r>
            <a:r>
              <a:rPr lang="en-GB" sz="2800" dirty="0"/>
              <a:t>, and should </a:t>
            </a:r>
            <a:r>
              <a:rPr lang="en-GB" sz="2800" b="1" u="sng" dirty="0"/>
              <a:t>facilitate development throughout the economic cycle</a:t>
            </a:r>
            <a:r>
              <a:rPr lang="en-GB" sz="2800" dirty="0"/>
              <a:t>. Evidence supporting the assessment should be proportionate, using only appropriate available evidence.”</a:t>
            </a:r>
            <a:endParaRPr lang="en-GB" sz="2800" dirty="0">
              <a:latin typeface="Arial" charset="0"/>
            </a:endParaRPr>
          </a:p>
        </p:txBody>
      </p:sp>
    </p:spTree>
    <p:extLst>
      <p:ext uri="{BB962C8B-B14F-4D97-AF65-F5344CB8AC3E}">
        <p14:creationId xmlns:p14="http://schemas.microsoft.com/office/powerpoint/2010/main" val="2102253054"/>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latin typeface="Arial" pitchFamily="34" charset="0"/>
                <a:cs typeface="Arial" pitchFamily="34" charset="0"/>
              </a:rPr>
              <a:t>The problem</a:t>
            </a:r>
            <a:endParaRPr lang="en-GB" dirty="0">
              <a:latin typeface="Arial" pitchFamily="34" charset="0"/>
              <a:cs typeface="Arial" pitchFamily="34" charset="0"/>
            </a:endParaRPr>
          </a:p>
        </p:txBody>
      </p:sp>
      <p:sp>
        <p:nvSpPr>
          <p:cNvPr id="4" name="Text Placeholder 3"/>
          <p:cNvSpPr>
            <a:spLocks noGrp="1"/>
          </p:cNvSpPr>
          <p:nvPr>
            <p:ph type="body" idx="1"/>
          </p:nvPr>
        </p:nvSpPr>
        <p:spPr/>
        <p:txBody>
          <a:bodyPr/>
          <a:lstStyle/>
          <a:p>
            <a:pPr>
              <a:spcBef>
                <a:spcPts val="0"/>
              </a:spcBef>
            </a:pPr>
            <a:r>
              <a:rPr lang="en-GB" dirty="0" smtClean="0">
                <a:latin typeface="Arial" pitchFamily="34" charset="0"/>
                <a:cs typeface="Arial" pitchFamily="34" charset="0"/>
              </a:rPr>
              <a:t>The Council wanted…</a:t>
            </a:r>
            <a:endParaRPr lang="en-GB" dirty="0">
              <a:latin typeface="Arial" pitchFamily="34" charset="0"/>
              <a:cs typeface="Arial" pitchFamily="34" charset="0"/>
            </a:endParaRPr>
          </a:p>
        </p:txBody>
      </p:sp>
      <p:sp>
        <p:nvSpPr>
          <p:cNvPr id="3" name="Content Placeholder 2"/>
          <p:cNvSpPr>
            <a:spLocks noGrp="1"/>
          </p:cNvSpPr>
          <p:nvPr>
            <p:ph sz="half" idx="2"/>
          </p:nvPr>
        </p:nvSpPr>
        <p:spPr/>
        <p:txBody>
          <a:bodyPr/>
          <a:lstStyle/>
          <a:p>
            <a:r>
              <a:rPr lang="en-GB" dirty="0" smtClean="0"/>
              <a:t>£2,028,920 in developer contributions</a:t>
            </a:r>
          </a:p>
          <a:p>
            <a:r>
              <a:rPr lang="en-GB" dirty="0" smtClean="0"/>
              <a:t>40% affordable housing (policy says </a:t>
            </a:r>
            <a:r>
              <a:rPr lang="en-GB" b="1" dirty="0" smtClean="0"/>
              <a:t>subject to viability</a:t>
            </a:r>
            <a:r>
              <a:rPr lang="en-GB" dirty="0" smtClean="0"/>
              <a:t>)</a:t>
            </a:r>
          </a:p>
          <a:p>
            <a:endParaRPr lang="en-GB" dirty="0"/>
          </a:p>
          <a:p>
            <a:r>
              <a:rPr lang="en-GB" dirty="0" smtClean="0"/>
              <a:t>Higher sales prices</a:t>
            </a:r>
          </a:p>
          <a:p>
            <a:r>
              <a:rPr lang="en-GB" dirty="0" smtClean="0"/>
              <a:t>Lower developers profit</a:t>
            </a:r>
          </a:p>
          <a:p>
            <a:r>
              <a:rPr lang="en-GB" dirty="0" smtClean="0"/>
              <a:t>Different Benchmark land value / site value</a:t>
            </a:r>
          </a:p>
          <a:p>
            <a:endParaRPr lang="en-GB" dirty="0"/>
          </a:p>
          <a:p>
            <a:endParaRPr lang="en-GB" dirty="0" smtClean="0"/>
          </a:p>
          <a:p>
            <a:endParaRPr lang="en-GB" dirty="0"/>
          </a:p>
        </p:txBody>
      </p:sp>
      <p:sp>
        <p:nvSpPr>
          <p:cNvPr id="5" name="Text Placeholder 4"/>
          <p:cNvSpPr>
            <a:spLocks noGrp="1"/>
          </p:cNvSpPr>
          <p:nvPr>
            <p:ph type="body" sz="quarter" idx="3"/>
          </p:nvPr>
        </p:nvSpPr>
        <p:spPr/>
        <p:txBody>
          <a:bodyPr/>
          <a:lstStyle/>
          <a:p>
            <a:pPr>
              <a:spcBef>
                <a:spcPts val="0"/>
              </a:spcBef>
            </a:pPr>
            <a:r>
              <a:rPr lang="en-GB" dirty="0" smtClean="0">
                <a:latin typeface="Arial" pitchFamily="34" charset="0"/>
                <a:cs typeface="Arial" pitchFamily="34" charset="0"/>
              </a:rPr>
              <a:t>The Developer offered…</a:t>
            </a:r>
            <a:endParaRPr lang="en-GB" dirty="0">
              <a:latin typeface="Arial" pitchFamily="34" charset="0"/>
              <a:cs typeface="Arial" pitchFamily="34" charset="0"/>
            </a:endParaRPr>
          </a:p>
        </p:txBody>
      </p:sp>
      <p:sp>
        <p:nvSpPr>
          <p:cNvPr id="6" name="Content Placeholder 5"/>
          <p:cNvSpPr>
            <a:spLocks noGrp="1"/>
          </p:cNvSpPr>
          <p:nvPr>
            <p:ph sz="quarter" idx="4"/>
          </p:nvPr>
        </p:nvSpPr>
        <p:spPr/>
        <p:txBody>
          <a:bodyPr/>
          <a:lstStyle/>
          <a:p>
            <a:r>
              <a:rPr lang="en-GB" dirty="0" smtClean="0"/>
              <a:t>£2,312,569 in developer contributions</a:t>
            </a:r>
          </a:p>
          <a:p>
            <a:r>
              <a:rPr lang="en-GB" dirty="0" smtClean="0"/>
              <a:t>2% affordable housing</a:t>
            </a:r>
            <a:endParaRPr lang="en-GB" dirty="0"/>
          </a:p>
        </p:txBody>
      </p:sp>
    </p:spTree>
    <p:extLst>
      <p:ext uri="{BB962C8B-B14F-4D97-AF65-F5344CB8AC3E}">
        <p14:creationId xmlns:p14="http://schemas.microsoft.com/office/powerpoint/2010/main" val="337223981"/>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Developers Profit</a:t>
            </a:r>
            <a:endParaRPr lang="en-GB" dirty="0"/>
          </a:p>
        </p:txBody>
      </p:sp>
      <p:sp>
        <p:nvSpPr>
          <p:cNvPr id="3" name="Content Placeholder 2"/>
          <p:cNvSpPr>
            <a:spLocks noGrp="1"/>
          </p:cNvSpPr>
          <p:nvPr>
            <p:ph idx="1"/>
          </p:nvPr>
        </p:nvSpPr>
        <p:spPr>
          <a:xfrm>
            <a:off x="584208" y="1207304"/>
            <a:ext cx="9121327" cy="4525963"/>
          </a:xfrm>
        </p:spPr>
        <p:txBody>
          <a:bodyPr/>
          <a:lstStyle/>
          <a:p>
            <a:pPr marL="0" indent="0">
              <a:buNone/>
            </a:pPr>
            <a:r>
              <a:rPr lang="en-GB" sz="2800" i="1" dirty="0"/>
              <a:t>The appellants supported their calculations by providing letters and emails from six national housebuilders who set out their net profit margin targets for residential developments. The figures ranged from a minimum of 17% to 28%, with the usual target being in the range 20-25%. Those that differentiated between market and affordable housing in their correspondence did not set different profit margins. Due to the level and nature of the supporting evidence, I give great weight it. I conclude that the national housebuilders’ figures are to be preferred and that a figure of 20% of GDV, which is at the lower end of the range, is reasonable.</a:t>
            </a:r>
          </a:p>
        </p:txBody>
      </p:sp>
    </p:spTree>
    <p:extLst>
      <p:ext uri="{BB962C8B-B14F-4D97-AF65-F5344CB8AC3E}">
        <p14:creationId xmlns:p14="http://schemas.microsoft.com/office/powerpoint/2010/main" val="1676017694"/>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Benchmark land value</a:t>
            </a:r>
            <a:endParaRPr lang="en-GB" dirty="0"/>
          </a:p>
        </p:txBody>
      </p:sp>
      <p:sp>
        <p:nvSpPr>
          <p:cNvPr id="3" name="Content Placeholder 2"/>
          <p:cNvSpPr>
            <a:spLocks noGrp="1"/>
          </p:cNvSpPr>
          <p:nvPr>
            <p:ph idx="1"/>
          </p:nvPr>
        </p:nvSpPr>
        <p:spPr>
          <a:xfrm>
            <a:off x="584201" y="1268769"/>
            <a:ext cx="8915400" cy="4525963"/>
          </a:xfrm>
        </p:spPr>
        <p:txBody>
          <a:bodyPr/>
          <a:lstStyle/>
          <a:p>
            <a:pPr marL="0" indent="0">
              <a:buNone/>
            </a:pPr>
            <a:r>
              <a:rPr lang="en-GB" sz="2800" i="1" dirty="0"/>
              <a:t>There is a significant difference in the figures produced by the parties. The Council calculated a Benchmark Land Value of £1,984,000 (reduced to about £1,865,000 when decontamination costs were agreed); the appellants calculate it to be £2,325,000. During the Inquiry reference was made to Current Use Value (CUV) and Existing Use Value (EUV) but it was agreed that these definitions are interchangeable in respect of the calculations used for this site.</a:t>
            </a:r>
          </a:p>
        </p:txBody>
      </p:sp>
    </p:spTree>
    <p:extLst>
      <p:ext uri="{BB962C8B-B14F-4D97-AF65-F5344CB8AC3E}">
        <p14:creationId xmlns:p14="http://schemas.microsoft.com/office/powerpoint/2010/main" val="1850024579"/>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 Appellant’s approach</a:t>
            </a:r>
            <a:endParaRPr lang="en-GB" dirty="0"/>
          </a:p>
        </p:txBody>
      </p:sp>
      <p:sp>
        <p:nvSpPr>
          <p:cNvPr id="3" name="Content Placeholder 2"/>
          <p:cNvSpPr>
            <a:spLocks noGrp="1"/>
          </p:cNvSpPr>
          <p:nvPr>
            <p:ph idx="1"/>
          </p:nvPr>
        </p:nvSpPr>
        <p:spPr/>
        <p:txBody>
          <a:bodyPr/>
          <a:lstStyle/>
          <a:p>
            <a:pPr marL="0" indent="0">
              <a:buNone/>
            </a:pPr>
            <a:r>
              <a:rPr lang="en-GB" i="1" dirty="0"/>
              <a:t>The appellants’ valuation of the site is £2,325,000 based upon 8 acres </a:t>
            </a:r>
            <a:r>
              <a:rPr lang="en-GB" i="1" dirty="0" smtClean="0"/>
              <a:t>of commercial </a:t>
            </a:r>
            <a:r>
              <a:rPr lang="en-GB" i="1" dirty="0"/>
              <a:t>open storage/ industrial land and buildings at £250,000 per </a:t>
            </a:r>
            <a:r>
              <a:rPr lang="en-GB" i="1" dirty="0" smtClean="0"/>
              <a:t>acre and </a:t>
            </a:r>
            <a:r>
              <a:rPr lang="en-GB" i="1" dirty="0"/>
              <a:t>13 acres of settlement fringe at £25,000 per acre. The figure of £</a:t>
            </a:r>
            <a:r>
              <a:rPr lang="en-GB" i="1" dirty="0" smtClean="0"/>
              <a:t>250,000 per </a:t>
            </a:r>
            <a:r>
              <a:rPr lang="en-GB" i="1" dirty="0"/>
              <a:t>acre seems reasonable in the light of the recent sale value achieved at </a:t>
            </a:r>
            <a:r>
              <a:rPr lang="en-GB" i="1" dirty="0" smtClean="0"/>
              <a:t>the smaller </a:t>
            </a:r>
            <a:r>
              <a:rPr lang="en-GB" i="1" dirty="0"/>
              <a:t>site at Paddock Road (£330,000 per acre).</a:t>
            </a:r>
          </a:p>
        </p:txBody>
      </p:sp>
    </p:spTree>
    <p:extLst>
      <p:ext uri="{BB962C8B-B14F-4D97-AF65-F5344CB8AC3E}">
        <p14:creationId xmlns:p14="http://schemas.microsoft.com/office/powerpoint/2010/main" val="3443438747"/>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 Council’s approach</a:t>
            </a:r>
            <a:endParaRPr lang="en-GB" dirty="0"/>
          </a:p>
        </p:txBody>
      </p:sp>
      <p:sp>
        <p:nvSpPr>
          <p:cNvPr id="3" name="Content Placeholder 2"/>
          <p:cNvSpPr>
            <a:spLocks noGrp="1"/>
          </p:cNvSpPr>
          <p:nvPr>
            <p:ph idx="1"/>
          </p:nvPr>
        </p:nvSpPr>
        <p:spPr>
          <a:xfrm>
            <a:off x="584200" y="1351315"/>
            <a:ext cx="8761288" cy="4525963"/>
          </a:xfrm>
        </p:spPr>
        <p:txBody>
          <a:bodyPr/>
          <a:lstStyle/>
          <a:p>
            <a:pPr marL="0" indent="0">
              <a:buNone/>
            </a:pPr>
            <a:r>
              <a:rPr lang="en-GB" sz="2800" i="1" dirty="0"/>
              <a:t>The Council did not use comparators; instead it relied upon a valuation based upon a substantial office scheme on the appeal site. This was based upon the outline planning permission for offices on the site in 2003 that was renewed in 2006 but which has since lapsed...I am concerned about this approach in that the Council has failed to demonstrate that there is any market for such a substantial office development here. Indeed, the only recently completed (2009) office development of comparable scale, The Blade in Reading, is still largely vacant.</a:t>
            </a:r>
          </a:p>
        </p:txBody>
      </p:sp>
    </p:spTree>
    <p:extLst>
      <p:ext uri="{BB962C8B-B14F-4D97-AF65-F5344CB8AC3E}">
        <p14:creationId xmlns:p14="http://schemas.microsoft.com/office/powerpoint/2010/main" val="2152355241"/>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Competitive Return</a:t>
            </a:r>
            <a:endParaRPr lang="en-GB" dirty="0"/>
          </a:p>
        </p:txBody>
      </p:sp>
      <p:sp>
        <p:nvSpPr>
          <p:cNvPr id="3" name="Content Placeholder 2"/>
          <p:cNvSpPr>
            <a:spLocks noGrp="1"/>
          </p:cNvSpPr>
          <p:nvPr>
            <p:ph idx="1"/>
          </p:nvPr>
        </p:nvSpPr>
        <p:spPr>
          <a:xfrm>
            <a:off x="584201" y="1268769"/>
            <a:ext cx="8915400" cy="4525963"/>
          </a:xfrm>
        </p:spPr>
        <p:txBody>
          <a:bodyPr/>
          <a:lstStyle/>
          <a:p>
            <a:pPr marL="0" indent="0">
              <a:buNone/>
            </a:pPr>
            <a:r>
              <a:rPr lang="en-GB" sz="2800" i="1" dirty="0"/>
              <a:t>Determining what constitutes a competitive return inevitably involves making a subjective judgement based upon the evidence. Two very different viewpoints were put forward at the Inquiry with the appellants seeking a land value of £4,750,000 which is roughly the mid-point between the EUV/CUV and the RLV with planning permission for housing and no obligations. This ties in with the 50:50 split between the community and the landowner sought by the appellants. The Council considered that a sum of £1.865m would ensure a competitive return; that is to say the Council’s calculation of the EUV/CUV.</a:t>
            </a:r>
          </a:p>
        </p:txBody>
      </p:sp>
    </p:spTree>
    <p:extLst>
      <p:ext uri="{BB962C8B-B14F-4D97-AF65-F5344CB8AC3E}">
        <p14:creationId xmlns:p14="http://schemas.microsoft.com/office/powerpoint/2010/main" val="1486409335"/>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Competitive Return</a:t>
            </a:r>
            <a:endParaRPr lang="en-GB" dirty="0"/>
          </a:p>
        </p:txBody>
      </p:sp>
      <p:sp>
        <p:nvSpPr>
          <p:cNvPr id="3" name="Content Placeholder 2"/>
          <p:cNvSpPr>
            <a:spLocks noGrp="1"/>
          </p:cNvSpPr>
          <p:nvPr>
            <p:ph idx="1"/>
          </p:nvPr>
        </p:nvSpPr>
        <p:spPr/>
        <p:txBody>
          <a:bodyPr/>
          <a:lstStyle/>
          <a:p>
            <a:pPr marL="0" indent="0">
              <a:buNone/>
            </a:pPr>
            <a:r>
              <a:rPr lang="en-GB" sz="2800" i="1" dirty="0"/>
              <a:t>Paragraph 173 of the Framework says that the costs of any requirements should provide competitive returns to a willing landowner and willing developer to enable the development to be deliverable. The paragraph heading is “Ensuring viability and deliverability”; it is clear that its objective is to ensure that land comes forward for development</a:t>
            </a:r>
            <a:r>
              <a:rPr lang="en-GB" sz="2800" dirty="0"/>
              <a:t>.</a:t>
            </a:r>
          </a:p>
        </p:txBody>
      </p:sp>
    </p:spTree>
    <p:extLst>
      <p:ext uri="{BB962C8B-B14F-4D97-AF65-F5344CB8AC3E}">
        <p14:creationId xmlns:p14="http://schemas.microsoft.com/office/powerpoint/2010/main" val="639202329"/>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Competitive Return</a:t>
            </a:r>
            <a:endParaRPr lang="en-GB" dirty="0"/>
          </a:p>
        </p:txBody>
      </p:sp>
      <p:sp>
        <p:nvSpPr>
          <p:cNvPr id="3" name="Content Placeholder 2"/>
          <p:cNvSpPr>
            <a:spLocks noGrp="1"/>
          </p:cNvSpPr>
          <p:nvPr>
            <p:ph idx="1"/>
          </p:nvPr>
        </p:nvSpPr>
        <p:spPr>
          <a:xfrm>
            <a:off x="584233" y="1351315"/>
            <a:ext cx="8833295" cy="4525963"/>
          </a:xfrm>
        </p:spPr>
        <p:txBody>
          <a:bodyPr/>
          <a:lstStyle/>
          <a:p>
            <a:pPr marL="0" indent="0">
              <a:buNone/>
            </a:pPr>
            <a:r>
              <a:rPr lang="en-GB" sz="2600" i="1" dirty="0"/>
              <a:t>I am not convinced that a land value that equates to the EUV/CUV would provide any incentive to the landowner to sell the site...such a conclusion would not provide any incentive to the landowner to carry out any remediation work. There would be no incentive to sell the land and so such a low return would fail to achieve the delivery of this site for housing development. In these circumstances, and given the fact that in this case only two very different viewpoints on what constitutes a competitive return have been put forward, the appellants’ conclusions are to be preferred. In the scenario preferred by the Council, I do not consider that the appellants would be a willing vendor.</a:t>
            </a:r>
          </a:p>
        </p:txBody>
      </p:sp>
    </p:spTree>
    <p:extLst>
      <p:ext uri="{BB962C8B-B14F-4D97-AF65-F5344CB8AC3E}">
        <p14:creationId xmlns:p14="http://schemas.microsoft.com/office/powerpoint/2010/main" val="4010208221"/>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Viable amount of affordable</a:t>
            </a:r>
            <a:endParaRPr lang="en-GB" dirty="0"/>
          </a:p>
        </p:txBody>
      </p:sp>
      <p:sp>
        <p:nvSpPr>
          <p:cNvPr id="3" name="Content Placeholder 2"/>
          <p:cNvSpPr>
            <a:spLocks noGrp="1"/>
          </p:cNvSpPr>
          <p:nvPr>
            <p:ph idx="1"/>
          </p:nvPr>
        </p:nvSpPr>
        <p:spPr>
          <a:xfrm>
            <a:off x="560515" y="1340777"/>
            <a:ext cx="9121327" cy="4525963"/>
          </a:xfrm>
        </p:spPr>
        <p:txBody>
          <a:bodyPr/>
          <a:lstStyle/>
          <a:p>
            <a:pPr marL="0" indent="0">
              <a:buNone/>
            </a:pPr>
            <a:r>
              <a:rPr lang="en-GB" sz="2800" i="1" dirty="0"/>
              <a:t>The RICS GN says that any planning obligations imposed on a development will need to be paid out of the uplift in the value of the land but it cannot use up the whole of the difference, other than in exceptional circumstances, as that would remove the likelihood of land being released for development. That is exactly what is at issue here in that the Council’s valuation witness, in cross examination, stated that a landowner should be content to receive what the land is worth, that is to say the </a:t>
            </a:r>
            <a:r>
              <a:rPr lang="en-GB" sz="2800" i="1" dirty="0" err="1"/>
              <a:t>SV</a:t>
            </a:r>
            <a:r>
              <a:rPr lang="en-GB" sz="2800" i="1" dirty="0"/>
              <a:t>. In his opinion this stands at £1.865m. I accept that, if this figure was agreed (and it is not), it would mean that the development would be viable. </a:t>
            </a:r>
          </a:p>
        </p:txBody>
      </p:sp>
    </p:spTree>
    <p:extLst>
      <p:ext uri="{BB962C8B-B14F-4D97-AF65-F5344CB8AC3E}">
        <p14:creationId xmlns:p14="http://schemas.microsoft.com/office/powerpoint/2010/main" val="1135403629"/>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Viable amount of affordable</a:t>
            </a:r>
            <a:endParaRPr lang="en-GB" dirty="0"/>
          </a:p>
        </p:txBody>
      </p:sp>
      <p:sp>
        <p:nvSpPr>
          <p:cNvPr id="3" name="Content Placeholder 2"/>
          <p:cNvSpPr>
            <a:spLocks noGrp="1"/>
          </p:cNvSpPr>
          <p:nvPr>
            <p:ph idx="1"/>
          </p:nvPr>
        </p:nvSpPr>
        <p:spPr>
          <a:xfrm>
            <a:off x="560516" y="1268769"/>
            <a:ext cx="9145016" cy="4525963"/>
          </a:xfrm>
        </p:spPr>
        <p:txBody>
          <a:bodyPr/>
          <a:lstStyle/>
          <a:p>
            <a:pPr marL="0" indent="0">
              <a:buNone/>
            </a:pPr>
            <a:r>
              <a:rPr lang="en-GB" sz="2800" i="1" dirty="0"/>
              <a:t>However, it would not result in the land being released for development. Not only is this </a:t>
            </a:r>
            <a:r>
              <a:rPr lang="en-GB" sz="2800" i="1" dirty="0" err="1"/>
              <a:t>SV</a:t>
            </a:r>
            <a:r>
              <a:rPr lang="en-GB" sz="2800" i="1" dirty="0"/>
              <a:t> well below that calculated by the appellants, there is no incentive to sell. In short, the appellants would not be willing landowners. If a site is not willingly delivered, development will not take place. The appellants, rightly in my opinion, say that this would not represent a competitive return. They argue that the uplift in value should be split 50:50 between the landowner and the Council. This would, in this instance, represent the identified s106 requirements being paid as well as a contribution of 2% of the dwellings as affordable housing.</a:t>
            </a:r>
          </a:p>
        </p:txBody>
      </p:sp>
    </p:spTree>
    <p:extLst>
      <p:ext uri="{BB962C8B-B14F-4D97-AF65-F5344CB8AC3E}">
        <p14:creationId xmlns:p14="http://schemas.microsoft.com/office/powerpoint/2010/main" val="201079785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1"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25168" y="3897635"/>
            <a:ext cx="2007552" cy="19076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3351713" y="1863529"/>
            <a:ext cx="1844041" cy="1529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6177144" y="1813511"/>
            <a:ext cx="1822087" cy="1759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GB" dirty="0" smtClean="0"/>
              <a:t>Discretionary policies</a:t>
            </a:r>
            <a:endParaRPr lang="en-GB" dirty="0"/>
          </a:p>
        </p:txBody>
      </p:sp>
      <p:pic>
        <p:nvPicPr>
          <p:cNvPr id="4" name="Picture 6" descr="http://www.carbontrust.com/ImageGen.ashx?image=/media/127429/solar-panels.jpg&amp;format=jpg&amp;compression=80&amp;width=588&amp;constrain=true"/>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324984" y="4149080"/>
            <a:ext cx="1844040" cy="139557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360712" y="1843539"/>
            <a:ext cx="936104" cy="1569562"/>
          </a:xfrm>
          <a:prstGeom prst="rect">
            <a:avLst/>
          </a:prstGeom>
          <a:noFill/>
        </p:spPr>
        <p:txBody>
          <a:bodyPr wrap="square" lIns="91268" tIns="45634" rIns="91268" bIns="45634"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GB" sz="9600" b="1" spc="50" dirty="0" smtClean="0">
                <a:ln w="11430"/>
                <a:solidFill>
                  <a:srgbClr val="92D050"/>
                </a:solidFill>
                <a:effectLst>
                  <a:outerShdw blurRad="76200" dist="50800" dir="5400000" algn="tl" rotWithShape="0">
                    <a:srgbClr val="000000">
                      <a:alpha val="65000"/>
                    </a:srgbClr>
                  </a:outerShdw>
                </a:effectLst>
              </a:rPr>
              <a:t>+</a:t>
            </a:r>
            <a:endParaRPr lang="en-GB" sz="9600" b="1" spc="50" dirty="0">
              <a:ln w="11430"/>
              <a:solidFill>
                <a:srgbClr val="92D050"/>
              </a:solidFill>
              <a:effectLst>
                <a:outerShdw blurRad="76200" dist="50800" dir="5400000" algn="tl" rotWithShape="0">
                  <a:srgbClr val="000000">
                    <a:alpha val="65000"/>
                  </a:srgbClr>
                </a:outerShdw>
              </a:effectLst>
            </a:endParaRPr>
          </a:p>
        </p:txBody>
      </p:sp>
      <p:sp>
        <p:nvSpPr>
          <p:cNvPr id="14" name="TextBox 13"/>
          <p:cNvSpPr txBox="1"/>
          <p:nvPr/>
        </p:nvSpPr>
        <p:spPr>
          <a:xfrm>
            <a:off x="2360712" y="4125910"/>
            <a:ext cx="936104" cy="1569562"/>
          </a:xfrm>
          <a:prstGeom prst="rect">
            <a:avLst/>
          </a:prstGeom>
          <a:noFill/>
        </p:spPr>
        <p:txBody>
          <a:bodyPr wrap="square" lIns="91268" tIns="45634" rIns="91268" bIns="45634"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GB" sz="9600" b="1" spc="50" dirty="0">
                <a:ln w="11430"/>
                <a:solidFill>
                  <a:srgbClr val="92D050"/>
                </a:solidFill>
                <a:effectLst>
                  <a:outerShdw blurRad="76200" dist="50800" dir="5400000" algn="tl" rotWithShape="0">
                    <a:srgbClr val="000000">
                      <a:alpha val="65000"/>
                    </a:srgbClr>
                  </a:outerShdw>
                </a:effectLst>
              </a:rPr>
              <a:t>+</a:t>
            </a:r>
          </a:p>
        </p:txBody>
      </p:sp>
      <p:sp>
        <p:nvSpPr>
          <p:cNvPr id="15" name="TextBox 14"/>
          <p:cNvSpPr txBox="1"/>
          <p:nvPr/>
        </p:nvSpPr>
        <p:spPr>
          <a:xfrm>
            <a:off x="5241032" y="1908435"/>
            <a:ext cx="936104" cy="1569562"/>
          </a:xfrm>
          <a:prstGeom prst="rect">
            <a:avLst/>
          </a:prstGeom>
          <a:noFill/>
        </p:spPr>
        <p:txBody>
          <a:bodyPr wrap="square" lIns="91268" tIns="45634" rIns="91268" bIns="45634"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GB" sz="9600" b="1" spc="50" dirty="0">
                <a:ln w="11430"/>
                <a:solidFill>
                  <a:srgbClr val="92D050"/>
                </a:solidFill>
                <a:effectLst>
                  <a:outerShdw blurRad="76200" dist="50800" dir="5400000" algn="tl" rotWithShape="0">
                    <a:srgbClr val="000000">
                      <a:alpha val="65000"/>
                    </a:srgbClr>
                  </a:outerShdw>
                </a:effectLst>
              </a:rPr>
              <a:t>+</a:t>
            </a:r>
          </a:p>
        </p:txBody>
      </p:sp>
      <p:sp>
        <p:nvSpPr>
          <p:cNvPr id="16" name="TextBox 15"/>
          <p:cNvSpPr txBox="1"/>
          <p:nvPr/>
        </p:nvSpPr>
        <p:spPr>
          <a:xfrm>
            <a:off x="5248260" y="4125910"/>
            <a:ext cx="936104" cy="1569562"/>
          </a:xfrm>
          <a:prstGeom prst="rect">
            <a:avLst/>
          </a:prstGeom>
          <a:noFill/>
        </p:spPr>
        <p:txBody>
          <a:bodyPr wrap="square" lIns="91268" tIns="45634" rIns="91268" bIns="45634"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GB" sz="9600" b="1" spc="50" dirty="0">
                <a:ln w="11430"/>
                <a:solidFill>
                  <a:srgbClr val="92D050"/>
                </a:solidFill>
                <a:effectLst>
                  <a:outerShdw blurRad="76200" dist="50800" dir="5400000" algn="tl" rotWithShape="0">
                    <a:srgbClr val="000000">
                      <a:alpha val="65000"/>
                    </a:srgbClr>
                  </a:outerShdw>
                </a:effectLst>
              </a:rPr>
              <a:t>=</a:t>
            </a:r>
          </a:p>
        </p:txBody>
      </p:sp>
      <p:sp>
        <p:nvSpPr>
          <p:cNvPr id="17" name="TextBox 16"/>
          <p:cNvSpPr txBox="1"/>
          <p:nvPr/>
        </p:nvSpPr>
        <p:spPr>
          <a:xfrm>
            <a:off x="6184364" y="3897635"/>
            <a:ext cx="3449156" cy="2123559"/>
          </a:xfrm>
          <a:prstGeom prst="rect">
            <a:avLst/>
          </a:prstGeom>
          <a:noFill/>
        </p:spPr>
        <p:txBody>
          <a:bodyPr wrap="square" lIns="91268" tIns="45634" rIns="91268" bIns="45634"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GB" b="1" spc="50" dirty="0">
                <a:ln w="11430"/>
                <a:solidFill>
                  <a:srgbClr val="92D050"/>
                </a:solidFill>
                <a:effectLst>
                  <a:outerShdw blurRad="76200" dist="50800" dir="5400000" algn="tl" rotWithShape="0">
                    <a:srgbClr val="000000">
                      <a:alpha val="65000"/>
                    </a:srgbClr>
                  </a:outerShdw>
                </a:effectLst>
              </a:rPr>
              <a:t>Cumulative impact of policies</a:t>
            </a:r>
          </a:p>
        </p:txBody>
      </p:sp>
      <p:sp>
        <p:nvSpPr>
          <p:cNvPr id="19" name="TextBox 18"/>
          <p:cNvSpPr txBox="1"/>
          <p:nvPr/>
        </p:nvSpPr>
        <p:spPr>
          <a:xfrm rot="19520875">
            <a:off x="2528596" y="2371889"/>
            <a:ext cx="3449156" cy="400011"/>
          </a:xfrm>
          <a:prstGeom prst="rect">
            <a:avLst/>
          </a:prstGeom>
          <a:noFill/>
        </p:spPr>
        <p:txBody>
          <a:bodyPr wrap="square" lIns="91268" tIns="45634" rIns="91268" bIns="45634"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GB" sz="2000" b="1" spc="50" dirty="0">
                <a:ln w="11430"/>
                <a:solidFill>
                  <a:srgbClr val="92D050"/>
                </a:solidFill>
                <a:effectLst>
                  <a:outerShdw blurRad="76200" dist="50800" dir="5400000" algn="tl" rotWithShape="0">
                    <a:srgbClr val="000000">
                      <a:alpha val="65000"/>
                    </a:srgbClr>
                  </a:outerShdw>
                </a:effectLst>
              </a:rPr>
              <a:t>Open </a:t>
            </a:r>
            <a:r>
              <a:rPr lang="en-GB" sz="2000" b="1" spc="50" dirty="0" smtClean="0">
                <a:ln w="11430"/>
                <a:solidFill>
                  <a:srgbClr val="92D050"/>
                </a:solidFill>
                <a:effectLst>
                  <a:outerShdw blurRad="76200" dist="50800" dir="5400000" algn="tl" rotWithShape="0">
                    <a:srgbClr val="000000">
                      <a:alpha val="65000"/>
                    </a:srgbClr>
                  </a:outerShdw>
                </a:effectLst>
              </a:rPr>
              <a:t>space &amp; SUDs</a:t>
            </a:r>
            <a:endParaRPr lang="en-GB" sz="2000" b="1" spc="50" dirty="0">
              <a:ln w="11430"/>
              <a:solidFill>
                <a:srgbClr val="92D050"/>
              </a:solidFill>
              <a:effectLst>
                <a:outerShdw blurRad="76200" dist="50800" dir="5400000" algn="tl" rotWithShape="0">
                  <a:srgbClr val="000000">
                    <a:alpha val="65000"/>
                  </a:srgbClr>
                </a:outerShdw>
              </a:effectLst>
            </a:endParaRPr>
          </a:p>
        </p:txBody>
      </p:sp>
      <p:sp>
        <p:nvSpPr>
          <p:cNvPr id="20" name="TextBox 19"/>
          <p:cNvSpPr txBox="1"/>
          <p:nvPr/>
        </p:nvSpPr>
        <p:spPr>
          <a:xfrm rot="19520875">
            <a:off x="5363601" y="2429957"/>
            <a:ext cx="3449156" cy="400011"/>
          </a:xfrm>
          <a:prstGeom prst="rect">
            <a:avLst/>
          </a:prstGeom>
          <a:noFill/>
        </p:spPr>
        <p:txBody>
          <a:bodyPr wrap="square" lIns="91268" tIns="45634" rIns="91268" bIns="45634"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GB" sz="2000" b="1" spc="50" dirty="0" smtClean="0">
                <a:ln w="11430"/>
                <a:solidFill>
                  <a:srgbClr val="92D050"/>
                </a:solidFill>
                <a:effectLst>
                  <a:outerShdw blurRad="76200" dist="50800" dir="5400000" algn="tl" rotWithShape="0">
                    <a:srgbClr val="000000">
                      <a:alpha val="65000"/>
                    </a:srgbClr>
                  </a:outerShdw>
                </a:effectLst>
              </a:rPr>
              <a:t>Space </a:t>
            </a:r>
            <a:r>
              <a:rPr lang="en-GB" sz="2000" b="1" spc="50" dirty="0">
                <a:ln w="11430"/>
                <a:solidFill>
                  <a:srgbClr val="92D050"/>
                </a:solidFill>
                <a:effectLst>
                  <a:outerShdw blurRad="76200" dist="50800" dir="5400000" algn="tl" rotWithShape="0">
                    <a:srgbClr val="000000">
                      <a:alpha val="65000"/>
                    </a:srgbClr>
                  </a:outerShdw>
                </a:effectLst>
              </a:rPr>
              <a:t>standards</a:t>
            </a:r>
          </a:p>
        </p:txBody>
      </p:sp>
      <p:sp>
        <p:nvSpPr>
          <p:cNvPr id="22" name="TextBox 21"/>
          <p:cNvSpPr txBox="1"/>
          <p:nvPr/>
        </p:nvSpPr>
        <p:spPr>
          <a:xfrm rot="19520875">
            <a:off x="2488088" y="4820161"/>
            <a:ext cx="3449156" cy="400011"/>
          </a:xfrm>
          <a:prstGeom prst="rect">
            <a:avLst/>
          </a:prstGeom>
          <a:noFill/>
        </p:spPr>
        <p:txBody>
          <a:bodyPr wrap="square" lIns="91268" tIns="45634" rIns="91268" bIns="45634"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GB" sz="2000" b="1" spc="50" dirty="0">
                <a:ln w="11430"/>
                <a:solidFill>
                  <a:srgbClr val="92D050"/>
                </a:solidFill>
                <a:effectLst>
                  <a:outerShdw blurRad="76200" dist="50800" dir="5400000" algn="tl" rotWithShape="0">
                    <a:srgbClr val="000000">
                      <a:alpha val="65000"/>
                    </a:srgbClr>
                  </a:outerShdw>
                </a:effectLst>
              </a:rPr>
              <a:t>Energy &amp; Renewables</a:t>
            </a:r>
          </a:p>
        </p:txBody>
      </p:sp>
      <p:sp>
        <p:nvSpPr>
          <p:cNvPr id="21" name="TextBox 20"/>
          <p:cNvSpPr txBox="1"/>
          <p:nvPr/>
        </p:nvSpPr>
        <p:spPr>
          <a:xfrm rot="19520875">
            <a:off x="-140734" y="4710748"/>
            <a:ext cx="3449156" cy="400011"/>
          </a:xfrm>
          <a:prstGeom prst="rect">
            <a:avLst/>
          </a:prstGeom>
          <a:noFill/>
        </p:spPr>
        <p:txBody>
          <a:bodyPr wrap="square" lIns="91268" tIns="45634" rIns="91268" bIns="45634"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GB" sz="2000" b="1" spc="50" dirty="0">
                <a:ln w="11430"/>
                <a:solidFill>
                  <a:srgbClr val="92D050"/>
                </a:solidFill>
                <a:effectLst>
                  <a:outerShdw blurRad="76200" dist="50800" dir="5400000" algn="tl" rotWithShape="0">
                    <a:srgbClr val="000000">
                      <a:alpha val="65000"/>
                    </a:srgbClr>
                  </a:outerShdw>
                </a:effectLst>
              </a:rPr>
              <a:t>Affordable Housing</a:t>
            </a:r>
          </a:p>
        </p:txBody>
      </p:sp>
      <p:pic>
        <p:nvPicPr>
          <p:cNvPr id="5" name="Picture 4" descr="Home Quality Mark"/>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560517" y="2106686"/>
            <a:ext cx="1832586" cy="893097"/>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p:cNvSpPr txBox="1"/>
          <p:nvPr/>
        </p:nvSpPr>
        <p:spPr>
          <a:xfrm rot="19520875">
            <a:off x="28040" y="2418748"/>
            <a:ext cx="3449156" cy="400011"/>
          </a:xfrm>
          <a:prstGeom prst="rect">
            <a:avLst/>
          </a:prstGeom>
          <a:noFill/>
        </p:spPr>
        <p:txBody>
          <a:bodyPr wrap="square" lIns="91268" tIns="45634" rIns="91268" bIns="45634"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GB" sz="2000" b="1" spc="50" dirty="0" smtClean="0">
                <a:ln w="11430"/>
                <a:solidFill>
                  <a:srgbClr val="92D050"/>
                </a:solidFill>
                <a:effectLst>
                  <a:outerShdw blurRad="76200" dist="50800" dir="5400000" algn="tl" rotWithShape="0">
                    <a:srgbClr val="000000">
                      <a:alpha val="65000"/>
                    </a:srgbClr>
                  </a:outerShdw>
                </a:effectLst>
              </a:rPr>
              <a:t>Design </a:t>
            </a:r>
            <a:r>
              <a:rPr lang="en-GB" sz="2000" b="1" spc="50" dirty="0">
                <a:ln w="11430"/>
                <a:solidFill>
                  <a:srgbClr val="92D050"/>
                </a:solidFill>
                <a:effectLst>
                  <a:outerShdw blurRad="76200" dist="50800" dir="5400000" algn="tl" rotWithShape="0">
                    <a:srgbClr val="000000">
                      <a:alpha val="65000"/>
                    </a:srgbClr>
                  </a:outerShdw>
                </a:effectLst>
              </a:rPr>
              <a:t>standards</a:t>
            </a:r>
          </a:p>
        </p:txBody>
      </p:sp>
    </p:spTree>
    <p:extLst>
      <p:ext uri="{BB962C8B-B14F-4D97-AF65-F5344CB8AC3E}">
        <p14:creationId xmlns:p14="http://schemas.microsoft.com/office/powerpoint/2010/main" val="1322286943"/>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And finally</a:t>
            </a:r>
            <a:endParaRPr lang="en-GB" dirty="0"/>
          </a:p>
        </p:txBody>
      </p:sp>
      <p:sp>
        <p:nvSpPr>
          <p:cNvPr id="3" name="Content Placeholder 2"/>
          <p:cNvSpPr>
            <a:spLocks noGrp="1"/>
          </p:cNvSpPr>
          <p:nvPr>
            <p:ph idx="1"/>
          </p:nvPr>
        </p:nvSpPr>
        <p:spPr/>
        <p:txBody>
          <a:bodyPr/>
          <a:lstStyle/>
          <a:p>
            <a:pPr marL="0" indent="0">
              <a:buNone/>
            </a:pPr>
            <a:r>
              <a:rPr lang="en-GB" i="1" dirty="0"/>
              <a:t>I conclude on this issue that, allowing the landowner a competitive return </a:t>
            </a:r>
            <a:r>
              <a:rPr lang="en-GB" i="1" dirty="0" smtClean="0"/>
              <a:t>of 50</a:t>
            </a:r>
            <a:r>
              <a:rPr lang="en-GB" i="1" dirty="0"/>
              <a:t>% of the uplift in value, the calculations in the development </a:t>
            </a:r>
            <a:r>
              <a:rPr lang="en-GB" i="1" dirty="0" smtClean="0"/>
              <a:t>appraisal allowing </a:t>
            </a:r>
            <a:r>
              <a:rPr lang="en-GB" i="1" dirty="0"/>
              <a:t>for 2% affordable housing are reasonable and demonstrate that at </a:t>
            </a:r>
            <a:r>
              <a:rPr lang="en-GB" i="1" dirty="0" smtClean="0"/>
              <a:t>this level </a:t>
            </a:r>
            <a:r>
              <a:rPr lang="en-GB" i="1" dirty="0"/>
              <a:t>of affordable housing the development would be viable (Document 26</a:t>
            </a:r>
            <a:r>
              <a:rPr lang="en-GB" i="1" dirty="0" smtClean="0"/>
              <a:t>). The </a:t>
            </a:r>
            <a:r>
              <a:rPr lang="en-GB" i="1" dirty="0"/>
              <a:t>only alterations to these calculations are the relatively </a:t>
            </a:r>
            <a:r>
              <a:rPr lang="en-GB" i="1" dirty="0" smtClean="0"/>
              <a:t>minor…</a:t>
            </a:r>
            <a:endParaRPr lang="en-GB" i="1" dirty="0"/>
          </a:p>
        </p:txBody>
      </p:sp>
    </p:spTree>
    <p:extLst>
      <p:ext uri="{BB962C8B-B14F-4D97-AF65-F5344CB8AC3E}">
        <p14:creationId xmlns:p14="http://schemas.microsoft.com/office/powerpoint/2010/main" val="1835880433"/>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endParaRPr lang="en-US"/>
          </a:p>
        </p:txBody>
      </p:sp>
      <p:sp>
        <p:nvSpPr>
          <p:cNvPr id="47107" name="Rectangle 3"/>
          <p:cNvSpPr>
            <a:spLocks noGrp="1" noChangeArrowheads="1"/>
          </p:cNvSpPr>
          <p:nvPr>
            <p:ph type="body" idx="1"/>
          </p:nvPr>
        </p:nvSpPr>
        <p:spPr/>
        <p:txBody>
          <a:bodyPr/>
          <a:lstStyle/>
          <a:p>
            <a:endParaRPr lang="en-US"/>
          </a:p>
        </p:txBody>
      </p:sp>
      <p:pic>
        <p:nvPicPr>
          <p:cNvPr id="47110" name="Picture 6" descr="pas_contact_background"/>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26959"/>
            <a:ext cx="9906000" cy="6843713"/>
          </a:xfrm>
          <a:prstGeom prst="rect">
            <a:avLst/>
          </a:prstGeom>
          <a:noFill/>
          <a:extLst>
            <a:ext uri="{909E8E84-426E-40DD-AFC4-6F175D3DCCD1}">
              <a14:hiddenFill xmlns:a14="http://schemas.microsoft.com/office/drawing/2010/main">
                <a:solidFill>
                  <a:srgbClr val="FFFFFF"/>
                </a:solidFill>
              </a14:hiddenFill>
            </a:ext>
          </a:extLst>
        </p:spPr>
      </p:pic>
      <p:sp>
        <p:nvSpPr>
          <p:cNvPr id="47109" name="Text Box 5"/>
          <p:cNvSpPr txBox="1">
            <a:spLocks noChangeArrowheads="1"/>
          </p:cNvSpPr>
          <p:nvPr/>
        </p:nvSpPr>
        <p:spPr bwMode="auto">
          <a:xfrm>
            <a:off x="1011210" y="260661"/>
            <a:ext cx="8301483" cy="5909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268" tIns="45634" rIns="91268" bIns="45634">
            <a:spAutoFit/>
          </a:bodyPr>
          <a:lstStyle/>
          <a:p>
            <a:r>
              <a:rPr lang="en-GB" sz="4000" b="1" dirty="0">
                <a:solidFill>
                  <a:schemeClr val="tx1"/>
                </a:solidFill>
              </a:rPr>
              <a:t>Contact us</a:t>
            </a:r>
            <a:br>
              <a:rPr lang="en-GB" sz="4000" b="1" dirty="0">
                <a:solidFill>
                  <a:schemeClr val="tx1"/>
                </a:solidFill>
              </a:rPr>
            </a:br>
            <a:endParaRPr lang="en-GB" sz="4800" b="1" dirty="0">
              <a:solidFill>
                <a:schemeClr val="tx1"/>
              </a:solidFill>
            </a:endParaRPr>
          </a:p>
          <a:p>
            <a:endParaRPr lang="en-GB" sz="2000" dirty="0">
              <a:solidFill>
                <a:schemeClr val="tx1"/>
              </a:solidFill>
            </a:endParaRPr>
          </a:p>
          <a:p>
            <a:endParaRPr lang="en-GB" sz="2000" dirty="0">
              <a:solidFill>
                <a:schemeClr val="tx1"/>
              </a:solidFill>
            </a:endParaRPr>
          </a:p>
          <a:p>
            <a:endParaRPr lang="en-GB" sz="2000" dirty="0">
              <a:solidFill>
                <a:schemeClr val="tx1"/>
              </a:solidFill>
            </a:endParaRPr>
          </a:p>
          <a:p>
            <a:endParaRPr lang="en-GB" sz="2000" dirty="0">
              <a:solidFill>
                <a:schemeClr val="tx1"/>
              </a:solidFill>
            </a:endParaRPr>
          </a:p>
          <a:p>
            <a:endParaRPr lang="en-GB" sz="2000" dirty="0">
              <a:solidFill>
                <a:schemeClr val="tx1"/>
              </a:solidFill>
            </a:endParaRPr>
          </a:p>
          <a:p>
            <a:endParaRPr lang="en-GB" sz="2000" dirty="0">
              <a:solidFill>
                <a:schemeClr val="tx1"/>
              </a:solidFill>
            </a:endParaRPr>
          </a:p>
          <a:p>
            <a:endParaRPr lang="en-GB" sz="2000" dirty="0">
              <a:solidFill>
                <a:schemeClr val="tx1"/>
              </a:solidFill>
            </a:endParaRPr>
          </a:p>
          <a:p>
            <a:endParaRPr lang="en-GB" sz="2000" dirty="0" smtClean="0">
              <a:solidFill>
                <a:schemeClr val="tx1"/>
              </a:solidFill>
            </a:endParaRPr>
          </a:p>
          <a:p>
            <a:endParaRPr lang="en-GB" sz="2000" dirty="0">
              <a:solidFill>
                <a:schemeClr val="tx1"/>
              </a:solidFill>
            </a:endParaRPr>
          </a:p>
          <a:p>
            <a:endParaRPr lang="en-GB" sz="2000" dirty="0" smtClean="0">
              <a:solidFill>
                <a:schemeClr val="tx1"/>
              </a:solidFill>
            </a:endParaRPr>
          </a:p>
          <a:p>
            <a:endParaRPr lang="en-GB" sz="2000" dirty="0">
              <a:solidFill>
                <a:schemeClr val="tx1"/>
              </a:solidFill>
            </a:endParaRPr>
          </a:p>
          <a:p>
            <a:endParaRPr lang="en-GB" sz="1000" dirty="0">
              <a:solidFill>
                <a:schemeClr val="tx1"/>
              </a:solidFill>
            </a:endParaRPr>
          </a:p>
          <a:p>
            <a:r>
              <a:rPr lang="en-GB" sz="2000" dirty="0">
                <a:solidFill>
                  <a:schemeClr val="tx1"/>
                </a:solidFill>
              </a:rPr>
              <a:t>David Carlisle</a:t>
            </a:r>
          </a:p>
          <a:p>
            <a:pPr lvl="0"/>
            <a:r>
              <a:rPr lang="en-GB" sz="2000" dirty="0">
                <a:solidFill>
                  <a:schemeClr val="tx1"/>
                </a:solidFill>
              </a:rPr>
              <a:t>Email	</a:t>
            </a:r>
            <a:r>
              <a:rPr lang="en-GB" sz="2000" b="1" dirty="0">
                <a:solidFill>
                  <a:srgbClr val="669900"/>
                </a:solidFill>
              </a:rPr>
              <a:t>david.a.carlisle@aecom.com</a:t>
            </a:r>
          </a:p>
          <a:p>
            <a:r>
              <a:rPr lang="en-US" sz="2000" dirty="0">
                <a:solidFill>
                  <a:schemeClr val="tx1"/>
                </a:solidFill>
              </a:rPr>
              <a:t>Phone	020 7821 4194 / 07827353558</a:t>
            </a:r>
            <a:endParaRPr lang="en-US" sz="2800" dirty="0">
              <a:solidFill>
                <a:schemeClr val="tx1"/>
              </a:solidFill>
            </a:endParaRPr>
          </a:p>
        </p:txBody>
      </p:sp>
      <p:pic>
        <p:nvPicPr>
          <p:cNvPr id="1026" name="Picture 1" descr="image00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393182" y="260655"/>
            <a:ext cx="3096347" cy="3539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descr="C:\Users\davcar\Downloads\AECOM LOGO.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257258" y="5373216"/>
            <a:ext cx="2223592" cy="7943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651758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Viable policies?</a:t>
            </a:r>
            <a:endParaRPr lang="en-GB" dirty="0"/>
          </a:p>
        </p:txBody>
      </p:sp>
      <p:pic>
        <p:nvPicPr>
          <p:cNvPr id="5" name="Content Placeholder 4" descr="Cumulative Impact of Policy.JPG"/>
          <p:cNvPicPr>
            <a:picLocks noGrp="1" noChangeAspect="1"/>
          </p:cNvPicPr>
          <p:nvPr>
            <p:ph idx="1"/>
          </p:nvPr>
        </p:nvPicPr>
        <p:blipFill>
          <a:blip r:embed="rId3" cstate="email">
            <a:extLst>
              <a:ext uri="{28A0092B-C50C-407E-A947-70E740481C1C}">
                <a14:useLocalDpi xmlns:a14="http://schemas.microsoft.com/office/drawing/2010/main"/>
              </a:ext>
            </a:extLst>
          </a:blip>
          <a:srcRect/>
          <a:stretch>
            <a:fillRect/>
          </a:stretch>
        </p:blipFill>
        <p:spPr>
          <a:xfrm>
            <a:off x="0" y="1556792"/>
            <a:ext cx="9747842" cy="4516438"/>
          </a:xfrm>
        </p:spPr>
      </p:pic>
    </p:spTree>
    <p:extLst>
      <p:ext uri="{BB962C8B-B14F-4D97-AF65-F5344CB8AC3E}">
        <p14:creationId xmlns:p14="http://schemas.microsoft.com/office/powerpoint/2010/main" val="220065638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Examination – NPPF 182</a:t>
            </a:r>
          </a:p>
        </p:txBody>
      </p:sp>
      <p:sp>
        <p:nvSpPr>
          <p:cNvPr id="3" name="Content Placeholder 2"/>
          <p:cNvSpPr>
            <a:spLocks noGrp="1"/>
          </p:cNvSpPr>
          <p:nvPr>
            <p:ph idx="1"/>
          </p:nvPr>
        </p:nvSpPr>
        <p:spPr>
          <a:xfrm>
            <a:off x="560517" y="1279313"/>
            <a:ext cx="9217024" cy="4525963"/>
          </a:xfrm>
        </p:spPr>
        <p:txBody>
          <a:bodyPr/>
          <a:lstStyle/>
          <a:p>
            <a:pPr marL="0" indent="0">
              <a:buNone/>
            </a:pPr>
            <a:r>
              <a:rPr lang="en-GB" sz="2800" dirty="0"/>
              <a:t>The inspector will examine if plan is in accordance with the Duty to Cooperate, legal requirements, and whether it is “sound”:</a:t>
            </a:r>
          </a:p>
          <a:p>
            <a:r>
              <a:rPr lang="en-GB" sz="2800" b="1" dirty="0"/>
              <a:t>Positively prepared </a:t>
            </a:r>
            <a:r>
              <a:rPr lang="en-GB" sz="2800" dirty="0"/>
              <a:t>– the plan should be prepared based on a strategy which seeks to meet objectively assessed requirements</a:t>
            </a:r>
          </a:p>
          <a:p>
            <a:r>
              <a:rPr lang="en-GB" sz="2800" b="1" dirty="0"/>
              <a:t>Justified </a:t>
            </a:r>
          </a:p>
          <a:p>
            <a:r>
              <a:rPr lang="en-GB" sz="2800" b="1" dirty="0"/>
              <a:t>Effective </a:t>
            </a:r>
            <a:r>
              <a:rPr lang="en-GB" sz="2800" dirty="0"/>
              <a:t>– the plan should be deliverable over its period and based on effective joint working on cross-boundary strategic priorities</a:t>
            </a:r>
          </a:p>
          <a:p>
            <a:r>
              <a:rPr lang="en-GB" sz="2800" b="1" dirty="0"/>
              <a:t>Consistent with national policy</a:t>
            </a:r>
            <a:endParaRPr lang="en-GB" sz="2800" dirty="0"/>
          </a:p>
        </p:txBody>
      </p:sp>
    </p:spTree>
    <p:extLst>
      <p:ext uri="{BB962C8B-B14F-4D97-AF65-F5344CB8AC3E}">
        <p14:creationId xmlns:p14="http://schemas.microsoft.com/office/powerpoint/2010/main" val="202157258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p:cNvSpPr>
            <a:spLocks noGrp="1"/>
          </p:cNvSpPr>
          <p:nvPr>
            <p:ph type="title"/>
          </p:nvPr>
        </p:nvSpPr>
        <p:spPr/>
        <p:txBody>
          <a:bodyPr/>
          <a:lstStyle/>
          <a:p>
            <a:pPr eaLnBrk="1" hangingPunct="1"/>
            <a:r>
              <a:rPr lang="en-GB" dirty="0">
                <a:latin typeface="Arial" charset="0"/>
                <a:cs typeface="Arial" charset="0"/>
              </a:rPr>
              <a:t>Non – Statutory Guidance</a:t>
            </a:r>
          </a:p>
        </p:txBody>
      </p:sp>
      <p:sp>
        <p:nvSpPr>
          <p:cNvPr id="22530" name="Content Placeholder 2"/>
          <p:cNvSpPr>
            <a:spLocks noGrp="1"/>
          </p:cNvSpPr>
          <p:nvPr>
            <p:ph idx="1"/>
          </p:nvPr>
        </p:nvSpPr>
        <p:spPr>
          <a:xfrm>
            <a:off x="495300" y="1484796"/>
            <a:ext cx="4457700" cy="4525963"/>
          </a:xfrm>
        </p:spPr>
        <p:txBody>
          <a:bodyPr/>
          <a:lstStyle/>
          <a:p>
            <a:r>
              <a:rPr lang="en-GB" b="1" dirty="0">
                <a:latin typeface="Arial" charset="0"/>
                <a:cs typeface="Arial" charset="0"/>
              </a:rPr>
              <a:t>Viability Testing in Local Plans – Advice for planning practitioners</a:t>
            </a:r>
            <a:r>
              <a:rPr lang="en-GB" dirty="0">
                <a:latin typeface="Arial" charset="0"/>
                <a:cs typeface="Arial" charset="0"/>
              </a:rPr>
              <a:t> (June </a:t>
            </a:r>
            <a:r>
              <a:rPr lang="en-GB" dirty="0" smtClean="0">
                <a:latin typeface="Arial" charset="0"/>
                <a:cs typeface="Arial" charset="0"/>
              </a:rPr>
              <a:t>2012). LHDG</a:t>
            </a:r>
          </a:p>
          <a:p>
            <a:r>
              <a:rPr lang="en-GB" b="1" dirty="0" smtClean="0">
                <a:latin typeface="Arial" charset="0"/>
                <a:cs typeface="Arial" charset="0"/>
              </a:rPr>
              <a:t>Financial </a:t>
            </a:r>
            <a:r>
              <a:rPr lang="en-GB" b="1" dirty="0">
                <a:latin typeface="Arial" charset="0"/>
                <a:cs typeface="Arial" charset="0"/>
              </a:rPr>
              <a:t>Viability in Planning  </a:t>
            </a:r>
            <a:r>
              <a:rPr lang="en-GB" b="1" dirty="0" smtClean="0">
                <a:latin typeface="Arial" charset="0"/>
                <a:cs typeface="Arial" charset="0"/>
              </a:rPr>
              <a:t>      </a:t>
            </a:r>
            <a:r>
              <a:rPr lang="en-GB" dirty="0" smtClean="0">
                <a:latin typeface="Arial" charset="0"/>
                <a:cs typeface="Arial" charset="0"/>
              </a:rPr>
              <a:t>(</a:t>
            </a:r>
            <a:r>
              <a:rPr lang="en-GB" dirty="0">
                <a:latin typeface="Arial" charset="0"/>
                <a:cs typeface="Arial" charset="0"/>
              </a:rPr>
              <a:t>August 2012).  RICS</a:t>
            </a:r>
          </a:p>
          <a:p>
            <a:pPr eaLnBrk="1" hangingPunct="1">
              <a:lnSpc>
                <a:spcPct val="80000"/>
              </a:lnSpc>
              <a:buFont typeface="Arial" charset="0"/>
              <a:buNone/>
            </a:pPr>
            <a:endParaRPr lang="en-GB" sz="2000" dirty="0"/>
          </a:p>
        </p:txBody>
      </p:sp>
      <p:pic>
        <p:nvPicPr>
          <p:cNvPr id="4" name="Picture 5"/>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142509" y="3326821"/>
            <a:ext cx="2346995" cy="3054551"/>
          </a:xfrm>
          <a:prstGeom prst="rect">
            <a:avLst/>
          </a:prstGeom>
          <a:noFill/>
          <a:ln w="9525">
            <a:noFill/>
            <a:miter lim="800000"/>
            <a:headEnd/>
            <a:tailEnd/>
          </a:ln>
          <a:effectLst/>
        </p:spPr>
      </p:pic>
      <p:pic>
        <p:nvPicPr>
          <p:cNvPr id="5" name="Picture 4"/>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936154" y="1412754"/>
            <a:ext cx="2249094" cy="2952350"/>
          </a:xfrm>
          <a:prstGeom prst="rect">
            <a:avLst/>
          </a:prstGeom>
          <a:noFill/>
          <a:ln w="9525">
            <a:noFill/>
            <a:miter lim="800000"/>
            <a:headEnd/>
            <a:tailEnd/>
          </a:ln>
          <a:effectLst/>
        </p:spPr>
      </p:pic>
    </p:spTree>
    <p:extLst>
      <p:ext uri="{BB962C8B-B14F-4D97-AF65-F5344CB8AC3E}">
        <p14:creationId xmlns:p14="http://schemas.microsoft.com/office/powerpoint/2010/main" val="41894726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S106 guidance (April 2013)</a:t>
            </a:r>
            <a:endParaRPr lang="en-GB" dirty="0"/>
          </a:p>
        </p:txBody>
      </p:sp>
      <p:sp>
        <p:nvSpPr>
          <p:cNvPr id="3" name="Content Placeholder 2"/>
          <p:cNvSpPr>
            <a:spLocks noGrp="1"/>
          </p:cNvSpPr>
          <p:nvPr>
            <p:ph idx="1"/>
          </p:nvPr>
        </p:nvSpPr>
        <p:spPr>
          <a:xfrm>
            <a:off x="584201" y="1412784"/>
            <a:ext cx="8915400" cy="4525963"/>
          </a:xfrm>
        </p:spPr>
        <p:txBody>
          <a:bodyPr/>
          <a:lstStyle/>
          <a:p>
            <a:r>
              <a:rPr lang="en-GB" sz="2600" dirty="0"/>
              <a:t>The G&amp;I Act introduced a new application and appeal procedure for the review of planning obligations on planning permissions which relate to the provision of affordable housing. </a:t>
            </a:r>
          </a:p>
          <a:p>
            <a:r>
              <a:rPr lang="en-GB" sz="2600" dirty="0"/>
              <a:t>Does not replace existing powers to renegotiate Section 106 agreements on a voluntary basis. </a:t>
            </a:r>
          </a:p>
          <a:p>
            <a:r>
              <a:rPr lang="en-GB" sz="2600" dirty="0"/>
              <a:t>New procedure will </a:t>
            </a:r>
            <a:r>
              <a:rPr lang="en-GB" sz="2600" b="1" i="1" u="sng" dirty="0"/>
              <a:t>assess the viability of affordable housing requirements only</a:t>
            </a:r>
            <a:r>
              <a:rPr lang="en-GB" sz="2600" dirty="0"/>
              <a:t>. It will not reopen any other planning policy considerations.</a:t>
            </a:r>
          </a:p>
          <a:p>
            <a:r>
              <a:rPr lang="en-GB" sz="2600" dirty="0"/>
              <a:t>Sites granted in accordance with a Rural Exceptions Site policy are exempt from this procedure. </a:t>
            </a:r>
          </a:p>
        </p:txBody>
      </p:sp>
    </p:spTree>
    <p:extLst>
      <p:ext uri="{BB962C8B-B14F-4D97-AF65-F5344CB8AC3E}">
        <p14:creationId xmlns:p14="http://schemas.microsoft.com/office/powerpoint/2010/main" val="326408637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S106 guidance (April 2013)</a:t>
            </a:r>
            <a:endParaRPr lang="en-GB" dirty="0"/>
          </a:p>
        </p:txBody>
      </p:sp>
      <p:sp>
        <p:nvSpPr>
          <p:cNvPr id="3" name="Content Placeholder 2"/>
          <p:cNvSpPr>
            <a:spLocks noGrp="1"/>
          </p:cNvSpPr>
          <p:nvPr>
            <p:ph idx="1"/>
          </p:nvPr>
        </p:nvSpPr>
        <p:spPr>
          <a:xfrm>
            <a:off x="584200" y="1268769"/>
            <a:ext cx="9321800" cy="4525963"/>
          </a:xfrm>
        </p:spPr>
        <p:txBody>
          <a:bodyPr/>
          <a:lstStyle/>
          <a:p>
            <a:r>
              <a:rPr lang="en-GB" sz="2400" b="1" dirty="0"/>
              <a:t>S106BA – </a:t>
            </a:r>
            <a:r>
              <a:rPr lang="en-GB" sz="2400" dirty="0"/>
              <a:t>application can be made to LPA with viability evidence. LPA can produce their own viability evidence or provide commentary on applicants evidence.</a:t>
            </a:r>
          </a:p>
          <a:p>
            <a:r>
              <a:rPr lang="en-GB" sz="2400" b="1" dirty="0"/>
              <a:t>S106BC – </a:t>
            </a:r>
            <a:r>
              <a:rPr lang="en-GB" sz="2400" dirty="0"/>
              <a:t>where there is disagreement or LPA does not determine the application an applicant can appeal to the </a:t>
            </a:r>
            <a:r>
              <a:rPr lang="en-GB" sz="2400" dirty="0" err="1"/>
              <a:t>SoS</a:t>
            </a:r>
            <a:r>
              <a:rPr lang="en-GB" sz="2400" dirty="0"/>
              <a:t>. LPA can submit own evidence.</a:t>
            </a:r>
          </a:p>
          <a:p>
            <a:r>
              <a:rPr lang="en-GB" sz="2400" b="1" dirty="0"/>
              <a:t>Evidence – </a:t>
            </a:r>
            <a:r>
              <a:rPr lang="en-GB" sz="2400" dirty="0"/>
              <a:t>must show that affordable housing obligation as currently agreed makes the scheme unviable in current market conditions.</a:t>
            </a:r>
          </a:p>
          <a:p>
            <a:r>
              <a:rPr lang="en-GB" sz="2400" b="1" dirty="0"/>
              <a:t>Form of evidence – </a:t>
            </a:r>
            <a:r>
              <a:rPr lang="en-GB" sz="2400" dirty="0"/>
              <a:t>prepared in same form using methodology as close as reasonably possible to previous evidence</a:t>
            </a:r>
          </a:p>
          <a:p>
            <a:r>
              <a:rPr lang="en-GB" sz="2400" b="1" dirty="0"/>
              <a:t>Delivery – </a:t>
            </a:r>
            <a:r>
              <a:rPr lang="en-GB" sz="2400" dirty="0"/>
              <a:t>valid for 3 years to incentivise delivery</a:t>
            </a:r>
            <a:endParaRPr lang="en-GB" sz="2400" b="1" dirty="0"/>
          </a:p>
          <a:p>
            <a:r>
              <a:rPr lang="en-GB" sz="2400" b="1" dirty="0"/>
              <a:t>Annex A/B – </a:t>
            </a:r>
            <a:r>
              <a:rPr lang="en-GB" sz="2400" dirty="0"/>
              <a:t>Summary of key variables/Procedural note</a:t>
            </a:r>
          </a:p>
          <a:p>
            <a:endParaRPr lang="en-GB" sz="2800" dirty="0"/>
          </a:p>
        </p:txBody>
      </p:sp>
    </p:spTree>
    <p:extLst>
      <p:ext uri="{BB962C8B-B14F-4D97-AF65-F5344CB8AC3E}">
        <p14:creationId xmlns:p14="http://schemas.microsoft.com/office/powerpoint/2010/main" val="79936286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Statutory Guidance</a:t>
            </a:r>
            <a:endParaRPr lang="en-GB" dirty="0"/>
          </a:p>
        </p:txBody>
      </p:sp>
      <p:pic>
        <p:nvPicPr>
          <p:cNvPr id="1026"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568624" y="1700808"/>
            <a:ext cx="6974816" cy="40576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6392799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l="-469"/>
          <a:stretch/>
        </p:blipFill>
        <p:spPr bwMode="auto">
          <a:xfrm>
            <a:off x="2222697" y="548681"/>
            <a:ext cx="5518568" cy="3667472"/>
          </a:xfrm>
          <a:prstGeom prst="rect">
            <a:avLst/>
          </a:prstGeom>
          <a:noFill/>
          <a:ln w="9525">
            <a:noFill/>
            <a:miter lim="800000"/>
            <a:headEnd/>
            <a:tailEnd/>
          </a:ln>
        </p:spPr>
      </p:pic>
      <p:sp>
        <p:nvSpPr>
          <p:cNvPr id="15362" name="Rectangle 3"/>
          <p:cNvSpPr>
            <a:spLocks noChangeArrowheads="1"/>
          </p:cNvSpPr>
          <p:nvPr/>
        </p:nvSpPr>
        <p:spPr bwMode="auto">
          <a:xfrm>
            <a:off x="359438" y="4293118"/>
            <a:ext cx="9126934" cy="2062067"/>
          </a:xfrm>
          <a:prstGeom prst="rect">
            <a:avLst/>
          </a:prstGeom>
          <a:solidFill>
            <a:schemeClr val="bg1"/>
          </a:solidFill>
          <a:ln w="9525">
            <a:noFill/>
            <a:miter lim="800000"/>
            <a:headEnd/>
            <a:tailEnd/>
          </a:ln>
        </p:spPr>
        <p:txBody>
          <a:bodyPr lIns="91268" tIns="45634" rIns="91268" bIns="45634">
            <a:spAutoFit/>
          </a:bodyPr>
          <a:lstStyle/>
          <a:p>
            <a:pPr algn="ctr"/>
            <a:r>
              <a:rPr lang="en-GB" sz="3200" i="1" dirty="0"/>
              <a:t>‘‘ ‘Why straw?’ you’re thinking. Let me tell you … We at Wolf Construction are committed to building affordable homes for first-time buyers, using local materials wherever possible”</a:t>
            </a:r>
          </a:p>
        </p:txBody>
      </p:sp>
    </p:spTree>
    <p:extLst>
      <p:ext uri="{BB962C8B-B14F-4D97-AF65-F5344CB8AC3E}">
        <p14:creationId xmlns:p14="http://schemas.microsoft.com/office/powerpoint/2010/main" val="219504832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600" dirty="0"/>
              <a:t>PPG: What does the NPPF expect on viability?</a:t>
            </a:r>
            <a:endParaRPr lang="en-GB" sz="4800" dirty="0"/>
          </a:p>
        </p:txBody>
      </p:sp>
      <p:sp>
        <p:nvSpPr>
          <p:cNvPr id="4" name="Content Placeholder 3"/>
          <p:cNvSpPr>
            <a:spLocks noGrp="1"/>
          </p:cNvSpPr>
          <p:nvPr>
            <p:ph idx="1"/>
          </p:nvPr>
        </p:nvSpPr>
        <p:spPr>
          <a:xfrm>
            <a:off x="584231" y="1628801"/>
            <a:ext cx="5664943" cy="4525963"/>
          </a:xfrm>
        </p:spPr>
        <p:txBody>
          <a:bodyPr/>
          <a:lstStyle/>
          <a:p>
            <a:pPr marL="0" indent="0">
              <a:buNone/>
            </a:pPr>
            <a:r>
              <a:rPr lang="en-GB" sz="2600" dirty="0"/>
              <a:t>Understanding Local Plan viability is critical to the overall assessment of deliverability. Local Plans should present visions for an area in the context of an </a:t>
            </a:r>
            <a:r>
              <a:rPr lang="en-GB" sz="2600" b="1" i="1" u="sng" dirty="0"/>
              <a:t>understanding of local economic conditions and market realities.</a:t>
            </a:r>
            <a:r>
              <a:rPr lang="en-GB" sz="2600" dirty="0"/>
              <a:t> This should not undermine ambition for high quality design and wider social and environmental benefit but such ambition should be </a:t>
            </a:r>
            <a:r>
              <a:rPr lang="en-GB" sz="2600" b="1" i="1" u="sng" dirty="0"/>
              <a:t>tested against the realistic likelihood of delivery.</a:t>
            </a:r>
          </a:p>
        </p:txBody>
      </p:sp>
      <p:pic>
        <p:nvPicPr>
          <p:cNvPr id="3074"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177136" y="1412806"/>
            <a:ext cx="3456384" cy="48948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2723952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600" dirty="0"/>
              <a:t>PPG: Principles for understanding viability</a:t>
            </a:r>
          </a:p>
        </p:txBody>
      </p:sp>
      <p:sp>
        <p:nvSpPr>
          <p:cNvPr id="3" name="Content Placeholder 2"/>
          <p:cNvSpPr>
            <a:spLocks noGrp="1"/>
          </p:cNvSpPr>
          <p:nvPr>
            <p:ph idx="1"/>
          </p:nvPr>
        </p:nvSpPr>
        <p:spPr>
          <a:xfrm>
            <a:off x="584232" y="1495329"/>
            <a:ext cx="8761287" cy="4525963"/>
          </a:xfrm>
        </p:spPr>
        <p:txBody>
          <a:bodyPr/>
          <a:lstStyle/>
          <a:p>
            <a:r>
              <a:rPr lang="en-GB" sz="2400" b="1" i="1" dirty="0"/>
              <a:t>Evidence based judgement</a:t>
            </a:r>
            <a:r>
              <a:rPr lang="en-GB" sz="2400" b="1" dirty="0"/>
              <a:t>: </a:t>
            </a:r>
            <a:r>
              <a:rPr lang="en-GB" sz="2400" dirty="0"/>
              <a:t>assessing viability requires a realistic understanding of the costs and the value of development in the local area and an understanding of the operation of the market (including past performance on build rates and planning obligations).</a:t>
            </a:r>
          </a:p>
          <a:p>
            <a:r>
              <a:rPr lang="en-GB" sz="2400" b="1" i="1" dirty="0"/>
              <a:t>Collaboration: </a:t>
            </a:r>
            <a:r>
              <a:rPr lang="en-GB" sz="2400" dirty="0"/>
              <a:t>a collaborative approach involving the business community, developers and landowners will improve knowledge of what is deliverable…Transparency of evidence is encouraged wherever possible.</a:t>
            </a:r>
          </a:p>
          <a:p>
            <a:r>
              <a:rPr lang="en-GB" sz="2400" b="1" i="1" dirty="0"/>
              <a:t>A consistent approach: </a:t>
            </a:r>
            <a:r>
              <a:rPr lang="en-GB" sz="2400" dirty="0"/>
              <a:t>where possible plan for infrastructure and prepare development policies in parallel.  Authorities should seek to align the preparation of their CIL and Local Plans as far as practical.</a:t>
            </a:r>
          </a:p>
          <a:p>
            <a:endParaRPr lang="en-GB" sz="2800" dirty="0"/>
          </a:p>
          <a:p>
            <a:endParaRPr lang="en-GB" sz="2800" dirty="0"/>
          </a:p>
          <a:p>
            <a:endParaRPr lang="en-GB" dirty="0"/>
          </a:p>
        </p:txBody>
      </p:sp>
    </p:spTree>
    <p:extLst>
      <p:ext uri="{BB962C8B-B14F-4D97-AF65-F5344CB8AC3E}">
        <p14:creationId xmlns:p14="http://schemas.microsoft.com/office/powerpoint/2010/main" val="137579247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600" dirty="0"/>
              <a:t>PPG: Plan-making and viability</a:t>
            </a:r>
            <a:endParaRPr lang="en-GB" dirty="0"/>
          </a:p>
        </p:txBody>
      </p:sp>
      <p:sp>
        <p:nvSpPr>
          <p:cNvPr id="3" name="Content Placeholder 2"/>
          <p:cNvSpPr>
            <a:spLocks noGrp="1"/>
          </p:cNvSpPr>
          <p:nvPr>
            <p:ph idx="1"/>
          </p:nvPr>
        </p:nvSpPr>
        <p:spPr>
          <a:xfrm>
            <a:off x="488506" y="3429011"/>
            <a:ext cx="9321800" cy="4525963"/>
          </a:xfrm>
        </p:spPr>
        <p:txBody>
          <a:bodyPr/>
          <a:lstStyle/>
          <a:p>
            <a:pPr marL="0" indent="0">
              <a:buNone/>
            </a:pPr>
            <a:r>
              <a:rPr lang="en-GB" sz="2600" dirty="0"/>
              <a:t>Local Plans and neighbourhood plans should be based on a clear and </a:t>
            </a:r>
            <a:r>
              <a:rPr lang="en-GB" sz="2600" b="1" i="1" u="sng" dirty="0"/>
              <a:t>deliverable</a:t>
            </a:r>
            <a:r>
              <a:rPr lang="en-GB" sz="2600" dirty="0"/>
              <a:t> vision of the area. Viability assessment should be considered as a tool that can assist with the development of plans and plan policies. It should not compromise the quality of development but should ensure that the Local Plan vision and policies are </a:t>
            </a:r>
            <a:r>
              <a:rPr lang="en-GB" sz="2600" b="1" i="1" u="sng" dirty="0"/>
              <a:t>realistic and provide high level assurance that plan policies are viable</a:t>
            </a:r>
            <a:r>
              <a:rPr lang="en-GB" sz="2600" dirty="0"/>
              <a:t>.</a:t>
            </a:r>
          </a:p>
        </p:txBody>
      </p:sp>
      <p:pic>
        <p:nvPicPr>
          <p:cNvPr id="4099" name="Picture 3" descr="C:\Users\davcar\AppData\Local\Microsoft\Windows\Temporary Internet Files\Content.Outlook\7C0671SL\IMG_0421a.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2288710" y="1196762"/>
            <a:ext cx="5256584" cy="21761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541329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600" dirty="0"/>
              <a:t>PPG: land availability assessment</a:t>
            </a:r>
          </a:p>
        </p:txBody>
      </p:sp>
      <p:sp>
        <p:nvSpPr>
          <p:cNvPr id="3" name="Content Placeholder 2"/>
          <p:cNvSpPr>
            <a:spLocks noGrp="1"/>
          </p:cNvSpPr>
          <p:nvPr>
            <p:ph idx="1"/>
          </p:nvPr>
        </p:nvSpPr>
        <p:spPr>
          <a:xfrm>
            <a:off x="584200" y="1556795"/>
            <a:ext cx="8833296" cy="4525963"/>
          </a:xfrm>
        </p:spPr>
        <p:txBody>
          <a:bodyPr/>
          <a:lstStyle/>
          <a:p>
            <a:r>
              <a:rPr lang="en-GB" sz="2600" i="1" dirty="0"/>
              <a:t>Assessing the suitability, availability and achievability of sites including whether the site is economically viable will provide the information on which the judgement can be made in the plan-making context as to </a:t>
            </a:r>
            <a:r>
              <a:rPr lang="en-GB" sz="2600" b="1" i="1" u="sng" dirty="0"/>
              <a:t>whether a site can be considered deliverable over the plan period</a:t>
            </a:r>
            <a:r>
              <a:rPr lang="en-GB" sz="2600" i="1" dirty="0"/>
              <a:t>.</a:t>
            </a:r>
          </a:p>
          <a:p>
            <a:r>
              <a:rPr lang="en-GB" sz="2600" i="1" dirty="0"/>
              <a:t>A site is considered achievable for development where there is </a:t>
            </a:r>
            <a:r>
              <a:rPr lang="en-GB" sz="2600" b="1" i="1" u="sng" dirty="0"/>
              <a:t>a reasonable prospect that the particular type of development will be developed</a:t>
            </a:r>
            <a:r>
              <a:rPr lang="en-GB" sz="2600" i="1" dirty="0"/>
              <a:t> on the site at a particular point in time. This is essentially a judgement about the economic viability of a site</a:t>
            </a:r>
          </a:p>
        </p:txBody>
      </p:sp>
    </p:spTree>
    <p:extLst>
      <p:ext uri="{BB962C8B-B14F-4D97-AF65-F5344CB8AC3E}">
        <p14:creationId xmlns:p14="http://schemas.microsoft.com/office/powerpoint/2010/main" val="206377120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PPG: Decision-taking</a:t>
            </a:r>
            <a:r>
              <a:rPr lang="en-GB" dirty="0"/>
              <a:t> </a:t>
            </a:r>
            <a:r>
              <a:rPr lang="en-GB" dirty="0" smtClean="0"/>
              <a:t>and viability</a:t>
            </a:r>
            <a:endParaRPr lang="en-GB" dirty="0"/>
          </a:p>
        </p:txBody>
      </p:sp>
      <p:sp>
        <p:nvSpPr>
          <p:cNvPr id="3" name="Content Placeholder 2"/>
          <p:cNvSpPr>
            <a:spLocks noGrp="1"/>
          </p:cNvSpPr>
          <p:nvPr>
            <p:ph idx="1"/>
          </p:nvPr>
        </p:nvSpPr>
        <p:spPr>
          <a:xfrm>
            <a:off x="584213" y="3151517"/>
            <a:ext cx="8977311" cy="4525963"/>
          </a:xfrm>
        </p:spPr>
        <p:txBody>
          <a:bodyPr/>
          <a:lstStyle/>
          <a:p>
            <a:r>
              <a:rPr lang="en-GB" sz="2600" dirty="0"/>
              <a:t>This should be informed by the </a:t>
            </a:r>
            <a:r>
              <a:rPr lang="en-GB" sz="2600" b="1" i="1" u="sng" dirty="0"/>
              <a:t>particular circumstances of the site</a:t>
            </a:r>
            <a:r>
              <a:rPr lang="en-GB" sz="2600" dirty="0"/>
              <a:t> in question. Assessing the viability of a particular site requires </a:t>
            </a:r>
            <a:r>
              <a:rPr lang="en-GB" sz="2600" b="1" i="1" u="sng" dirty="0"/>
              <a:t>more detailed analysis than at plan level</a:t>
            </a:r>
            <a:r>
              <a:rPr lang="en-GB" sz="2600" dirty="0"/>
              <a:t>.</a:t>
            </a:r>
          </a:p>
          <a:p>
            <a:r>
              <a:rPr lang="en-GB" sz="2600" dirty="0"/>
              <a:t>A site is viable if the value generated by its development exceeds the costs of developing it and also provides sufficient incentive for the land to come forward and the development to be undertaken.</a:t>
            </a:r>
          </a:p>
        </p:txBody>
      </p:sp>
      <p:pic>
        <p:nvPicPr>
          <p:cNvPr id="6146" name="Picture 2" descr="http://www.buildyourownhouseuk.co.uk/wp-content/uploads/2014/02/Planning-Permission.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3584848" y="1268770"/>
            <a:ext cx="3024336" cy="18973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461945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4.bp.blogspot.com/-BbVipRW8bAQ/T8AKEw40c4I/AAAAAAAAAMk/Uk4F8xr8Tic/s1600/California_home_Prices.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6681199" y="3861060"/>
            <a:ext cx="3224809" cy="248571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GB" dirty="0" smtClean="0"/>
              <a:t>PPG: changes </a:t>
            </a:r>
            <a:r>
              <a:rPr lang="en-GB" dirty="0"/>
              <a:t>in </a:t>
            </a:r>
            <a:r>
              <a:rPr lang="en-GB" dirty="0" smtClean="0"/>
              <a:t>values</a:t>
            </a:r>
            <a:endParaRPr lang="en-GB" dirty="0"/>
          </a:p>
        </p:txBody>
      </p:sp>
      <p:sp>
        <p:nvSpPr>
          <p:cNvPr id="3" name="Content Placeholder 2"/>
          <p:cNvSpPr>
            <a:spLocks noGrp="1"/>
          </p:cNvSpPr>
          <p:nvPr>
            <p:ph idx="1"/>
          </p:nvPr>
        </p:nvSpPr>
        <p:spPr>
          <a:xfrm>
            <a:off x="584206" y="1412784"/>
            <a:ext cx="6529039" cy="4525963"/>
          </a:xfrm>
        </p:spPr>
        <p:txBody>
          <a:bodyPr/>
          <a:lstStyle/>
          <a:p>
            <a:r>
              <a:rPr lang="en-GB" sz="2600" dirty="0"/>
              <a:t>Viability assessment in decision-taking should be based on </a:t>
            </a:r>
            <a:r>
              <a:rPr lang="en-GB" sz="2600" b="1" i="1" u="sng" dirty="0"/>
              <a:t>current costs and values</a:t>
            </a:r>
            <a:r>
              <a:rPr lang="en-GB" sz="2600" dirty="0"/>
              <a:t>. Planning applications should be considered in today’s circumstances.</a:t>
            </a:r>
          </a:p>
          <a:p>
            <a:r>
              <a:rPr lang="en-GB" sz="2600" dirty="0"/>
              <a:t>Where a scheme requires phased delivery over the longer term, changes in the value of development and changes in costs of delivery may be considered. </a:t>
            </a:r>
            <a:r>
              <a:rPr lang="en-GB" sz="2600" b="1" i="1" u="sng" dirty="0"/>
              <a:t>Forecasts, based on relevant market data, should be agreed between the applicant and local planning authority wherever possible</a:t>
            </a:r>
            <a:r>
              <a:rPr lang="en-GB" sz="2600" dirty="0"/>
              <a:t>.</a:t>
            </a:r>
          </a:p>
        </p:txBody>
      </p:sp>
    </p:spTree>
    <p:extLst>
      <p:ext uri="{BB962C8B-B14F-4D97-AF65-F5344CB8AC3E}">
        <p14:creationId xmlns:p14="http://schemas.microsoft.com/office/powerpoint/2010/main" val="301815901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PPG: planning obligations</a:t>
            </a:r>
            <a:endParaRPr lang="en-GB" sz="4400" dirty="0"/>
          </a:p>
        </p:txBody>
      </p:sp>
      <p:pic>
        <p:nvPicPr>
          <p:cNvPr id="9218" name="Picture 2" descr="http://www.self-build.co.uk/sites/default/files/CIL-self-build-tax.pn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l="21871" t="3367" r="21804" b="4671"/>
          <a:stretch/>
        </p:blipFill>
        <p:spPr bwMode="auto">
          <a:xfrm>
            <a:off x="6177137" y="2060884"/>
            <a:ext cx="3728864" cy="4055957"/>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560519" y="1268769"/>
            <a:ext cx="6768752" cy="4525963"/>
          </a:xfrm>
        </p:spPr>
        <p:txBody>
          <a:bodyPr/>
          <a:lstStyle/>
          <a:p>
            <a:r>
              <a:rPr lang="en-GB" sz="2400" dirty="0"/>
              <a:t>LPAs will </a:t>
            </a:r>
            <a:r>
              <a:rPr lang="en-GB" sz="2400" b="1" i="1" u="sng" dirty="0"/>
              <a:t>need to understand the impact of planning obligations</a:t>
            </a:r>
            <a:r>
              <a:rPr lang="en-GB" sz="2400" dirty="0"/>
              <a:t> and should be flexible…Affordable housing contributions are often the largest single item sought on housing developments. These </a:t>
            </a:r>
            <a:r>
              <a:rPr lang="en-GB" sz="2400" b="1" i="1" u="sng" dirty="0"/>
              <a:t>contributions should not be sought without regard to individual scheme viability.</a:t>
            </a:r>
            <a:r>
              <a:rPr lang="en-GB" sz="2400" dirty="0"/>
              <a:t> </a:t>
            </a:r>
          </a:p>
          <a:p>
            <a:r>
              <a:rPr lang="en-GB" sz="2400" dirty="0"/>
              <a:t>Assessing viability should lead to an understanding of the scale of planning obligations…</a:t>
            </a:r>
            <a:r>
              <a:rPr lang="en-GB" sz="2400" b="1" i="1" u="sng" dirty="0"/>
              <a:t>where safeguards are necessary to make a particular development acceptable, and these safeguards cannot be secured, planning permission should not be granted.</a:t>
            </a:r>
            <a:endParaRPr lang="en-GB" b="1" i="1" u="sng" dirty="0"/>
          </a:p>
        </p:txBody>
      </p:sp>
    </p:spTree>
    <p:extLst>
      <p:ext uri="{BB962C8B-B14F-4D97-AF65-F5344CB8AC3E}">
        <p14:creationId xmlns:p14="http://schemas.microsoft.com/office/powerpoint/2010/main" val="177631705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4201" y="260649"/>
            <a:ext cx="8915400" cy="1143000"/>
          </a:xfrm>
        </p:spPr>
        <p:txBody>
          <a:bodyPr/>
          <a:lstStyle/>
          <a:p>
            <a:r>
              <a:rPr lang="en-GB" b="1" dirty="0" smtClean="0"/>
              <a:t>PPG: Land </a:t>
            </a:r>
            <a:r>
              <a:rPr lang="en-GB" b="1" dirty="0"/>
              <a:t>Value </a:t>
            </a:r>
            <a:endParaRPr lang="en-GB" dirty="0"/>
          </a:p>
        </p:txBody>
      </p:sp>
      <p:sp>
        <p:nvSpPr>
          <p:cNvPr id="3" name="Content Placeholder 2"/>
          <p:cNvSpPr>
            <a:spLocks noGrp="1"/>
          </p:cNvSpPr>
          <p:nvPr>
            <p:ph idx="1"/>
          </p:nvPr>
        </p:nvSpPr>
        <p:spPr>
          <a:xfrm>
            <a:off x="646119" y="2071400"/>
            <a:ext cx="9131424" cy="4525963"/>
          </a:xfrm>
        </p:spPr>
        <p:txBody>
          <a:bodyPr/>
          <a:lstStyle/>
          <a:p>
            <a:pPr marL="0" indent="0">
              <a:buNone/>
            </a:pPr>
            <a:r>
              <a:rPr lang="en-GB" sz="2800" dirty="0"/>
              <a:t>Central to the consideration of viability is the assessment of land or site value. Land value should:</a:t>
            </a:r>
          </a:p>
          <a:p>
            <a:pPr>
              <a:spcBef>
                <a:spcPts val="0"/>
              </a:spcBef>
            </a:pPr>
            <a:r>
              <a:rPr lang="en-GB" sz="2800" b="1" i="1" u="sng" dirty="0"/>
              <a:t>reflect emerging policy</a:t>
            </a:r>
            <a:r>
              <a:rPr lang="en-GB" sz="2800" dirty="0"/>
              <a:t> requirements and planning obligations and, where applicable, any CIL charge;</a:t>
            </a:r>
          </a:p>
          <a:p>
            <a:pPr>
              <a:spcBef>
                <a:spcPts val="0"/>
              </a:spcBef>
            </a:pPr>
            <a:r>
              <a:rPr lang="en-GB" sz="2800" b="1" i="1" u="sng" dirty="0"/>
              <a:t>provide a competitive return</a:t>
            </a:r>
            <a:r>
              <a:rPr lang="en-GB" sz="2800" dirty="0"/>
              <a:t> to willing developers and land owners; and</a:t>
            </a:r>
          </a:p>
          <a:p>
            <a:pPr>
              <a:spcBef>
                <a:spcPts val="0"/>
              </a:spcBef>
            </a:pPr>
            <a:r>
              <a:rPr lang="en-GB" sz="2800" dirty="0"/>
              <a:t>be informed by comparable, market-based evidence wherever possible. </a:t>
            </a:r>
            <a:r>
              <a:rPr lang="en-GB" sz="2800" b="1" i="1" u="sng" dirty="0"/>
              <a:t>Where transacted bids are significantly above the market norm, they should not be used as part of this exercise.</a:t>
            </a:r>
          </a:p>
        </p:txBody>
      </p:sp>
      <p:pic>
        <p:nvPicPr>
          <p:cNvPr id="8194" name="Picture 2" descr="http://www.lawskills.co.uk/wp-content/uploads/Fotolia_735569_XS.jpe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961118" y="980728"/>
            <a:ext cx="3384376" cy="9988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672041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t>PPG: Competitive </a:t>
            </a:r>
            <a:r>
              <a:rPr lang="en-GB" b="1" dirty="0"/>
              <a:t>return to developers and land owners</a:t>
            </a:r>
          </a:p>
        </p:txBody>
      </p:sp>
      <p:sp>
        <p:nvSpPr>
          <p:cNvPr id="3" name="Content Placeholder 2"/>
          <p:cNvSpPr>
            <a:spLocks noGrp="1"/>
          </p:cNvSpPr>
          <p:nvPr>
            <p:ph idx="1"/>
          </p:nvPr>
        </p:nvSpPr>
        <p:spPr/>
        <p:txBody>
          <a:bodyPr/>
          <a:lstStyle/>
          <a:p>
            <a:pPr>
              <a:spcBef>
                <a:spcPts val="0"/>
              </a:spcBef>
            </a:pPr>
            <a:r>
              <a:rPr lang="en-GB" sz="2400" dirty="0"/>
              <a:t>This return will vary significantly between projects to reflect the size and risk profile of the development and the risks to the project. A </a:t>
            </a:r>
            <a:r>
              <a:rPr lang="en-GB" sz="2400" b="1" i="1" u="sng" dirty="0"/>
              <a:t>rigid approach to assumed profit levels should be avoided</a:t>
            </a:r>
            <a:r>
              <a:rPr lang="en-GB" sz="2400" dirty="0"/>
              <a:t> and comparable schemes or data sources reflected wherever possible.</a:t>
            </a:r>
          </a:p>
          <a:p>
            <a:pPr>
              <a:spcBef>
                <a:spcPts val="0"/>
              </a:spcBef>
            </a:pPr>
            <a:r>
              <a:rPr lang="en-GB" sz="2400" dirty="0"/>
              <a:t>A competitive return for the land owner is the price at which a </a:t>
            </a:r>
            <a:r>
              <a:rPr lang="en-GB" sz="2400" b="1" i="1" u="sng" dirty="0"/>
              <a:t>reasonable land owner </a:t>
            </a:r>
            <a:r>
              <a:rPr lang="en-GB" sz="2400" dirty="0"/>
              <a:t>would be willing to sell their land for the development. The price will </a:t>
            </a:r>
            <a:r>
              <a:rPr lang="en-GB" sz="2400" b="1" i="1" u="sng" dirty="0"/>
              <a:t>need to provide an incentive for the land owner to sell</a:t>
            </a:r>
            <a:r>
              <a:rPr lang="en-GB" sz="2400" dirty="0"/>
              <a:t> in comparison with the other options available.  Those options may include the current use value of the land or its value for a realistic alternative use that complies with planning policy.</a:t>
            </a:r>
          </a:p>
        </p:txBody>
      </p:sp>
    </p:spTree>
    <p:extLst>
      <p:ext uri="{BB962C8B-B14F-4D97-AF65-F5344CB8AC3E}">
        <p14:creationId xmlns:p14="http://schemas.microsoft.com/office/powerpoint/2010/main" val="405713035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
          <p:cNvSpPr>
            <a:spLocks noGrp="1"/>
          </p:cNvSpPr>
          <p:nvPr>
            <p:ph type="title"/>
          </p:nvPr>
        </p:nvSpPr>
        <p:spPr>
          <a:xfrm>
            <a:off x="0" y="274640"/>
            <a:ext cx="9906000" cy="1143000"/>
          </a:xfrm>
        </p:spPr>
        <p:txBody>
          <a:bodyPr/>
          <a:lstStyle/>
          <a:p>
            <a:pPr eaLnBrk="1" hangingPunct="1"/>
            <a:r>
              <a:rPr lang="en-GB" dirty="0">
                <a:latin typeface="Arial" charset="0"/>
              </a:rPr>
              <a:t>The Residual Valuation based approach</a:t>
            </a:r>
          </a:p>
        </p:txBody>
      </p:sp>
      <p:sp>
        <p:nvSpPr>
          <p:cNvPr id="3" name="Content Placeholder 2"/>
          <p:cNvSpPr>
            <a:spLocks noGrp="1"/>
          </p:cNvSpPr>
          <p:nvPr>
            <p:ph idx="1"/>
          </p:nvPr>
        </p:nvSpPr>
        <p:spPr>
          <a:xfrm>
            <a:off x="584201" y="1063300"/>
            <a:ext cx="8915400" cy="4525963"/>
          </a:xfrm>
        </p:spPr>
        <p:txBody>
          <a:bodyPr rtlCol="0">
            <a:noAutofit/>
          </a:bodyPr>
          <a:lstStyle/>
          <a:p>
            <a:pPr marL="0" indent="0" fontAlgn="auto">
              <a:spcBef>
                <a:spcPts val="0"/>
              </a:spcBef>
              <a:spcAft>
                <a:spcPts val="0"/>
              </a:spcAft>
              <a:buNone/>
              <a:defRPr/>
            </a:pPr>
            <a:r>
              <a:rPr lang="en-GB" sz="2400" b="1" dirty="0">
                <a:solidFill>
                  <a:srgbClr val="FF0000"/>
                </a:solidFill>
                <a:latin typeface="Arial" pitchFamily="34" charset="0"/>
                <a:cs typeface="Arial" pitchFamily="34" charset="0"/>
              </a:rPr>
              <a:t>Step 1:</a:t>
            </a:r>
          </a:p>
          <a:p>
            <a:pPr marL="0" indent="0" algn="ctr" fontAlgn="auto">
              <a:spcBef>
                <a:spcPts val="0"/>
              </a:spcBef>
              <a:spcAft>
                <a:spcPts val="0"/>
              </a:spcAft>
              <a:buNone/>
              <a:defRPr/>
            </a:pPr>
            <a:r>
              <a:rPr lang="en-GB" b="1" dirty="0">
                <a:latin typeface="Arial" pitchFamily="34" charset="0"/>
                <a:cs typeface="Arial" pitchFamily="34" charset="0"/>
              </a:rPr>
              <a:t>Gross Development Value</a:t>
            </a:r>
            <a:endParaRPr lang="en-GB" dirty="0">
              <a:latin typeface="Arial" pitchFamily="34" charset="0"/>
              <a:cs typeface="Arial" pitchFamily="34" charset="0"/>
            </a:endParaRPr>
          </a:p>
          <a:p>
            <a:pPr marL="0" indent="0" algn="ctr" fontAlgn="auto">
              <a:spcBef>
                <a:spcPts val="0"/>
              </a:spcBef>
              <a:spcAft>
                <a:spcPts val="0"/>
              </a:spcAft>
              <a:buNone/>
              <a:defRPr/>
            </a:pPr>
            <a:r>
              <a:rPr lang="en-GB" sz="2400" dirty="0">
                <a:latin typeface="Arial" pitchFamily="34" charset="0"/>
                <a:cs typeface="Arial" pitchFamily="34" charset="0"/>
              </a:rPr>
              <a:t>(The combined value of the complete development)</a:t>
            </a:r>
          </a:p>
          <a:p>
            <a:pPr marL="0" indent="0" algn="ctr" fontAlgn="auto">
              <a:spcBef>
                <a:spcPts val="0"/>
              </a:spcBef>
              <a:spcAft>
                <a:spcPts val="0"/>
              </a:spcAft>
              <a:buNone/>
              <a:defRPr/>
            </a:pPr>
            <a:endParaRPr lang="en-GB" sz="1000" dirty="0">
              <a:latin typeface="Arial" pitchFamily="34" charset="0"/>
              <a:cs typeface="Arial" pitchFamily="34" charset="0"/>
            </a:endParaRPr>
          </a:p>
          <a:p>
            <a:pPr marL="0" indent="0" algn="ctr" fontAlgn="auto">
              <a:spcBef>
                <a:spcPts val="0"/>
              </a:spcBef>
              <a:spcAft>
                <a:spcPts val="0"/>
              </a:spcAft>
              <a:buNone/>
              <a:defRPr/>
            </a:pPr>
            <a:r>
              <a:rPr lang="en-GB" sz="2400" dirty="0">
                <a:latin typeface="Arial" pitchFamily="34" charset="0"/>
                <a:cs typeface="Arial" pitchFamily="34" charset="0"/>
              </a:rPr>
              <a:t>LESS</a:t>
            </a:r>
          </a:p>
          <a:p>
            <a:pPr marL="0" indent="0" algn="ctr" fontAlgn="auto">
              <a:spcBef>
                <a:spcPts val="0"/>
              </a:spcBef>
              <a:spcAft>
                <a:spcPts val="0"/>
              </a:spcAft>
              <a:buNone/>
              <a:defRPr/>
            </a:pPr>
            <a:endParaRPr lang="en-GB" sz="1000" dirty="0">
              <a:latin typeface="Arial" pitchFamily="34" charset="0"/>
              <a:cs typeface="Arial" pitchFamily="34" charset="0"/>
            </a:endParaRPr>
          </a:p>
          <a:p>
            <a:pPr marL="0" indent="0" algn="ctr" fontAlgn="auto">
              <a:spcBef>
                <a:spcPts val="0"/>
              </a:spcBef>
              <a:spcAft>
                <a:spcPts val="0"/>
              </a:spcAft>
              <a:buNone/>
              <a:defRPr/>
            </a:pPr>
            <a:r>
              <a:rPr lang="en-GB" b="1" dirty="0" smtClean="0">
                <a:latin typeface="Arial" pitchFamily="34" charset="0"/>
                <a:cs typeface="Arial" pitchFamily="34" charset="0"/>
              </a:rPr>
              <a:t>Cost </a:t>
            </a:r>
            <a:r>
              <a:rPr lang="en-GB" b="1" dirty="0">
                <a:latin typeface="Arial" pitchFamily="34" charset="0"/>
                <a:cs typeface="Arial" pitchFamily="34" charset="0"/>
              </a:rPr>
              <a:t>of creating the asset, including a profit margin</a:t>
            </a:r>
            <a:endParaRPr lang="en-GB" dirty="0">
              <a:latin typeface="Arial" pitchFamily="34" charset="0"/>
              <a:cs typeface="Arial" pitchFamily="34" charset="0"/>
            </a:endParaRPr>
          </a:p>
          <a:p>
            <a:pPr marL="0" indent="0" algn="ctr" fontAlgn="auto">
              <a:spcBef>
                <a:spcPts val="0"/>
              </a:spcBef>
              <a:spcAft>
                <a:spcPts val="0"/>
              </a:spcAft>
              <a:buNone/>
              <a:defRPr/>
            </a:pPr>
            <a:r>
              <a:rPr lang="en-GB" sz="2400" u="sng" dirty="0">
                <a:latin typeface="Arial" pitchFamily="34" charset="0"/>
                <a:cs typeface="Arial" pitchFamily="34" charset="0"/>
              </a:rPr>
              <a:t>(Construction + fees + finance charges + Developer’s Profit, CIL, s106, CfSH etc.)</a:t>
            </a:r>
            <a:endParaRPr lang="en-GB" sz="2400" dirty="0">
              <a:latin typeface="Arial" pitchFamily="34" charset="0"/>
              <a:cs typeface="Arial" pitchFamily="34" charset="0"/>
            </a:endParaRPr>
          </a:p>
          <a:p>
            <a:pPr marL="0" indent="0" algn="ctr" fontAlgn="auto">
              <a:spcBef>
                <a:spcPts val="0"/>
              </a:spcBef>
              <a:spcAft>
                <a:spcPts val="0"/>
              </a:spcAft>
              <a:buNone/>
              <a:defRPr/>
            </a:pPr>
            <a:r>
              <a:rPr lang="en-GB" sz="2400" dirty="0">
                <a:latin typeface="Arial" pitchFamily="34" charset="0"/>
                <a:cs typeface="Arial" pitchFamily="34" charset="0"/>
              </a:rPr>
              <a:t> =</a:t>
            </a:r>
          </a:p>
          <a:p>
            <a:pPr marL="0" indent="0" algn="ctr" fontAlgn="auto">
              <a:spcBef>
                <a:spcPts val="0"/>
              </a:spcBef>
              <a:spcAft>
                <a:spcPts val="0"/>
              </a:spcAft>
              <a:buNone/>
              <a:defRPr/>
            </a:pPr>
            <a:r>
              <a:rPr lang="en-GB" b="1" dirty="0">
                <a:latin typeface="Arial" pitchFamily="34" charset="0"/>
                <a:cs typeface="Arial" pitchFamily="34" charset="0"/>
              </a:rPr>
              <a:t>RESIDUAL VALUE</a:t>
            </a:r>
            <a:endParaRPr lang="en-GB" dirty="0">
              <a:latin typeface="Arial" pitchFamily="34" charset="0"/>
              <a:cs typeface="Arial" pitchFamily="34" charset="0"/>
            </a:endParaRPr>
          </a:p>
          <a:p>
            <a:pPr marL="0" indent="0" fontAlgn="auto">
              <a:spcBef>
                <a:spcPts val="0"/>
              </a:spcBef>
              <a:spcAft>
                <a:spcPts val="0"/>
              </a:spcAft>
              <a:buNone/>
              <a:defRPr/>
            </a:pPr>
            <a:r>
              <a:rPr lang="en-GB" sz="1000" dirty="0">
                <a:latin typeface="Arial" pitchFamily="34" charset="0"/>
                <a:cs typeface="Arial" pitchFamily="34" charset="0"/>
              </a:rPr>
              <a:t> </a:t>
            </a:r>
          </a:p>
          <a:p>
            <a:pPr marL="0" indent="0" fontAlgn="auto">
              <a:spcBef>
                <a:spcPts val="0"/>
              </a:spcBef>
              <a:spcAft>
                <a:spcPts val="0"/>
              </a:spcAft>
              <a:buNone/>
              <a:defRPr/>
            </a:pPr>
            <a:r>
              <a:rPr lang="en-GB" sz="2400" b="1" dirty="0">
                <a:solidFill>
                  <a:srgbClr val="FF0000"/>
                </a:solidFill>
                <a:latin typeface="Arial" pitchFamily="34" charset="0"/>
                <a:cs typeface="Arial" pitchFamily="34" charset="0"/>
              </a:rPr>
              <a:t>Step 2:</a:t>
            </a:r>
          </a:p>
          <a:p>
            <a:pPr marL="0" indent="0" algn="ctr" fontAlgn="auto">
              <a:spcBef>
                <a:spcPts val="0"/>
              </a:spcBef>
              <a:spcAft>
                <a:spcPts val="0"/>
              </a:spcAft>
              <a:buNone/>
              <a:defRPr/>
            </a:pPr>
            <a:r>
              <a:rPr lang="en-GB" b="1" dirty="0">
                <a:latin typeface="Arial" pitchFamily="34" charset="0"/>
                <a:cs typeface="Arial" pitchFamily="34" charset="0"/>
              </a:rPr>
              <a:t>Residual Value v Existing Use </a:t>
            </a:r>
            <a:r>
              <a:rPr lang="en-GB" b="1" dirty="0" smtClean="0">
                <a:latin typeface="Arial" pitchFamily="34" charset="0"/>
                <a:cs typeface="Arial" pitchFamily="34" charset="0"/>
              </a:rPr>
              <a:t>Value</a:t>
            </a:r>
            <a:endParaRPr lang="en-GB" dirty="0">
              <a:latin typeface="Arial" pitchFamily="34" charset="0"/>
              <a:cs typeface="Arial" pitchFamily="34" charset="0"/>
            </a:endParaRPr>
          </a:p>
        </p:txBody>
      </p:sp>
    </p:spTree>
    <p:extLst>
      <p:ext uri="{BB962C8B-B14F-4D97-AF65-F5344CB8AC3E}">
        <p14:creationId xmlns:p14="http://schemas.microsoft.com/office/powerpoint/2010/main" val="203775203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Content Placeholder 3"/>
          <p:cNvPicPr>
            <a:picLocks noGrp="1" noChangeAspect="1"/>
          </p:cNvPicPr>
          <p:nvPr>
            <p:ph idx="1"/>
          </p:nvPr>
        </p:nvPicPr>
        <p:blipFill rotWithShape="1">
          <a:blip r:embed="rId3" cstate="email">
            <a:extLst>
              <a:ext uri="{28A0092B-C50C-407E-A947-70E740481C1C}">
                <a14:useLocalDpi xmlns:a14="http://schemas.microsoft.com/office/drawing/2010/main"/>
              </a:ext>
            </a:extLst>
          </a:blip>
          <a:srcRect/>
          <a:stretch/>
        </p:blipFill>
        <p:spPr>
          <a:xfrm>
            <a:off x="2456756" y="315364"/>
            <a:ext cx="4992555" cy="4409803"/>
          </a:xfrm>
        </p:spPr>
      </p:pic>
      <p:sp>
        <p:nvSpPr>
          <p:cNvPr id="16386" name="Rectangle 4"/>
          <p:cNvSpPr>
            <a:spLocks noChangeArrowheads="1"/>
          </p:cNvSpPr>
          <p:nvPr/>
        </p:nvSpPr>
        <p:spPr bwMode="auto">
          <a:xfrm>
            <a:off x="271735" y="4293103"/>
            <a:ext cx="9214644" cy="1077218"/>
          </a:xfrm>
          <a:prstGeom prst="rect">
            <a:avLst/>
          </a:prstGeom>
          <a:solidFill>
            <a:schemeClr val="bg1"/>
          </a:solidFill>
          <a:ln w="9525">
            <a:noFill/>
            <a:miter lim="800000"/>
            <a:headEnd/>
            <a:tailEnd/>
          </a:ln>
        </p:spPr>
        <p:txBody>
          <a:bodyPr lIns="91268" tIns="45634" rIns="91268" bIns="45634">
            <a:spAutoFit/>
          </a:bodyPr>
          <a:lstStyle/>
          <a:p>
            <a:pPr algn="ctr"/>
            <a:r>
              <a:rPr lang="en-GB" sz="3200" i="1" dirty="0"/>
              <a:t>“Maybe it was some kind of sustainable eco-house.  Anyway one puff and down it went”</a:t>
            </a:r>
          </a:p>
        </p:txBody>
      </p:sp>
    </p:spTree>
    <p:extLst>
      <p:ext uri="{BB962C8B-B14F-4D97-AF65-F5344CB8AC3E}">
        <p14:creationId xmlns:p14="http://schemas.microsoft.com/office/powerpoint/2010/main" val="404394064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Box 5"/>
          <p:cNvSpPr txBox="1">
            <a:spLocks noChangeArrowheads="1"/>
          </p:cNvSpPr>
          <p:nvPr/>
        </p:nvSpPr>
        <p:spPr bwMode="auto">
          <a:xfrm>
            <a:off x="584744" y="116662"/>
            <a:ext cx="8893043" cy="954008"/>
          </a:xfrm>
          <a:prstGeom prst="rect">
            <a:avLst/>
          </a:prstGeom>
          <a:noFill/>
          <a:ln w="9525">
            <a:noFill/>
            <a:miter lim="800000"/>
            <a:headEnd/>
            <a:tailEnd/>
          </a:ln>
        </p:spPr>
        <p:txBody>
          <a:bodyPr lIns="91268" tIns="45634" rIns="91268" bIns="45634">
            <a:spAutoFit/>
          </a:bodyPr>
          <a:lstStyle/>
          <a:p>
            <a:pPr algn="ctr"/>
            <a:r>
              <a:rPr lang="en-GB" sz="3200" b="1" kern="0" dirty="0">
                <a:solidFill>
                  <a:srgbClr val="669900"/>
                </a:solidFill>
                <a:ea typeface="+mj-ea"/>
                <a:cs typeface="+mj-cs"/>
              </a:rPr>
              <a:t>Gross Development Value</a:t>
            </a:r>
            <a:endParaRPr lang="en-GB" sz="3200" b="1" dirty="0"/>
          </a:p>
          <a:p>
            <a:pPr algn="ctr"/>
            <a:r>
              <a:rPr lang="en-GB" sz="2400" dirty="0"/>
              <a:t>All income from a Scheme</a:t>
            </a:r>
          </a:p>
        </p:txBody>
      </p:sp>
      <p:sp>
        <p:nvSpPr>
          <p:cNvPr id="7" name="Rectangle 6"/>
          <p:cNvSpPr/>
          <p:nvPr/>
        </p:nvSpPr>
        <p:spPr>
          <a:xfrm>
            <a:off x="584761" y="1449116"/>
            <a:ext cx="3510095" cy="2087562"/>
          </a:xfrm>
          <a:prstGeom prst="rect">
            <a:avLst/>
          </a:prstGeom>
          <a:solidFill>
            <a:srgbClr val="2C6A2F"/>
          </a:solidFill>
        </p:spPr>
        <p:style>
          <a:lnRef idx="2">
            <a:schemeClr val="accent1">
              <a:shade val="50000"/>
            </a:schemeClr>
          </a:lnRef>
          <a:fillRef idx="1">
            <a:schemeClr val="accent1"/>
          </a:fillRef>
          <a:effectRef idx="0">
            <a:schemeClr val="accent1"/>
          </a:effectRef>
          <a:fontRef idx="minor">
            <a:schemeClr val="lt1"/>
          </a:fontRef>
        </p:style>
        <p:txBody>
          <a:bodyPr lIns="91268" tIns="45634" rIns="91268" bIns="45634" anchor="ctr"/>
          <a:lstStyle/>
          <a:p>
            <a:pPr algn="ctr">
              <a:defRPr/>
            </a:pPr>
            <a:endParaRPr lang="en-GB"/>
          </a:p>
        </p:txBody>
      </p:sp>
      <p:sp>
        <p:nvSpPr>
          <p:cNvPr id="24580" name="TextBox 8"/>
          <p:cNvSpPr txBox="1">
            <a:spLocks noChangeArrowheads="1"/>
          </p:cNvSpPr>
          <p:nvPr/>
        </p:nvSpPr>
        <p:spPr bwMode="auto">
          <a:xfrm>
            <a:off x="-15540" y="3968482"/>
            <a:ext cx="2777463" cy="1631117"/>
          </a:xfrm>
          <a:prstGeom prst="rect">
            <a:avLst/>
          </a:prstGeom>
          <a:noFill/>
          <a:ln w="9525">
            <a:noFill/>
            <a:miter lim="800000"/>
            <a:headEnd/>
            <a:tailEnd/>
          </a:ln>
        </p:spPr>
        <p:txBody>
          <a:bodyPr lIns="91268" tIns="45634" rIns="91268" bIns="45634">
            <a:spAutoFit/>
          </a:bodyPr>
          <a:lstStyle/>
          <a:p>
            <a:pPr algn="ctr"/>
            <a:r>
              <a:rPr lang="en-GB" sz="2800" b="1" dirty="0"/>
              <a:t>Construction </a:t>
            </a:r>
          </a:p>
          <a:p>
            <a:pPr algn="ctr"/>
            <a:r>
              <a:rPr lang="en-GB" sz="2400" dirty="0"/>
              <a:t>Site Remediation</a:t>
            </a:r>
          </a:p>
          <a:p>
            <a:pPr algn="ctr"/>
            <a:r>
              <a:rPr lang="en-GB" sz="2400" dirty="0" err="1"/>
              <a:t>Abnormals</a:t>
            </a:r>
            <a:endParaRPr lang="en-GB" sz="2400" dirty="0"/>
          </a:p>
          <a:p>
            <a:pPr algn="ctr"/>
            <a:r>
              <a:rPr lang="en-GB" sz="2400" dirty="0"/>
              <a:t>Etc.</a:t>
            </a:r>
          </a:p>
        </p:txBody>
      </p:sp>
      <p:sp>
        <p:nvSpPr>
          <p:cNvPr id="10" name="Rectangle 9"/>
          <p:cNvSpPr/>
          <p:nvPr/>
        </p:nvSpPr>
        <p:spPr>
          <a:xfrm>
            <a:off x="4094825" y="1449116"/>
            <a:ext cx="858176" cy="2087562"/>
          </a:xfrm>
          <a:prstGeom prst="rect">
            <a:avLst/>
          </a:prstGeom>
          <a:solidFill>
            <a:srgbClr val="669900"/>
          </a:solidFill>
        </p:spPr>
        <p:style>
          <a:lnRef idx="2">
            <a:schemeClr val="accent1">
              <a:shade val="50000"/>
            </a:schemeClr>
          </a:lnRef>
          <a:fillRef idx="1">
            <a:schemeClr val="accent1"/>
          </a:fillRef>
          <a:effectRef idx="0">
            <a:schemeClr val="accent1"/>
          </a:effectRef>
          <a:fontRef idx="minor">
            <a:schemeClr val="lt1"/>
          </a:fontRef>
        </p:style>
        <p:txBody>
          <a:bodyPr lIns="91268" tIns="45634" rIns="91268" bIns="45634" anchor="ctr"/>
          <a:lstStyle/>
          <a:p>
            <a:pPr algn="ctr">
              <a:defRPr/>
            </a:pPr>
            <a:endParaRPr lang="en-GB"/>
          </a:p>
        </p:txBody>
      </p:sp>
      <p:sp>
        <p:nvSpPr>
          <p:cNvPr id="24582" name="TextBox 10"/>
          <p:cNvSpPr txBox="1">
            <a:spLocks noChangeArrowheads="1"/>
          </p:cNvSpPr>
          <p:nvPr/>
        </p:nvSpPr>
        <p:spPr bwMode="auto">
          <a:xfrm>
            <a:off x="2504730" y="3968478"/>
            <a:ext cx="1582208" cy="2000449"/>
          </a:xfrm>
          <a:prstGeom prst="rect">
            <a:avLst/>
          </a:prstGeom>
          <a:noFill/>
          <a:ln w="9525">
            <a:noFill/>
            <a:miter lim="800000"/>
            <a:headEnd/>
            <a:tailEnd/>
          </a:ln>
        </p:spPr>
        <p:txBody>
          <a:bodyPr lIns="91268" tIns="45634" rIns="91268" bIns="45634">
            <a:spAutoFit/>
          </a:bodyPr>
          <a:lstStyle/>
          <a:p>
            <a:pPr algn="ctr"/>
            <a:r>
              <a:rPr lang="en-GB" sz="2800" b="1" dirty="0"/>
              <a:t>Fees</a:t>
            </a:r>
          </a:p>
          <a:p>
            <a:pPr algn="ctr"/>
            <a:r>
              <a:rPr lang="en-GB" sz="2400" dirty="0"/>
              <a:t>Design</a:t>
            </a:r>
          </a:p>
          <a:p>
            <a:pPr algn="ctr"/>
            <a:r>
              <a:rPr lang="en-GB" sz="2400" dirty="0"/>
              <a:t>Engineer</a:t>
            </a:r>
          </a:p>
          <a:p>
            <a:pPr algn="ctr"/>
            <a:r>
              <a:rPr lang="en-GB" sz="2400" dirty="0"/>
              <a:t>Sales</a:t>
            </a:r>
          </a:p>
          <a:p>
            <a:pPr algn="ctr"/>
            <a:r>
              <a:rPr lang="en-GB" sz="2400" dirty="0"/>
              <a:t>Etc.</a:t>
            </a:r>
          </a:p>
        </p:txBody>
      </p:sp>
      <p:sp>
        <p:nvSpPr>
          <p:cNvPr id="12" name="Rectangle 11"/>
          <p:cNvSpPr/>
          <p:nvPr/>
        </p:nvSpPr>
        <p:spPr>
          <a:xfrm>
            <a:off x="4953000" y="1449116"/>
            <a:ext cx="1403350" cy="2087562"/>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lIns="91268" tIns="45634" rIns="91268" bIns="45634" anchor="ctr"/>
          <a:lstStyle/>
          <a:p>
            <a:pPr algn="ctr">
              <a:defRPr/>
            </a:pPr>
            <a:endParaRPr lang="en-GB"/>
          </a:p>
        </p:txBody>
      </p:sp>
      <p:sp>
        <p:nvSpPr>
          <p:cNvPr id="24584" name="TextBox 12"/>
          <p:cNvSpPr txBox="1">
            <a:spLocks noChangeArrowheads="1"/>
          </p:cNvSpPr>
          <p:nvPr/>
        </p:nvSpPr>
        <p:spPr bwMode="auto">
          <a:xfrm>
            <a:off x="4088912" y="3968480"/>
            <a:ext cx="1950244" cy="1261785"/>
          </a:xfrm>
          <a:prstGeom prst="rect">
            <a:avLst/>
          </a:prstGeom>
          <a:noFill/>
          <a:ln w="9525">
            <a:noFill/>
            <a:miter lim="800000"/>
            <a:headEnd/>
            <a:tailEnd/>
          </a:ln>
        </p:spPr>
        <p:txBody>
          <a:bodyPr lIns="91268" tIns="45634" rIns="91268" bIns="45634">
            <a:spAutoFit/>
          </a:bodyPr>
          <a:lstStyle/>
          <a:p>
            <a:pPr algn="ctr"/>
            <a:r>
              <a:rPr lang="en-GB" sz="2800" b="1" dirty="0"/>
              <a:t>Profit</a:t>
            </a:r>
          </a:p>
          <a:p>
            <a:pPr algn="ctr"/>
            <a:r>
              <a:rPr lang="en-GB" sz="2400" dirty="0"/>
              <a:t>Developers</a:t>
            </a:r>
          </a:p>
          <a:p>
            <a:pPr algn="ctr"/>
            <a:r>
              <a:rPr lang="en-GB" sz="2400" dirty="0"/>
              <a:t>Builders</a:t>
            </a:r>
          </a:p>
        </p:txBody>
      </p:sp>
      <p:cxnSp>
        <p:nvCxnSpPr>
          <p:cNvPr id="17" name="Elbow Connector 16"/>
          <p:cNvCxnSpPr>
            <a:stCxn id="24580" idx="0"/>
            <a:endCxn id="7" idx="2"/>
          </p:cNvCxnSpPr>
          <p:nvPr/>
        </p:nvCxnSpPr>
        <p:spPr>
          <a:xfrm rot="5400000" flipH="1" flipV="1">
            <a:off x="1640594" y="3269278"/>
            <a:ext cx="431800" cy="966604"/>
          </a:xfrm>
          <a:prstGeom prst="bentConnector3">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0" name="Elbow Connector 19"/>
          <p:cNvCxnSpPr>
            <a:stCxn id="24582" idx="0"/>
            <a:endCxn id="10" idx="2"/>
          </p:cNvCxnSpPr>
          <p:nvPr/>
        </p:nvCxnSpPr>
        <p:spPr>
          <a:xfrm rot="5400000" flipH="1" flipV="1">
            <a:off x="3693973" y="3138539"/>
            <a:ext cx="431800" cy="1228079"/>
          </a:xfrm>
          <a:prstGeom prst="bentConnector3">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3" name="Elbow Connector 22"/>
          <p:cNvCxnSpPr>
            <a:stCxn id="24584" idx="0"/>
            <a:endCxn id="12" idx="2"/>
          </p:cNvCxnSpPr>
          <p:nvPr/>
        </p:nvCxnSpPr>
        <p:spPr>
          <a:xfrm rot="5400000" flipH="1" flipV="1">
            <a:off x="5143455" y="3457270"/>
            <a:ext cx="431798" cy="590641"/>
          </a:xfrm>
          <a:prstGeom prst="bentConnector3">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5" name="Left Brace 24"/>
          <p:cNvSpPr/>
          <p:nvPr/>
        </p:nvSpPr>
        <p:spPr>
          <a:xfrm rot="5400000">
            <a:off x="4906235" y="-3304191"/>
            <a:ext cx="260350" cy="8903362"/>
          </a:xfrm>
          <a:prstGeom prst="lef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lIns="91268" tIns="45634" rIns="91268" bIns="45634" anchor="ctr"/>
          <a:lstStyle/>
          <a:p>
            <a:pPr algn="ctr">
              <a:defRPr/>
            </a:pPr>
            <a:endParaRPr lang="en-GB"/>
          </a:p>
        </p:txBody>
      </p:sp>
      <p:sp>
        <p:nvSpPr>
          <p:cNvPr id="26" name="Rectangle 25"/>
          <p:cNvSpPr/>
          <p:nvPr/>
        </p:nvSpPr>
        <p:spPr>
          <a:xfrm>
            <a:off x="6356361" y="1449116"/>
            <a:ext cx="1482460" cy="2087562"/>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lIns="91268" tIns="45634" rIns="91268" bIns="45634" anchor="ctr"/>
          <a:lstStyle/>
          <a:p>
            <a:pPr algn="ctr">
              <a:defRPr/>
            </a:pPr>
            <a:endParaRPr lang="en-GB"/>
          </a:p>
        </p:txBody>
      </p:sp>
      <p:sp>
        <p:nvSpPr>
          <p:cNvPr id="24590" name="TextBox 28"/>
          <p:cNvSpPr txBox="1">
            <a:spLocks noChangeArrowheads="1"/>
          </p:cNvSpPr>
          <p:nvPr/>
        </p:nvSpPr>
        <p:spPr bwMode="auto">
          <a:xfrm>
            <a:off x="5817097" y="3968502"/>
            <a:ext cx="1871133" cy="2369781"/>
          </a:xfrm>
          <a:prstGeom prst="rect">
            <a:avLst/>
          </a:prstGeom>
          <a:noFill/>
          <a:ln w="9525">
            <a:noFill/>
            <a:miter lim="800000"/>
            <a:headEnd/>
            <a:tailEnd/>
          </a:ln>
        </p:spPr>
        <p:txBody>
          <a:bodyPr lIns="91268" tIns="45634" rIns="91268" bIns="45634">
            <a:spAutoFit/>
          </a:bodyPr>
          <a:lstStyle/>
          <a:p>
            <a:pPr algn="ctr"/>
            <a:r>
              <a:rPr lang="en-GB" sz="2800" b="1" dirty="0"/>
              <a:t>Land</a:t>
            </a:r>
          </a:p>
          <a:p>
            <a:pPr algn="ctr"/>
            <a:r>
              <a:rPr lang="en-GB" sz="2400" dirty="0"/>
              <a:t>Existing / Alternative Use Value</a:t>
            </a:r>
          </a:p>
          <a:p>
            <a:pPr algn="ctr"/>
            <a:r>
              <a:rPr lang="en-GB" sz="2400" dirty="0"/>
              <a:t>+ premium (TLV/EUV+)</a:t>
            </a:r>
          </a:p>
        </p:txBody>
      </p:sp>
      <p:cxnSp>
        <p:nvCxnSpPr>
          <p:cNvPr id="30" name="Elbow Connector 29"/>
          <p:cNvCxnSpPr>
            <a:stCxn id="24590" idx="0"/>
            <a:endCxn id="26" idx="2"/>
          </p:cNvCxnSpPr>
          <p:nvPr/>
        </p:nvCxnSpPr>
        <p:spPr>
          <a:xfrm rot="5400000" flipH="1" flipV="1">
            <a:off x="6709224" y="3580122"/>
            <a:ext cx="431811" cy="344927"/>
          </a:xfrm>
          <a:prstGeom prst="bentConnector3">
            <a:avLst>
              <a:gd name="adj1" fmla="val 50000"/>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4592" name="TextBox 34"/>
          <p:cNvSpPr txBox="1">
            <a:spLocks noChangeArrowheads="1"/>
          </p:cNvSpPr>
          <p:nvPr/>
        </p:nvSpPr>
        <p:spPr bwMode="auto">
          <a:xfrm>
            <a:off x="7531377" y="3968485"/>
            <a:ext cx="2232248" cy="2000449"/>
          </a:xfrm>
          <a:prstGeom prst="rect">
            <a:avLst/>
          </a:prstGeom>
          <a:noFill/>
          <a:ln w="9525">
            <a:noFill/>
            <a:miter lim="800000"/>
            <a:headEnd/>
            <a:tailEnd/>
          </a:ln>
        </p:spPr>
        <p:txBody>
          <a:bodyPr wrap="square" lIns="91268" tIns="45634" rIns="91268" bIns="45634">
            <a:spAutoFit/>
          </a:bodyPr>
          <a:lstStyle/>
          <a:p>
            <a:pPr algn="ctr"/>
            <a:r>
              <a:rPr lang="en-GB" sz="2800" b="1" dirty="0"/>
              <a:t>Policies/CIL</a:t>
            </a:r>
          </a:p>
          <a:p>
            <a:pPr algn="ctr"/>
            <a:r>
              <a:rPr lang="en-GB" sz="2400" dirty="0"/>
              <a:t>CIL, affordable housing, </a:t>
            </a:r>
            <a:r>
              <a:rPr lang="en-GB" sz="2400" dirty="0" err="1"/>
              <a:t>CfSH</a:t>
            </a:r>
            <a:r>
              <a:rPr lang="en-GB" sz="2400" dirty="0"/>
              <a:t>, open space etc.</a:t>
            </a:r>
          </a:p>
        </p:txBody>
      </p:sp>
      <p:pic>
        <p:nvPicPr>
          <p:cNvPr id="19"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987270" y="2999950"/>
            <a:ext cx="1320521" cy="4045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4"/>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8707821" y="2305100"/>
            <a:ext cx="703168" cy="58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6"/>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8599039" y="1470398"/>
            <a:ext cx="797382" cy="769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2" descr="http://www.sustainablehomes.co.uk/Portals/63188/images/C--Documents%20and%20Settings-aguy-My%20Documents-My%20Pictures-code-for-sustainable-homes-logo.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858590" y="1502840"/>
            <a:ext cx="757052" cy="80229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http://www.carbontrust.com/ImageGen.ashx?image=/media/127429/solar-panels.jpg&amp;format=jpg&amp;compression=80&amp;width=588&amp;constrain=true"/>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7876725" y="2305101"/>
            <a:ext cx="770781" cy="583330"/>
          </a:xfrm>
          <a:prstGeom prst="rect">
            <a:avLst/>
          </a:prstGeom>
          <a:noFill/>
          <a:extLst>
            <a:ext uri="{909E8E84-426E-40DD-AFC4-6F175D3DCCD1}">
              <a14:hiddenFill xmlns:a14="http://schemas.microsoft.com/office/drawing/2010/main">
                <a:solidFill>
                  <a:srgbClr val="FFFFFF"/>
                </a:solidFill>
              </a14:hiddenFill>
            </a:ext>
          </a:extLst>
        </p:spPr>
      </p:pic>
      <p:cxnSp>
        <p:nvCxnSpPr>
          <p:cNvPr id="28" name="Elbow Connector 27"/>
          <p:cNvCxnSpPr>
            <a:stCxn id="24592" idx="0"/>
          </p:cNvCxnSpPr>
          <p:nvPr/>
        </p:nvCxnSpPr>
        <p:spPr>
          <a:xfrm rot="5400000" flipH="1" flipV="1">
            <a:off x="8520404" y="3668925"/>
            <a:ext cx="426662" cy="172469"/>
          </a:xfrm>
          <a:prstGeom prst="bentConnector3">
            <a:avLst>
              <a:gd name="adj1" fmla="val 50000"/>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584744" y="1449116"/>
            <a:ext cx="8893043" cy="2087562"/>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268" tIns="45634" rIns="91268" bIns="45634" anchor="ctr"/>
          <a:lstStyle/>
          <a:p>
            <a:pPr algn="ctr">
              <a:defRPr/>
            </a:pPr>
            <a:endParaRPr lang="en-GB"/>
          </a:p>
        </p:txBody>
      </p:sp>
    </p:spTree>
    <p:extLst>
      <p:ext uri="{BB962C8B-B14F-4D97-AF65-F5344CB8AC3E}">
        <p14:creationId xmlns:p14="http://schemas.microsoft.com/office/powerpoint/2010/main" val="241462732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p:cNvSpPr>
            <a:spLocks noGrp="1"/>
          </p:cNvSpPr>
          <p:nvPr>
            <p:ph type="title"/>
          </p:nvPr>
        </p:nvSpPr>
        <p:spPr/>
        <p:txBody>
          <a:bodyPr/>
          <a:lstStyle/>
          <a:p>
            <a:pPr eaLnBrk="1" hangingPunct="1"/>
            <a:r>
              <a:rPr lang="en-GB" dirty="0">
                <a:latin typeface="Arial" charset="0"/>
                <a:cs typeface="Arial" charset="0"/>
              </a:rPr>
              <a:t>The big question</a:t>
            </a:r>
          </a:p>
        </p:txBody>
      </p:sp>
      <p:sp>
        <p:nvSpPr>
          <p:cNvPr id="25602" name="Content Placeholder 2"/>
          <p:cNvSpPr>
            <a:spLocks noGrp="1"/>
          </p:cNvSpPr>
          <p:nvPr>
            <p:ph idx="1"/>
          </p:nvPr>
        </p:nvSpPr>
        <p:spPr>
          <a:xfrm>
            <a:off x="584201" y="1268777"/>
            <a:ext cx="8915400" cy="4525963"/>
          </a:xfrm>
        </p:spPr>
        <p:txBody>
          <a:bodyPr/>
          <a:lstStyle/>
          <a:p>
            <a:pPr>
              <a:spcBef>
                <a:spcPts val="0"/>
              </a:spcBef>
            </a:pPr>
            <a:r>
              <a:rPr lang="en-GB" dirty="0" smtClean="0">
                <a:latin typeface="Arial" charset="0"/>
                <a:cs typeface="Arial" charset="0"/>
              </a:rPr>
              <a:t>For a site to be viable, by how much must the Residual Value exceed the EUV?</a:t>
            </a:r>
          </a:p>
          <a:p>
            <a:pPr>
              <a:spcBef>
                <a:spcPts val="0"/>
              </a:spcBef>
            </a:pPr>
            <a:r>
              <a:rPr lang="en-GB" dirty="0" smtClean="0">
                <a:latin typeface="Arial" charset="0"/>
                <a:cs typeface="Arial" charset="0"/>
              </a:rPr>
              <a:t>The ‘cushion’? </a:t>
            </a:r>
          </a:p>
          <a:p>
            <a:pPr>
              <a:spcBef>
                <a:spcPts val="0"/>
              </a:spcBef>
            </a:pPr>
            <a:r>
              <a:rPr lang="en-GB" dirty="0" smtClean="0">
                <a:latin typeface="Arial" charset="0"/>
                <a:cs typeface="Arial" charset="0"/>
              </a:rPr>
              <a:t>What does ‘competitive return’ mean?</a:t>
            </a:r>
          </a:p>
          <a:p>
            <a:pPr marL="0" indent="0">
              <a:buNone/>
            </a:pPr>
            <a:endParaRPr lang="en-GB" sz="1200" i="1" dirty="0">
              <a:latin typeface="Arial" charset="0"/>
            </a:endParaRPr>
          </a:p>
          <a:p>
            <a:pPr marL="0" indent="0">
              <a:buNone/>
            </a:pPr>
            <a:r>
              <a:rPr lang="en-GB" i="1" dirty="0" smtClean="0">
                <a:latin typeface="Arial" charset="0"/>
              </a:rPr>
              <a:t>You must understand viability modelling, be able to interrogate the assumptions of developers, be able to follow the calculation and challenge the ‘test'. The ‘cushion’ is central </a:t>
            </a:r>
            <a:r>
              <a:rPr lang="en-GB" i="1" dirty="0">
                <a:latin typeface="Arial" charset="0"/>
              </a:rPr>
              <a:t>to developer </a:t>
            </a:r>
            <a:r>
              <a:rPr lang="en-GB" i="1" dirty="0" smtClean="0">
                <a:latin typeface="Arial" charset="0"/>
              </a:rPr>
              <a:t>behaviour. The Residual Method is very sensitive to inputs and assumptions.</a:t>
            </a:r>
          </a:p>
        </p:txBody>
      </p:sp>
    </p:spTree>
    <p:extLst>
      <p:ext uri="{BB962C8B-B14F-4D97-AF65-F5344CB8AC3E}">
        <p14:creationId xmlns:p14="http://schemas.microsoft.com/office/powerpoint/2010/main" val="214276134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84201" y="2358010"/>
            <a:ext cx="8915400" cy="1143000"/>
          </a:xfrm>
        </p:spPr>
        <p:txBody>
          <a:bodyPr/>
          <a:lstStyle/>
          <a:p>
            <a:r>
              <a:rPr lang="en-GB" dirty="0" smtClean="0"/>
              <a:t>The </a:t>
            </a:r>
            <a:r>
              <a:rPr lang="en-GB" dirty="0"/>
              <a:t>role of viability in </a:t>
            </a:r>
            <a:r>
              <a:rPr lang="en-GB" dirty="0" smtClean="0"/>
              <a:t>plan-making </a:t>
            </a:r>
            <a:r>
              <a:rPr lang="en-GB" dirty="0"/>
              <a:t>and development management</a:t>
            </a:r>
          </a:p>
        </p:txBody>
      </p:sp>
    </p:spTree>
    <p:extLst>
      <p:ext uri="{BB962C8B-B14F-4D97-AF65-F5344CB8AC3E}">
        <p14:creationId xmlns:p14="http://schemas.microsoft.com/office/powerpoint/2010/main" val="159988802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le 1"/>
          <p:cNvSpPr>
            <a:spLocks noGrp="1"/>
          </p:cNvSpPr>
          <p:nvPr>
            <p:ph type="title"/>
          </p:nvPr>
        </p:nvSpPr>
        <p:spPr/>
        <p:txBody>
          <a:bodyPr/>
          <a:lstStyle/>
          <a:p>
            <a:pPr eaLnBrk="1" hangingPunct="1"/>
            <a:r>
              <a:rPr lang="en-GB" dirty="0">
                <a:latin typeface="Arial" pitchFamily="34" charset="0"/>
                <a:cs typeface="Arial" pitchFamily="34" charset="0"/>
              </a:rPr>
              <a:t>A Development  Viability Appraisal</a:t>
            </a:r>
          </a:p>
        </p:txBody>
      </p:sp>
      <p:pic>
        <p:nvPicPr>
          <p:cNvPr id="28674"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264049" y="1268414"/>
            <a:ext cx="7042546" cy="5351462"/>
          </a:xfrm>
          <a:prstGeom prst="rect">
            <a:avLst/>
          </a:prstGeom>
          <a:noFill/>
          <a:ln w="9525">
            <a:noFill/>
            <a:miter lim="800000"/>
            <a:headEnd/>
            <a:tailEnd/>
          </a:ln>
        </p:spPr>
      </p:pic>
      <p:sp>
        <p:nvSpPr>
          <p:cNvPr id="2" name="TextBox 1"/>
          <p:cNvSpPr txBox="1"/>
          <p:nvPr/>
        </p:nvSpPr>
        <p:spPr>
          <a:xfrm rot="19651911">
            <a:off x="1506632" y="1663265"/>
            <a:ext cx="2032239" cy="769268"/>
          </a:xfrm>
          <a:prstGeom prst="rect">
            <a:avLst/>
          </a:prstGeom>
          <a:noFill/>
        </p:spPr>
        <p:txBody>
          <a:bodyPr wrap="square" lIns="91268" tIns="45634" rIns="91268" bIns="45634" rtlCol="0">
            <a:spAutoFit/>
          </a:bodyPr>
          <a:lstStyle/>
          <a:p>
            <a:r>
              <a:rPr lang="en-GB" dirty="0" smtClean="0"/>
              <a:t>Income</a:t>
            </a:r>
            <a:endParaRPr lang="en-GB" dirty="0"/>
          </a:p>
        </p:txBody>
      </p:sp>
      <p:sp>
        <p:nvSpPr>
          <p:cNvPr id="5" name="TextBox 4"/>
          <p:cNvSpPr txBox="1"/>
          <p:nvPr/>
        </p:nvSpPr>
        <p:spPr>
          <a:xfrm rot="19700406">
            <a:off x="4862660" y="1628866"/>
            <a:ext cx="1674412" cy="769342"/>
          </a:xfrm>
          <a:prstGeom prst="rect">
            <a:avLst/>
          </a:prstGeom>
          <a:noFill/>
        </p:spPr>
        <p:txBody>
          <a:bodyPr wrap="square" lIns="91268" tIns="45634" rIns="91268" bIns="45634" rtlCol="0">
            <a:spAutoFit/>
          </a:bodyPr>
          <a:lstStyle/>
          <a:p>
            <a:r>
              <a:rPr lang="en-GB" dirty="0" smtClean="0"/>
              <a:t>Costs</a:t>
            </a:r>
            <a:endParaRPr lang="en-GB" dirty="0"/>
          </a:p>
        </p:txBody>
      </p:sp>
      <p:sp>
        <p:nvSpPr>
          <p:cNvPr id="6" name="TextBox 5"/>
          <p:cNvSpPr txBox="1"/>
          <p:nvPr/>
        </p:nvSpPr>
        <p:spPr>
          <a:xfrm rot="19929027">
            <a:off x="3512840" y="4558551"/>
            <a:ext cx="2952328" cy="769342"/>
          </a:xfrm>
          <a:prstGeom prst="rect">
            <a:avLst/>
          </a:prstGeom>
          <a:noFill/>
        </p:spPr>
        <p:txBody>
          <a:bodyPr wrap="square" lIns="91268" tIns="45634" rIns="91268" bIns="45634" rtlCol="0">
            <a:spAutoFit/>
          </a:bodyPr>
          <a:lstStyle/>
          <a:p>
            <a:r>
              <a:rPr lang="en-GB" dirty="0" smtClean="0"/>
              <a:t>Cash flow</a:t>
            </a:r>
            <a:endParaRPr lang="en-GB" dirty="0"/>
          </a:p>
        </p:txBody>
      </p:sp>
    </p:spTree>
    <p:extLst>
      <p:ext uri="{BB962C8B-B14F-4D97-AF65-F5344CB8AC3E}">
        <p14:creationId xmlns:p14="http://schemas.microsoft.com/office/powerpoint/2010/main" val="111880525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tle 1"/>
          <p:cNvSpPr>
            <a:spLocks noGrp="1"/>
          </p:cNvSpPr>
          <p:nvPr>
            <p:ph type="title"/>
          </p:nvPr>
        </p:nvSpPr>
        <p:spPr/>
        <p:txBody>
          <a:bodyPr/>
          <a:lstStyle/>
          <a:p>
            <a:pPr eaLnBrk="1" hangingPunct="1"/>
            <a:r>
              <a:rPr lang="en-GB" dirty="0">
                <a:latin typeface="Arial" charset="0"/>
                <a:cs typeface="Arial" charset="0"/>
              </a:rPr>
              <a:t>Key Inputs - GDV</a:t>
            </a:r>
          </a:p>
        </p:txBody>
      </p:sp>
      <p:sp>
        <p:nvSpPr>
          <p:cNvPr id="3" name="Content Placeholder 2"/>
          <p:cNvSpPr>
            <a:spLocks noGrp="1"/>
          </p:cNvSpPr>
          <p:nvPr>
            <p:ph idx="1"/>
          </p:nvPr>
        </p:nvSpPr>
        <p:spPr/>
        <p:txBody>
          <a:bodyPr rtlCol="0">
            <a:noAutofit/>
          </a:bodyPr>
          <a:lstStyle/>
          <a:p>
            <a:pPr marL="0" indent="0" fontAlgn="auto">
              <a:spcAft>
                <a:spcPts val="0"/>
              </a:spcAft>
              <a:buNone/>
              <a:defRPr/>
            </a:pPr>
            <a:r>
              <a:rPr lang="en-GB" dirty="0">
                <a:latin typeface="Arial" pitchFamily="34" charset="0"/>
                <a:cs typeface="Arial" pitchFamily="34" charset="0"/>
              </a:rPr>
              <a:t>Gross development value (GDV)</a:t>
            </a:r>
          </a:p>
          <a:p>
            <a:pPr fontAlgn="auto">
              <a:spcAft>
                <a:spcPts val="0"/>
              </a:spcAft>
              <a:buFont typeface="Arial" pitchFamily="34" charset="0"/>
              <a:buChar char="•"/>
              <a:defRPr/>
            </a:pPr>
            <a:r>
              <a:rPr lang="en-GB" dirty="0">
                <a:latin typeface="Arial" pitchFamily="34" charset="0"/>
                <a:cs typeface="Arial" pitchFamily="34" charset="0"/>
              </a:rPr>
              <a:t>The income from the development</a:t>
            </a:r>
          </a:p>
          <a:p>
            <a:pPr fontAlgn="auto">
              <a:spcAft>
                <a:spcPts val="0"/>
              </a:spcAft>
              <a:buFont typeface="Arial" pitchFamily="34" charset="0"/>
              <a:buChar char="•"/>
              <a:defRPr/>
            </a:pPr>
            <a:r>
              <a:rPr lang="en-GB" dirty="0">
                <a:latin typeface="Arial" pitchFamily="34" charset="0"/>
                <a:cs typeface="Arial" pitchFamily="34" charset="0"/>
              </a:rPr>
              <a:t>Sale of product</a:t>
            </a:r>
          </a:p>
          <a:p>
            <a:pPr fontAlgn="auto">
              <a:spcAft>
                <a:spcPts val="0"/>
              </a:spcAft>
              <a:buFont typeface="Arial" pitchFamily="34" charset="0"/>
              <a:buChar char="•"/>
              <a:defRPr/>
            </a:pPr>
            <a:r>
              <a:rPr lang="en-GB" dirty="0">
                <a:latin typeface="Arial" pitchFamily="34" charset="0"/>
                <a:cs typeface="Arial" pitchFamily="34" charset="0"/>
              </a:rPr>
              <a:t>Subsidy and grant.</a:t>
            </a:r>
          </a:p>
          <a:p>
            <a:pPr fontAlgn="auto">
              <a:spcAft>
                <a:spcPts val="0"/>
              </a:spcAft>
              <a:buFont typeface="Arial" pitchFamily="34" charset="0"/>
              <a:buChar char="•"/>
              <a:defRPr/>
            </a:pPr>
            <a:r>
              <a:rPr lang="en-GB" dirty="0">
                <a:latin typeface="Arial" pitchFamily="34" charset="0"/>
                <a:cs typeface="Arial" pitchFamily="34" charset="0"/>
              </a:rPr>
              <a:t>Expressed as £/m</a:t>
            </a:r>
            <a:r>
              <a:rPr lang="en-GB" baseline="30000" dirty="0">
                <a:latin typeface="Arial" pitchFamily="34" charset="0"/>
                <a:cs typeface="Arial" pitchFamily="34" charset="0"/>
              </a:rPr>
              <a:t>2</a:t>
            </a:r>
          </a:p>
          <a:p>
            <a:pPr fontAlgn="auto">
              <a:spcAft>
                <a:spcPts val="0"/>
              </a:spcAft>
              <a:buFont typeface="Arial" pitchFamily="34" charset="0"/>
              <a:buChar char="•"/>
              <a:defRPr/>
            </a:pPr>
            <a:endParaRPr lang="en-GB" dirty="0" smtClean="0">
              <a:latin typeface="Arial" pitchFamily="34" charset="0"/>
              <a:cs typeface="Arial" pitchFamily="34" charset="0"/>
            </a:endParaRPr>
          </a:p>
          <a:p>
            <a:pPr fontAlgn="auto">
              <a:spcAft>
                <a:spcPts val="0"/>
              </a:spcAft>
              <a:buFont typeface="Arial" pitchFamily="34" charset="0"/>
              <a:buChar char="•"/>
              <a:defRPr/>
            </a:pPr>
            <a:r>
              <a:rPr lang="en-GB" dirty="0" smtClean="0">
                <a:latin typeface="Arial" pitchFamily="34" charset="0"/>
                <a:cs typeface="Arial" pitchFamily="34" charset="0"/>
              </a:rPr>
              <a:t>Set </a:t>
            </a:r>
            <a:r>
              <a:rPr lang="en-GB" dirty="0">
                <a:latin typeface="Arial" pitchFamily="34" charset="0"/>
                <a:cs typeface="Arial" pitchFamily="34" charset="0"/>
              </a:rPr>
              <a:t>by the market and largely beyond the control of LPA or </a:t>
            </a:r>
            <a:r>
              <a:rPr lang="en-GB" dirty="0" smtClean="0">
                <a:latin typeface="Arial" pitchFamily="34" charset="0"/>
                <a:cs typeface="Arial" pitchFamily="34" charset="0"/>
              </a:rPr>
              <a:t>developer</a:t>
            </a:r>
            <a:endParaRPr lang="en-GB" dirty="0"/>
          </a:p>
        </p:txBody>
      </p:sp>
    </p:spTree>
    <p:extLst>
      <p:ext uri="{BB962C8B-B14F-4D97-AF65-F5344CB8AC3E}">
        <p14:creationId xmlns:p14="http://schemas.microsoft.com/office/powerpoint/2010/main" val="402748978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n-GB" dirty="0" smtClean="0">
                <a:latin typeface="Arial" pitchFamily="34" charset="0"/>
                <a:cs typeface="Arial" pitchFamily="34" charset="0"/>
              </a:rPr>
              <a:t>Key Inputs - Cost of development</a:t>
            </a:r>
            <a:br>
              <a:rPr lang="en-GB" dirty="0" smtClean="0">
                <a:latin typeface="Arial" pitchFamily="34" charset="0"/>
                <a:cs typeface="Arial" pitchFamily="34" charset="0"/>
              </a:rPr>
            </a:br>
            <a:endParaRPr lang="en-GB" dirty="0">
              <a:latin typeface="Arial" pitchFamily="34" charset="0"/>
              <a:cs typeface="Arial" pitchFamily="34" charset="0"/>
            </a:endParaRPr>
          </a:p>
        </p:txBody>
      </p:sp>
      <p:sp>
        <p:nvSpPr>
          <p:cNvPr id="3" name="Content Placeholder 2"/>
          <p:cNvSpPr>
            <a:spLocks noGrp="1"/>
          </p:cNvSpPr>
          <p:nvPr>
            <p:ph idx="1"/>
          </p:nvPr>
        </p:nvSpPr>
        <p:spPr>
          <a:xfrm>
            <a:off x="200472" y="1124744"/>
            <a:ext cx="9410700" cy="4896544"/>
          </a:xfrm>
        </p:spPr>
        <p:txBody>
          <a:bodyPr numCol="2" rtlCol="0">
            <a:noAutofit/>
          </a:bodyPr>
          <a:lstStyle/>
          <a:p>
            <a:pPr marL="855631" lvl="1" indent="-456338" fontAlgn="auto">
              <a:spcBef>
                <a:spcPts val="0"/>
              </a:spcBef>
              <a:spcAft>
                <a:spcPts val="0"/>
              </a:spcAft>
              <a:defRPr/>
            </a:pPr>
            <a:r>
              <a:rPr lang="en-GB" sz="3200" dirty="0">
                <a:latin typeface="Arial" pitchFamily="34" charset="0"/>
                <a:cs typeface="Arial" pitchFamily="34" charset="0"/>
              </a:rPr>
              <a:t>Construction Costs (BCIS)</a:t>
            </a:r>
          </a:p>
          <a:p>
            <a:pPr marL="855631" lvl="1" indent="-456338" fontAlgn="auto">
              <a:spcBef>
                <a:spcPts val="0"/>
              </a:spcBef>
              <a:spcAft>
                <a:spcPts val="0"/>
              </a:spcAft>
              <a:defRPr/>
            </a:pPr>
            <a:r>
              <a:rPr lang="en-GB" sz="3200" dirty="0">
                <a:latin typeface="Arial" pitchFamily="34" charset="0"/>
                <a:cs typeface="Arial" pitchFamily="34" charset="0"/>
              </a:rPr>
              <a:t>Site Costs</a:t>
            </a:r>
          </a:p>
          <a:p>
            <a:pPr marL="855631" lvl="1" indent="-456338" fontAlgn="auto">
              <a:spcBef>
                <a:spcPts val="0"/>
              </a:spcBef>
              <a:spcAft>
                <a:spcPts val="0"/>
              </a:spcAft>
              <a:defRPr/>
            </a:pPr>
            <a:r>
              <a:rPr lang="en-GB" sz="3200" dirty="0" smtClean="0">
                <a:latin typeface="Arial" pitchFamily="34" charset="0"/>
                <a:cs typeface="Arial" pitchFamily="34" charset="0"/>
              </a:rPr>
              <a:t>Policy costs e.g</a:t>
            </a:r>
            <a:r>
              <a:rPr lang="en-GB" sz="3200" dirty="0">
                <a:latin typeface="Arial" pitchFamily="34" charset="0"/>
                <a:cs typeface="Arial" pitchFamily="34" charset="0"/>
              </a:rPr>
              <a:t>. </a:t>
            </a:r>
            <a:r>
              <a:rPr lang="en-GB" sz="3200" dirty="0" smtClean="0">
                <a:latin typeface="Arial" pitchFamily="34" charset="0"/>
                <a:cs typeface="Arial" pitchFamily="34" charset="0"/>
              </a:rPr>
              <a:t>Energy, </a:t>
            </a:r>
            <a:r>
              <a:rPr lang="en-GB" sz="3200" dirty="0">
                <a:latin typeface="Arial" pitchFamily="34" charset="0"/>
                <a:cs typeface="Arial" pitchFamily="34" charset="0"/>
              </a:rPr>
              <a:t>Affordable Housing, CIL, </a:t>
            </a:r>
            <a:r>
              <a:rPr lang="en-GB" sz="3200" dirty="0" smtClean="0">
                <a:latin typeface="Arial" pitchFamily="34" charset="0"/>
                <a:cs typeface="Arial" pitchFamily="34" charset="0"/>
              </a:rPr>
              <a:t>s106</a:t>
            </a:r>
          </a:p>
          <a:p>
            <a:pPr marL="855631" lvl="1" indent="-456338" fontAlgn="auto">
              <a:spcBef>
                <a:spcPts val="0"/>
              </a:spcBef>
              <a:spcAft>
                <a:spcPts val="0"/>
              </a:spcAft>
              <a:defRPr/>
            </a:pPr>
            <a:r>
              <a:rPr lang="en-GB" sz="3200" dirty="0" smtClean="0">
                <a:latin typeface="Arial" pitchFamily="34" charset="0"/>
                <a:cs typeface="Arial" pitchFamily="34" charset="0"/>
              </a:rPr>
              <a:t>Abnormal </a:t>
            </a:r>
            <a:r>
              <a:rPr lang="en-GB" sz="3200" dirty="0">
                <a:latin typeface="Arial" pitchFamily="34" charset="0"/>
                <a:cs typeface="Arial" pitchFamily="34" charset="0"/>
              </a:rPr>
              <a:t>Costs e.g.  Flood </a:t>
            </a:r>
            <a:r>
              <a:rPr lang="en-GB" sz="3200" dirty="0" smtClean="0">
                <a:latin typeface="Arial" pitchFamily="34" charset="0"/>
                <a:cs typeface="Arial" pitchFamily="34" charset="0"/>
              </a:rPr>
              <a:t>defence, </a:t>
            </a:r>
            <a:r>
              <a:rPr lang="en-GB" sz="3200" dirty="0">
                <a:latin typeface="Arial" pitchFamily="34" charset="0"/>
                <a:cs typeface="Arial" pitchFamily="34" charset="0"/>
              </a:rPr>
              <a:t>Grouting, </a:t>
            </a:r>
            <a:r>
              <a:rPr lang="en-GB" sz="3200" dirty="0" smtClean="0">
                <a:latin typeface="Arial" pitchFamily="34" charset="0"/>
                <a:cs typeface="Arial" pitchFamily="34" charset="0"/>
              </a:rPr>
              <a:t>Demolition Contamination etc.</a:t>
            </a:r>
            <a:endParaRPr lang="en-GB" sz="3200" dirty="0">
              <a:latin typeface="Arial" pitchFamily="34" charset="0"/>
              <a:cs typeface="Arial" pitchFamily="34" charset="0"/>
            </a:endParaRPr>
          </a:p>
          <a:p>
            <a:pPr marL="855631" lvl="1" indent="-456338" fontAlgn="auto">
              <a:spcBef>
                <a:spcPts val="0"/>
              </a:spcBef>
              <a:spcAft>
                <a:spcPts val="0"/>
              </a:spcAft>
              <a:defRPr/>
            </a:pPr>
            <a:r>
              <a:rPr lang="en-GB" sz="3200" dirty="0">
                <a:latin typeface="Arial" pitchFamily="34" charset="0"/>
                <a:cs typeface="Arial" pitchFamily="34" charset="0"/>
              </a:rPr>
              <a:t>Fees i.e. Architects, Planning, Engineers</a:t>
            </a:r>
          </a:p>
          <a:p>
            <a:pPr marL="855631" lvl="1" indent="-456338" fontAlgn="auto">
              <a:spcBef>
                <a:spcPts val="0"/>
              </a:spcBef>
              <a:spcAft>
                <a:spcPts val="0"/>
              </a:spcAft>
              <a:defRPr/>
            </a:pPr>
            <a:r>
              <a:rPr lang="en-GB" sz="3200" dirty="0">
                <a:latin typeface="Arial" pitchFamily="34" charset="0"/>
                <a:cs typeface="Arial" pitchFamily="34" charset="0"/>
              </a:rPr>
              <a:t>Finance i.e. Interest, Fees, Legal and valuation</a:t>
            </a:r>
          </a:p>
          <a:p>
            <a:pPr marL="855631" lvl="1" indent="-456338" fontAlgn="auto">
              <a:spcBef>
                <a:spcPts val="0"/>
              </a:spcBef>
              <a:spcAft>
                <a:spcPts val="0"/>
              </a:spcAft>
              <a:defRPr/>
            </a:pPr>
            <a:r>
              <a:rPr lang="en-GB" sz="3200" dirty="0">
                <a:latin typeface="Arial" pitchFamily="34" charset="0"/>
                <a:cs typeface="Arial" pitchFamily="34" charset="0"/>
              </a:rPr>
              <a:t>Sales i.e. Agents, Advertising</a:t>
            </a:r>
          </a:p>
          <a:p>
            <a:pPr marL="855631" lvl="1" indent="-456338" fontAlgn="auto">
              <a:spcBef>
                <a:spcPts val="0"/>
              </a:spcBef>
              <a:spcAft>
                <a:spcPts val="0"/>
              </a:spcAft>
              <a:defRPr/>
            </a:pPr>
            <a:r>
              <a:rPr lang="en-GB" sz="3200" dirty="0">
                <a:latin typeface="Arial" pitchFamily="34" charset="0"/>
                <a:cs typeface="Arial" pitchFamily="34" charset="0"/>
              </a:rPr>
              <a:t>Contingency and Profit</a:t>
            </a:r>
          </a:p>
          <a:p>
            <a:pPr marL="399292" lvl="1" indent="0" fontAlgn="auto">
              <a:spcAft>
                <a:spcPts val="0"/>
              </a:spcAft>
              <a:buNone/>
              <a:defRPr/>
            </a:pPr>
            <a:endParaRPr lang="en-GB" sz="2000" dirty="0">
              <a:latin typeface="Arial" pitchFamily="34" charset="0"/>
              <a:cs typeface="Arial" pitchFamily="34" charset="0"/>
            </a:endParaRPr>
          </a:p>
        </p:txBody>
      </p:sp>
    </p:spTree>
    <p:extLst>
      <p:ext uri="{BB962C8B-B14F-4D97-AF65-F5344CB8AC3E}">
        <p14:creationId xmlns:p14="http://schemas.microsoft.com/office/powerpoint/2010/main" val="258193588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1"/>
          <p:cNvSpPr>
            <a:spLocks noGrp="1"/>
          </p:cNvSpPr>
          <p:nvPr>
            <p:ph type="title"/>
          </p:nvPr>
        </p:nvSpPr>
        <p:spPr/>
        <p:txBody>
          <a:bodyPr/>
          <a:lstStyle/>
          <a:p>
            <a:pPr eaLnBrk="1" hangingPunct="1"/>
            <a:r>
              <a:rPr lang="en-GB" dirty="0">
                <a:latin typeface="Arial" charset="0"/>
                <a:cs typeface="Arial" charset="0"/>
              </a:rPr>
              <a:t>Key Inputs </a:t>
            </a:r>
            <a:r>
              <a:rPr lang="en-GB" dirty="0" smtClean="0">
                <a:latin typeface="Arial" charset="0"/>
                <a:cs typeface="Arial" charset="0"/>
              </a:rPr>
              <a:t>– Developer’s profit</a:t>
            </a:r>
            <a:endParaRPr lang="en-GB" dirty="0">
              <a:latin typeface="Arial" charset="0"/>
              <a:cs typeface="Arial" charset="0"/>
            </a:endParaRPr>
          </a:p>
        </p:txBody>
      </p:sp>
      <p:sp>
        <p:nvSpPr>
          <p:cNvPr id="3" name="Content Placeholder 2"/>
          <p:cNvSpPr>
            <a:spLocks noGrp="1"/>
          </p:cNvSpPr>
          <p:nvPr>
            <p:ph idx="1"/>
          </p:nvPr>
        </p:nvSpPr>
        <p:spPr>
          <a:xfrm>
            <a:off x="584201" y="1484784"/>
            <a:ext cx="8915400" cy="4525963"/>
          </a:xfrm>
        </p:spPr>
        <p:txBody>
          <a:bodyPr rtlCol="0">
            <a:noAutofit/>
          </a:bodyPr>
          <a:lstStyle/>
          <a:p>
            <a:pPr fontAlgn="auto">
              <a:spcAft>
                <a:spcPts val="0"/>
              </a:spcAft>
              <a:buFont typeface="Arial" pitchFamily="34" charset="0"/>
              <a:buChar char="•"/>
              <a:defRPr/>
            </a:pPr>
            <a:r>
              <a:rPr lang="en-GB" sz="2200" dirty="0">
                <a:latin typeface="Arial" pitchFamily="34" charset="0"/>
                <a:cs typeface="Arial" pitchFamily="34" charset="0"/>
              </a:rPr>
              <a:t>To reflect </a:t>
            </a:r>
            <a:r>
              <a:rPr lang="en-GB" sz="2200" dirty="0" smtClean="0">
                <a:latin typeface="Arial" pitchFamily="34" charset="0"/>
                <a:cs typeface="Arial" pitchFamily="34" charset="0"/>
              </a:rPr>
              <a:t>development risk</a:t>
            </a:r>
            <a:endParaRPr lang="en-GB" sz="2200" dirty="0">
              <a:latin typeface="Arial" pitchFamily="34" charset="0"/>
              <a:cs typeface="Arial" pitchFamily="34" charset="0"/>
            </a:endParaRPr>
          </a:p>
          <a:p>
            <a:pPr fontAlgn="auto">
              <a:spcAft>
                <a:spcPts val="0"/>
              </a:spcAft>
              <a:buFont typeface="Arial" pitchFamily="34" charset="0"/>
              <a:buChar char="•"/>
              <a:defRPr/>
            </a:pPr>
            <a:r>
              <a:rPr lang="en-GB" sz="2200" dirty="0">
                <a:latin typeface="Arial" pitchFamily="34" charset="0"/>
                <a:cs typeface="Arial" pitchFamily="34" charset="0"/>
              </a:rPr>
              <a:t>Reward</a:t>
            </a:r>
          </a:p>
          <a:p>
            <a:pPr fontAlgn="auto">
              <a:spcAft>
                <a:spcPts val="0"/>
              </a:spcAft>
              <a:buFont typeface="Arial" pitchFamily="34" charset="0"/>
              <a:buChar char="•"/>
              <a:defRPr/>
            </a:pPr>
            <a:r>
              <a:rPr lang="en-GB" sz="2200" dirty="0">
                <a:latin typeface="Arial" pitchFamily="34" charset="0"/>
                <a:cs typeface="Arial" pitchFamily="34" charset="0"/>
              </a:rPr>
              <a:t>Cost of </a:t>
            </a:r>
            <a:r>
              <a:rPr lang="en-GB" sz="2200" dirty="0" smtClean="0">
                <a:latin typeface="Arial" pitchFamily="34" charset="0"/>
                <a:cs typeface="Arial" pitchFamily="34" charset="0"/>
              </a:rPr>
              <a:t>Capital</a:t>
            </a:r>
          </a:p>
          <a:p>
            <a:pPr fontAlgn="auto">
              <a:spcAft>
                <a:spcPts val="0"/>
              </a:spcAft>
              <a:buFont typeface="Arial" pitchFamily="34" charset="0"/>
              <a:buChar char="•"/>
              <a:defRPr/>
            </a:pPr>
            <a:r>
              <a:rPr lang="en-GB" sz="2200" dirty="0" smtClean="0">
                <a:latin typeface="Arial" pitchFamily="34" charset="0"/>
                <a:cs typeface="Arial" pitchFamily="34" charset="0"/>
              </a:rPr>
              <a:t>Return </a:t>
            </a:r>
            <a:r>
              <a:rPr lang="en-GB" sz="2200" dirty="0">
                <a:latin typeface="Arial" pitchFamily="34" charset="0"/>
                <a:cs typeface="Arial" pitchFamily="34" charset="0"/>
              </a:rPr>
              <a:t>on </a:t>
            </a:r>
            <a:r>
              <a:rPr lang="en-GB" sz="2200" dirty="0" smtClean="0">
                <a:latin typeface="Arial" pitchFamily="34" charset="0"/>
                <a:cs typeface="Arial" pitchFamily="34" charset="0"/>
              </a:rPr>
              <a:t>Capital Employed (reason why </a:t>
            </a:r>
            <a:r>
              <a:rPr lang="en-GB" sz="2200" dirty="0" smtClean="0"/>
              <a:t>developers are obsessed </a:t>
            </a:r>
            <a:r>
              <a:rPr lang="en-GB" sz="2200" dirty="0"/>
              <a:t>with </a:t>
            </a:r>
            <a:r>
              <a:rPr lang="en-GB" sz="2200" dirty="0" smtClean="0"/>
              <a:t>timing, how long planning </a:t>
            </a:r>
            <a:r>
              <a:rPr lang="en-GB" sz="2200" dirty="0"/>
              <a:t>t</a:t>
            </a:r>
            <a:r>
              <a:rPr lang="en-GB" sz="2200" dirty="0" smtClean="0"/>
              <a:t>akes and build rates/phasing?</a:t>
            </a:r>
            <a:endParaRPr lang="en-GB" sz="2200" dirty="0">
              <a:latin typeface="Arial" pitchFamily="34" charset="0"/>
              <a:cs typeface="Arial" pitchFamily="34" charset="0"/>
            </a:endParaRPr>
          </a:p>
          <a:p>
            <a:pPr fontAlgn="auto">
              <a:spcAft>
                <a:spcPts val="0"/>
              </a:spcAft>
              <a:buFont typeface="Arial" pitchFamily="34" charset="0"/>
              <a:buChar char="•"/>
              <a:defRPr/>
            </a:pPr>
            <a:r>
              <a:rPr lang="en-GB" sz="2200" dirty="0">
                <a:latin typeface="Arial" pitchFamily="34" charset="0"/>
                <a:cs typeface="Arial" pitchFamily="34" charset="0"/>
              </a:rPr>
              <a:t>Loan to value (</a:t>
            </a:r>
            <a:r>
              <a:rPr lang="en-GB" sz="2200" dirty="0" err="1">
                <a:latin typeface="Arial" pitchFamily="34" charset="0"/>
                <a:cs typeface="Arial" pitchFamily="34" charset="0"/>
              </a:rPr>
              <a:t>LtV</a:t>
            </a:r>
            <a:r>
              <a:rPr lang="en-GB" sz="2200" dirty="0">
                <a:latin typeface="Arial" pitchFamily="34" charset="0"/>
                <a:cs typeface="Arial" pitchFamily="34" charset="0"/>
              </a:rPr>
              <a:t>) of funding</a:t>
            </a:r>
          </a:p>
          <a:p>
            <a:pPr fontAlgn="auto">
              <a:spcAft>
                <a:spcPts val="0"/>
              </a:spcAft>
              <a:buFont typeface="Arial" pitchFamily="34" charset="0"/>
              <a:buChar char="•"/>
              <a:defRPr/>
            </a:pPr>
            <a:r>
              <a:rPr lang="en-GB" sz="2200" dirty="0" smtClean="0">
                <a:latin typeface="Arial" pitchFamily="34" charset="0"/>
                <a:cs typeface="Arial" pitchFamily="34" charset="0"/>
              </a:rPr>
              <a:t>Contingency</a:t>
            </a:r>
          </a:p>
          <a:p>
            <a:pPr fontAlgn="auto">
              <a:spcAft>
                <a:spcPts val="0"/>
              </a:spcAft>
              <a:buFont typeface="Arial" pitchFamily="34" charset="0"/>
              <a:buChar char="•"/>
              <a:defRPr/>
            </a:pPr>
            <a:r>
              <a:rPr lang="en-GB" sz="2200" dirty="0" smtClean="0">
                <a:latin typeface="Arial" pitchFamily="34" charset="0"/>
                <a:cs typeface="Arial" pitchFamily="34" charset="0"/>
              </a:rPr>
              <a:t>Bankers </a:t>
            </a:r>
            <a:r>
              <a:rPr lang="en-GB" sz="2200" dirty="0">
                <a:latin typeface="Arial" pitchFamily="34" charset="0"/>
                <a:cs typeface="Arial" pitchFamily="34" charset="0"/>
              </a:rPr>
              <a:t>security / risk / </a:t>
            </a:r>
            <a:r>
              <a:rPr lang="en-GB" sz="2200" dirty="0" smtClean="0">
                <a:latin typeface="Arial" pitchFamily="34" charset="0"/>
                <a:cs typeface="Arial" pitchFamily="34" charset="0"/>
              </a:rPr>
              <a:t>confidence</a:t>
            </a:r>
          </a:p>
          <a:p>
            <a:pPr marL="0" indent="0" fontAlgn="auto">
              <a:spcAft>
                <a:spcPts val="0"/>
              </a:spcAft>
              <a:buNone/>
              <a:defRPr/>
            </a:pPr>
            <a:endParaRPr lang="en-GB" sz="2200" dirty="0" smtClean="0">
              <a:latin typeface="Arial" pitchFamily="34" charset="0"/>
              <a:cs typeface="Arial" pitchFamily="34" charset="0"/>
            </a:endParaRPr>
          </a:p>
          <a:p>
            <a:pPr marL="0" indent="0" fontAlgn="auto">
              <a:spcAft>
                <a:spcPts val="0"/>
              </a:spcAft>
              <a:buNone/>
              <a:defRPr/>
            </a:pPr>
            <a:r>
              <a:rPr lang="en-GB" sz="2200" dirty="0" smtClean="0">
                <a:latin typeface="Arial" pitchFamily="34" charset="0"/>
                <a:cs typeface="Arial" pitchFamily="34" charset="0"/>
              </a:rPr>
              <a:t>We’re not </a:t>
            </a:r>
            <a:r>
              <a:rPr lang="en-GB" sz="2200" dirty="0">
                <a:latin typeface="Arial" pitchFamily="34" charset="0"/>
                <a:cs typeface="Arial" pitchFamily="34" charset="0"/>
              </a:rPr>
              <a:t>trying to </a:t>
            </a:r>
            <a:r>
              <a:rPr lang="en-GB" sz="2200" dirty="0" smtClean="0">
                <a:latin typeface="Arial" pitchFamily="34" charset="0"/>
                <a:cs typeface="Arial" pitchFamily="34" charset="0"/>
              </a:rPr>
              <a:t>second guess a developer’s business model works. Risk </a:t>
            </a:r>
            <a:r>
              <a:rPr lang="en-GB" sz="2200" dirty="0">
                <a:latin typeface="Arial" pitchFamily="34" charset="0"/>
                <a:cs typeface="Arial" pitchFamily="34" charset="0"/>
              </a:rPr>
              <a:t>and profit are more </a:t>
            </a:r>
            <a:r>
              <a:rPr lang="en-GB" sz="2200" dirty="0" smtClean="0">
                <a:latin typeface="Arial" pitchFamily="34" charset="0"/>
                <a:cs typeface="Arial" pitchFamily="34" charset="0"/>
              </a:rPr>
              <a:t>complicated that a simple percentage of Gross Development Value. However, a </a:t>
            </a:r>
            <a:r>
              <a:rPr lang="en-GB" sz="2200" dirty="0">
                <a:latin typeface="Arial" pitchFamily="34" charset="0"/>
                <a:cs typeface="Arial" pitchFamily="34" charset="0"/>
              </a:rPr>
              <a:t>pragmatic </a:t>
            </a:r>
            <a:r>
              <a:rPr lang="en-GB" sz="2200" dirty="0" smtClean="0">
                <a:latin typeface="Arial" pitchFamily="34" charset="0"/>
                <a:cs typeface="Arial" pitchFamily="34" charset="0"/>
              </a:rPr>
              <a:t>approach is required for the purposes of modelling</a:t>
            </a:r>
            <a:endParaRPr lang="en-GB" sz="2200" dirty="0">
              <a:latin typeface="Arial" pitchFamily="34" charset="0"/>
              <a:cs typeface="Arial" pitchFamily="34" charset="0"/>
            </a:endParaRPr>
          </a:p>
          <a:p>
            <a:pPr marL="0" indent="0" fontAlgn="auto">
              <a:spcAft>
                <a:spcPts val="0"/>
              </a:spcAft>
              <a:buNone/>
              <a:defRPr/>
            </a:pPr>
            <a:endParaRPr lang="en-GB" dirty="0">
              <a:latin typeface="Arial" pitchFamily="34" charset="0"/>
              <a:cs typeface="Arial" pitchFamily="34" charset="0"/>
            </a:endParaRPr>
          </a:p>
          <a:p>
            <a:pPr fontAlgn="auto">
              <a:spcAft>
                <a:spcPts val="0"/>
              </a:spcAft>
              <a:buFont typeface="Arial" pitchFamily="34" charset="0"/>
              <a:buChar char="•"/>
              <a:defRPr/>
            </a:pPr>
            <a:endParaRPr lang="en-GB" dirty="0">
              <a:latin typeface="Arial" pitchFamily="34" charset="0"/>
              <a:cs typeface="Arial" pitchFamily="34" charset="0"/>
            </a:endParaRPr>
          </a:p>
          <a:p>
            <a:pPr marL="0" indent="0" fontAlgn="auto">
              <a:spcAft>
                <a:spcPts val="0"/>
              </a:spcAft>
              <a:buNone/>
              <a:defRPr/>
            </a:pPr>
            <a:endParaRPr lang="en-GB" dirty="0">
              <a:latin typeface="Arial" pitchFamily="34" charset="0"/>
              <a:cs typeface="Arial" pitchFamily="34" charset="0"/>
            </a:endParaRPr>
          </a:p>
          <a:p>
            <a:pPr marL="0" indent="0" fontAlgn="auto">
              <a:spcAft>
                <a:spcPts val="0"/>
              </a:spcAft>
              <a:buNone/>
              <a:defRPr/>
            </a:pPr>
            <a:endParaRPr lang="en-GB" dirty="0">
              <a:latin typeface="Arial" pitchFamily="34" charset="0"/>
              <a:cs typeface="Arial" pitchFamily="34" charset="0"/>
            </a:endParaRPr>
          </a:p>
        </p:txBody>
      </p:sp>
    </p:spTree>
    <p:extLst>
      <p:ext uri="{BB962C8B-B14F-4D97-AF65-F5344CB8AC3E}">
        <p14:creationId xmlns:p14="http://schemas.microsoft.com/office/powerpoint/2010/main" val="81365410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smtClean="0"/>
              <a:t>Plans found sound in 2014</a:t>
            </a:r>
            <a:endParaRPr lang="en-GB" dirty="0"/>
          </a:p>
        </p:txBody>
      </p:sp>
      <p:graphicFrame>
        <p:nvGraphicFramePr>
          <p:cNvPr id="5" name="Table 4"/>
          <p:cNvGraphicFramePr>
            <a:graphicFrameLocks noGrp="1"/>
          </p:cNvGraphicFramePr>
          <p:nvPr>
            <p:extLst>
              <p:ext uri="{D42A27DB-BD31-4B8C-83A1-F6EECF244321}">
                <p14:modId xmlns:p14="http://schemas.microsoft.com/office/powerpoint/2010/main" val="3895737386"/>
              </p:ext>
            </p:extLst>
          </p:nvPr>
        </p:nvGraphicFramePr>
        <p:xfrm>
          <a:off x="560529" y="1340772"/>
          <a:ext cx="8928974" cy="5387814"/>
        </p:xfrm>
        <a:graphic>
          <a:graphicData uri="http://schemas.openxmlformats.org/drawingml/2006/table">
            <a:tbl>
              <a:tblPr firstRow="1" bandRow="1">
                <a:tableStyleId>{5C22544A-7EE6-4342-B048-85BDC9FD1C3A}</a:tableStyleId>
              </a:tblPr>
              <a:tblGrid>
                <a:gridCol w="2642976"/>
                <a:gridCol w="3309673"/>
                <a:gridCol w="2976325"/>
              </a:tblGrid>
              <a:tr h="635882">
                <a:tc>
                  <a:txBody>
                    <a:bodyPr/>
                    <a:lstStyle/>
                    <a:p>
                      <a:pPr algn="ctr"/>
                      <a:r>
                        <a:rPr lang="en-GB" sz="2000" dirty="0" smtClean="0"/>
                        <a:t>Local</a:t>
                      </a:r>
                      <a:r>
                        <a:rPr lang="en-GB" sz="2000" baseline="0" dirty="0" smtClean="0"/>
                        <a:t> Authority</a:t>
                      </a:r>
                      <a:endParaRPr lang="en-GB" sz="2000" dirty="0"/>
                    </a:p>
                  </a:txBody>
                  <a:tcPr>
                    <a:solidFill>
                      <a:srgbClr val="92D050"/>
                    </a:solidFill>
                  </a:tcPr>
                </a:tc>
                <a:tc>
                  <a:txBody>
                    <a:bodyPr/>
                    <a:lstStyle/>
                    <a:p>
                      <a:pPr algn="ctr"/>
                      <a:r>
                        <a:rPr lang="en-GB" sz="2000" dirty="0" smtClean="0"/>
                        <a:t>Developer’s</a:t>
                      </a:r>
                      <a:r>
                        <a:rPr lang="en-GB" sz="2000" baseline="0" dirty="0" smtClean="0"/>
                        <a:t> Profit</a:t>
                      </a:r>
                      <a:endParaRPr lang="en-GB" sz="2000" dirty="0"/>
                    </a:p>
                  </a:txBody>
                  <a:tcPr>
                    <a:solidFill>
                      <a:srgbClr val="92D050"/>
                    </a:solidFill>
                  </a:tcPr>
                </a:tc>
                <a:tc>
                  <a:txBody>
                    <a:bodyPr/>
                    <a:lstStyle/>
                    <a:p>
                      <a:pPr algn="ctr"/>
                      <a:r>
                        <a:rPr lang="en-GB" sz="2000" dirty="0" smtClean="0"/>
                        <a:t>Threshold</a:t>
                      </a:r>
                      <a:r>
                        <a:rPr lang="en-GB" sz="2000" baseline="0" dirty="0" smtClean="0"/>
                        <a:t> Land Value</a:t>
                      </a:r>
                      <a:endParaRPr lang="en-GB" sz="2000" dirty="0"/>
                    </a:p>
                  </a:txBody>
                  <a:tcPr>
                    <a:solidFill>
                      <a:srgbClr val="92D050"/>
                    </a:solidFill>
                  </a:tcPr>
                </a:tc>
              </a:tr>
              <a:tr h="354171">
                <a:tc>
                  <a:txBody>
                    <a:bodyPr/>
                    <a:lstStyle/>
                    <a:p>
                      <a:r>
                        <a:rPr lang="en-GB" sz="1600" b="1" dirty="0" smtClean="0"/>
                        <a:t>Barbergh </a:t>
                      </a:r>
                      <a:endParaRPr lang="en-GB" sz="1600" b="1" dirty="0"/>
                    </a:p>
                  </a:txBody>
                  <a:tcPr>
                    <a:solidFill>
                      <a:srgbClr val="CDFF69"/>
                    </a:solidFill>
                  </a:tcPr>
                </a:tc>
                <a:tc>
                  <a:txBody>
                    <a:bodyPr/>
                    <a:lstStyle/>
                    <a:p>
                      <a:pPr algn="ctr"/>
                      <a:r>
                        <a:rPr lang="en-GB" sz="1600" dirty="0" smtClean="0"/>
                        <a:t>17%</a:t>
                      </a:r>
                      <a:endParaRPr lang="en-GB" sz="1600" dirty="0"/>
                    </a:p>
                  </a:txBody>
                  <a:tcPr>
                    <a:solidFill>
                      <a:srgbClr val="CDFF69"/>
                    </a:solidFill>
                  </a:tcPr>
                </a:tc>
                <a:tc>
                  <a:txBody>
                    <a:bodyPr/>
                    <a:lstStyle/>
                    <a:p>
                      <a:pPr algn="ctr"/>
                      <a:r>
                        <a:rPr lang="en-GB" sz="1600" dirty="0" smtClean="0"/>
                        <a:t>£370,000/ha</a:t>
                      </a:r>
                      <a:endParaRPr lang="en-GB" sz="1600" dirty="0"/>
                    </a:p>
                  </a:txBody>
                  <a:tcPr>
                    <a:solidFill>
                      <a:srgbClr val="CDFF69"/>
                    </a:solidFill>
                  </a:tcPr>
                </a:tc>
              </a:tr>
              <a:tr h="354171">
                <a:tc>
                  <a:txBody>
                    <a:bodyPr/>
                    <a:lstStyle/>
                    <a:p>
                      <a:r>
                        <a:rPr lang="en-GB" sz="1600" b="1" dirty="0" smtClean="0"/>
                        <a:t>Cannock Chase </a:t>
                      </a:r>
                      <a:endParaRPr lang="en-GB" sz="1600" b="1" dirty="0"/>
                    </a:p>
                  </a:txBody>
                  <a:tcPr>
                    <a:solidFill>
                      <a:srgbClr val="E0FABE"/>
                    </a:solidFill>
                  </a:tcPr>
                </a:tc>
                <a:tc>
                  <a:txBody>
                    <a:bodyPr/>
                    <a:lstStyle/>
                    <a:p>
                      <a:pPr algn="ctr"/>
                      <a:r>
                        <a:rPr lang="en-GB" sz="1600" dirty="0" smtClean="0"/>
                        <a:t>20% on</a:t>
                      </a:r>
                      <a:r>
                        <a:rPr lang="en-GB" sz="1600" baseline="0" dirty="0" smtClean="0"/>
                        <a:t> GDV</a:t>
                      </a:r>
                      <a:endParaRPr lang="en-GB" sz="1600" dirty="0"/>
                    </a:p>
                  </a:txBody>
                  <a:tcPr>
                    <a:solidFill>
                      <a:srgbClr val="E0FABE"/>
                    </a:solidFill>
                  </a:tcPr>
                </a:tc>
                <a:tc>
                  <a:txBody>
                    <a:bodyPr/>
                    <a:lstStyle/>
                    <a:p>
                      <a:pPr algn="ctr"/>
                      <a:r>
                        <a:rPr lang="en-GB" sz="1600" dirty="0" smtClean="0"/>
                        <a:t>£100,000-£400,000/ha</a:t>
                      </a:r>
                      <a:endParaRPr lang="en-GB" sz="1600" dirty="0"/>
                    </a:p>
                  </a:txBody>
                  <a:tcPr>
                    <a:solidFill>
                      <a:srgbClr val="E0FABE"/>
                    </a:solidFill>
                  </a:tcPr>
                </a:tc>
              </a:tr>
              <a:tr h="535375">
                <a:tc>
                  <a:txBody>
                    <a:bodyPr/>
                    <a:lstStyle/>
                    <a:p>
                      <a:r>
                        <a:rPr lang="en-GB" sz="1600" b="1" dirty="0" smtClean="0"/>
                        <a:t>Christchurch &amp; East Dorset </a:t>
                      </a:r>
                      <a:endParaRPr lang="en-GB" sz="1600" b="1" dirty="0"/>
                    </a:p>
                  </a:txBody>
                  <a:tcPr>
                    <a:solidFill>
                      <a:srgbClr val="CDFF69"/>
                    </a:solidFill>
                  </a:tcPr>
                </a:tc>
                <a:tc>
                  <a:txBody>
                    <a:bodyPr/>
                    <a:lstStyle/>
                    <a:p>
                      <a:pPr algn="ctr"/>
                      <a:r>
                        <a:rPr lang="en-GB" sz="1600" dirty="0" smtClean="0"/>
                        <a:t>20% on GDC</a:t>
                      </a:r>
                      <a:endParaRPr lang="en-GB" sz="1600" dirty="0"/>
                    </a:p>
                  </a:txBody>
                  <a:tcPr>
                    <a:solidFill>
                      <a:srgbClr val="CDFF69"/>
                    </a:solidFill>
                  </a:tcPr>
                </a:tc>
                <a:tc>
                  <a:txBody>
                    <a:bodyPr/>
                    <a:lstStyle/>
                    <a:p>
                      <a:pPr marL="0" marR="0" indent="0" algn="ctr" defTabSz="914315" rtl="0" eaLnBrk="1" fontAlgn="auto" latinLnBrk="0" hangingPunct="1">
                        <a:lnSpc>
                          <a:spcPct val="100000"/>
                        </a:lnSpc>
                        <a:spcBef>
                          <a:spcPts val="0"/>
                        </a:spcBef>
                        <a:spcAft>
                          <a:spcPts val="0"/>
                        </a:spcAft>
                        <a:buClrTx/>
                        <a:buSzTx/>
                        <a:buFontTx/>
                        <a:buNone/>
                        <a:tabLst/>
                        <a:defRPr/>
                      </a:pPr>
                      <a:r>
                        <a:rPr lang="en-GB" sz="1600" dirty="0" smtClean="0"/>
                        <a:t>£308,000/ha (un-serviced)</a:t>
                      </a:r>
                    </a:p>
                    <a:p>
                      <a:pPr marL="0" marR="0" indent="0" algn="ctr" defTabSz="914315" rtl="0" eaLnBrk="1" fontAlgn="auto" latinLnBrk="0" hangingPunct="1">
                        <a:lnSpc>
                          <a:spcPct val="100000"/>
                        </a:lnSpc>
                        <a:spcBef>
                          <a:spcPts val="0"/>
                        </a:spcBef>
                        <a:spcAft>
                          <a:spcPts val="0"/>
                        </a:spcAft>
                        <a:buClrTx/>
                        <a:buSzTx/>
                        <a:buFontTx/>
                        <a:buNone/>
                        <a:tabLst/>
                        <a:defRPr/>
                      </a:pPr>
                      <a:r>
                        <a:rPr lang="en-GB" sz="1600" dirty="0" smtClean="0"/>
                        <a:t>£1,235,000/ha (serviced)</a:t>
                      </a:r>
                      <a:endParaRPr lang="en-GB" sz="1600" dirty="0"/>
                    </a:p>
                  </a:txBody>
                  <a:tcPr>
                    <a:solidFill>
                      <a:srgbClr val="CDFF69"/>
                    </a:solidFill>
                  </a:tcPr>
                </a:tc>
              </a:tr>
              <a:tr h="354171">
                <a:tc>
                  <a:txBody>
                    <a:bodyPr/>
                    <a:lstStyle/>
                    <a:p>
                      <a:r>
                        <a:rPr lang="en-GB" sz="1600" b="1" dirty="0" smtClean="0"/>
                        <a:t>East Hampshire </a:t>
                      </a:r>
                      <a:endParaRPr lang="en-GB" sz="1600" b="1" dirty="0"/>
                    </a:p>
                  </a:txBody>
                  <a:tcPr>
                    <a:solidFill>
                      <a:srgbClr val="E0FABE"/>
                    </a:solidFill>
                  </a:tcPr>
                </a:tc>
                <a:tc>
                  <a:txBody>
                    <a:bodyPr/>
                    <a:lstStyle/>
                    <a:p>
                      <a:pPr algn="ctr"/>
                      <a:r>
                        <a:rPr lang="en-GB" sz="1600" dirty="0" smtClean="0"/>
                        <a:t>20% market/6% Affordable</a:t>
                      </a:r>
                    </a:p>
                  </a:txBody>
                  <a:tcPr>
                    <a:solidFill>
                      <a:srgbClr val="E0FABE"/>
                    </a:solidFill>
                  </a:tcPr>
                </a:tc>
                <a:tc>
                  <a:txBody>
                    <a:bodyPr/>
                    <a:lstStyle/>
                    <a:p>
                      <a:pPr algn="ctr"/>
                      <a:r>
                        <a:rPr lang="en-GB" sz="1600" dirty="0" smtClean="0"/>
                        <a:t>£450,000/ha</a:t>
                      </a:r>
                      <a:endParaRPr lang="en-GB" sz="1600" dirty="0"/>
                    </a:p>
                  </a:txBody>
                  <a:tcPr>
                    <a:solidFill>
                      <a:srgbClr val="E0FABE"/>
                    </a:solidFill>
                  </a:tcPr>
                </a:tc>
              </a:tr>
              <a:tr h="354171">
                <a:tc>
                  <a:txBody>
                    <a:bodyPr/>
                    <a:lstStyle/>
                    <a:p>
                      <a:r>
                        <a:rPr lang="en-GB" sz="1600" b="1" dirty="0" smtClean="0"/>
                        <a:t>Erewash </a:t>
                      </a:r>
                      <a:endParaRPr lang="en-GB" sz="1600" b="1" dirty="0"/>
                    </a:p>
                  </a:txBody>
                  <a:tcPr>
                    <a:solidFill>
                      <a:srgbClr val="CDFF69"/>
                    </a:solidFill>
                  </a:tcPr>
                </a:tc>
                <a:tc>
                  <a:txBody>
                    <a:bodyPr/>
                    <a:lstStyle/>
                    <a:p>
                      <a:pPr algn="ctr"/>
                      <a:r>
                        <a:rPr lang="en-GB" sz="1600" dirty="0" smtClean="0"/>
                        <a:t>17%</a:t>
                      </a:r>
                      <a:endParaRPr lang="en-GB" sz="1600" dirty="0"/>
                    </a:p>
                  </a:txBody>
                  <a:tcPr>
                    <a:solidFill>
                      <a:srgbClr val="CDFF69"/>
                    </a:solidFill>
                  </a:tcPr>
                </a:tc>
                <a:tc>
                  <a:txBody>
                    <a:bodyPr/>
                    <a:lstStyle/>
                    <a:p>
                      <a:pPr algn="ctr"/>
                      <a:r>
                        <a:rPr lang="en-GB" sz="1600" dirty="0" smtClean="0"/>
                        <a:t>£300,000/ha</a:t>
                      </a:r>
                      <a:endParaRPr lang="en-GB" sz="1600" dirty="0"/>
                    </a:p>
                  </a:txBody>
                  <a:tcPr>
                    <a:solidFill>
                      <a:srgbClr val="CDFF69"/>
                    </a:solidFill>
                  </a:tcPr>
                </a:tc>
              </a:tr>
              <a:tr h="354171">
                <a:tc>
                  <a:txBody>
                    <a:bodyPr/>
                    <a:lstStyle/>
                    <a:p>
                      <a:r>
                        <a:rPr lang="en-GB" sz="1600" b="1" dirty="0" smtClean="0"/>
                        <a:t>Fenland </a:t>
                      </a:r>
                      <a:endParaRPr lang="en-GB" sz="1600" b="1" dirty="0"/>
                    </a:p>
                  </a:txBody>
                  <a:tcPr>
                    <a:solidFill>
                      <a:srgbClr val="E0FABE"/>
                    </a:solidFill>
                  </a:tcPr>
                </a:tc>
                <a:tc>
                  <a:txBody>
                    <a:bodyPr/>
                    <a:lstStyle/>
                    <a:p>
                      <a:pPr algn="ctr"/>
                      <a:r>
                        <a:rPr lang="en-GB" sz="1600" dirty="0" smtClean="0"/>
                        <a:t>15-20%</a:t>
                      </a:r>
                      <a:endParaRPr lang="en-GB" sz="1600" dirty="0"/>
                    </a:p>
                  </a:txBody>
                  <a:tcPr>
                    <a:solidFill>
                      <a:srgbClr val="E0FABE"/>
                    </a:solidFill>
                  </a:tcPr>
                </a:tc>
                <a:tc>
                  <a:txBody>
                    <a:bodyPr/>
                    <a:lstStyle/>
                    <a:p>
                      <a:pPr algn="ctr"/>
                      <a:r>
                        <a:rPr lang="en-GB" sz="1600" dirty="0" smtClean="0"/>
                        <a:t>£1-2m/ha (serviced)</a:t>
                      </a:r>
                      <a:endParaRPr lang="en-GB" sz="1600" dirty="0"/>
                    </a:p>
                  </a:txBody>
                  <a:tcPr>
                    <a:solidFill>
                      <a:srgbClr val="E0FABE"/>
                    </a:solidFill>
                  </a:tcPr>
                </a:tc>
              </a:tr>
              <a:tr h="535375">
                <a:tc>
                  <a:txBody>
                    <a:bodyPr/>
                    <a:lstStyle/>
                    <a:p>
                      <a:r>
                        <a:rPr lang="en-GB" sz="1600" b="1" dirty="0" smtClean="0"/>
                        <a:t>GNDP</a:t>
                      </a:r>
                      <a:endParaRPr lang="en-GB" sz="1600" b="1" dirty="0"/>
                    </a:p>
                  </a:txBody>
                  <a:tcPr>
                    <a:solidFill>
                      <a:srgbClr val="CDFF69"/>
                    </a:solidFill>
                  </a:tcPr>
                </a:tc>
                <a:tc>
                  <a:txBody>
                    <a:bodyPr/>
                    <a:lstStyle/>
                    <a:p>
                      <a:pPr algn="ctr"/>
                      <a:r>
                        <a:rPr lang="en-GB" sz="1600" dirty="0" smtClean="0"/>
                        <a:t>20% market/17.5% large sites/6% Affordable</a:t>
                      </a:r>
                    </a:p>
                  </a:txBody>
                  <a:tcPr>
                    <a:solidFill>
                      <a:srgbClr val="CDFF69"/>
                    </a:solidFill>
                  </a:tcPr>
                </a:tc>
                <a:tc>
                  <a:txBody>
                    <a:bodyPr/>
                    <a:lstStyle/>
                    <a:p>
                      <a:pPr algn="ctr"/>
                      <a:r>
                        <a:rPr lang="en-GB" sz="1600" dirty="0" smtClean="0"/>
                        <a:t>£370,000-£430,000/ha</a:t>
                      </a:r>
                      <a:endParaRPr lang="en-GB" sz="1600" dirty="0"/>
                    </a:p>
                  </a:txBody>
                  <a:tcPr>
                    <a:solidFill>
                      <a:srgbClr val="CDFF69"/>
                    </a:solidFill>
                  </a:tcPr>
                </a:tc>
              </a:tr>
              <a:tr h="354171">
                <a:tc>
                  <a:txBody>
                    <a:bodyPr/>
                    <a:lstStyle/>
                    <a:p>
                      <a:r>
                        <a:rPr lang="en-GB" sz="1600" b="1" dirty="0" smtClean="0"/>
                        <a:t>Reigate &amp; Banstead </a:t>
                      </a:r>
                      <a:endParaRPr lang="en-GB" sz="1600" b="1" dirty="0"/>
                    </a:p>
                  </a:txBody>
                  <a:tcPr>
                    <a:solidFill>
                      <a:srgbClr val="E0FABE"/>
                    </a:solidFill>
                  </a:tcPr>
                </a:tc>
                <a:tc>
                  <a:txBody>
                    <a:bodyPr/>
                    <a:lstStyle/>
                    <a:p>
                      <a:pPr algn="ctr"/>
                      <a:r>
                        <a:rPr lang="en-GB" sz="1600" dirty="0" smtClean="0"/>
                        <a:t>17.5% market/6% Affordable</a:t>
                      </a:r>
                    </a:p>
                  </a:txBody>
                  <a:tcPr>
                    <a:solidFill>
                      <a:srgbClr val="E0FABE"/>
                    </a:solidFill>
                  </a:tcPr>
                </a:tc>
                <a:tc>
                  <a:txBody>
                    <a:bodyPr/>
                    <a:lstStyle/>
                    <a:p>
                      <a:pPr algn="ctr"/>
                      <a:r>
                        <a:rPr lang="en-GB" sz="1600" dirty="0" smtClean="0"/>
                        <a:t>£500,000/ha</a:t>
                      </a:r>
                      <a:endParaRPr lang="en-GB" sz="1600" dirty="0"/>
                    </a:p>
                  </a:txBody>
                  <a:tcPr>
                    <a:solidFill>
                      <a:srgbClr val="E0FABE"/>
                    </a:solidFill>
                  </a:tcPr>
                </a:tc>
              </a:tr>
              <a:tr h="535375">
                <a:tc>
                  <a:txBody>
                    <a:bodyPr/>
                    <a:lstStyle/>
                    <a:p>
                      <a:r>
                        <a:rPr lang="en-GB" sz="1600" b="1" dirty="0" smtClean="0"/>
                        <a:t>Stafford </a:t>
                      </a:r>
                      <a:endParaRPr lang="en-GB" sz="1600" b="1" dirty="0"/>
                    </a:p>
                  </a:txBody>
                  <a:tcPr>
                    <a:solidFill>
                      <a:srgbClr val="CDFF69"/>
                    </a:solidFill>
                  </a:tcPr>
                </a:tc>
                <a:tc>
                  <a:txBody>
                    <a:bodyPr/>
                    <a:lstStyle/>
                    <a:p>
                      <a:pPr algn="ctr"/>
                      <a:r>
                        <a:rPr lang="en-GB" sz="1600" dirty="0" smtClean="0"/>
                        <a:t>20% (comprising 5% for internal overheads). </a:t>
                      </a:r>
                      <a:endParaRPr lang="en-GB" sz="1600" dirty="0"/>
                    </a:p>
                  </a:txBody>
                  <a:tcPr>
                    <a:solidFill>
                      <a:srgbClr val="CDFF69"/>
                    </a:solidFill>
                  </a:tcPr>
                </a:tc>
                <a:tc>
                  <a:txBody>
                    <a:bodyPr/>
                    <a:lstStyle/>
                    <a:p>
                      <a:pPr algn="ctr"/>
                      <a:r>
                        <a:rPr lang="en-GB" sz="1600" dirty="0" smtClean="0"/>
                        <a:t>£250,000/ha </a:t>
                      </a:r>
                      <a:endParaRPr lang="en-GB" sz="1600" dirty="0"/>
                    </a:p>
                  </a:txBody>
                  <a:tcPr>
                    <a:solidFill>
                      <a:srgbClr val="CDFF69"/>
                    </a:solidFill>
                  </a:tcPr>
                </a:tc>
              </a:tr>
              <a:tr h="535375">
                <a:tc>
                  <a:txBody>
                    <a:bodyPr/>
                    <a:lstStyle/>
                    <a:p>
                      <a:r>
                        <a:rPr lang="en-GB" sz="1600" b="1" dirty="0" smtClean="0"/>
                        <a:t>Staffordshire Moorlands </a:t>
                      </a:r>
                      <a:endParaRPr lang="en-GB" sz="1600" b="1" dirty="0"/>
                    </a:p>
                  </a:txBody>
                  <a:tcPr>
                    <a:solidFill>
                      <a:srgbClr val="E0FABE"/>
                    </a:solidFill>
                  </a:tcPr>
                </a:tc>
                <a:tc>
                  <a:txBody>
                    <a:bodyPr/>
                    <a:lstStyle/>
                    <a:p>
                      <a:pPr algn="ctr"/>
                      <a:r>
                        <a:rPr lang="en-GB" sz="1600" dirty="0" smtClean="0"/>
                        <a:t>17.5% market</a:t>
                      </a:r>
                      <a:r>
                        <a:rPr lang="en-GB" sz="1600" baseline="0" dirty="0" smtClean="0"/>
                        <a:t>/6% Affordable</a:t>
                      </a:r>
                      <a:endParaRPr lang="en-GB" sz="1600" dirty="0"/>
                    </a:p>
                  </a:txBody>
                  <a:tcPr>
                    <a:solidFill>
                      <a:srgbClr val="E0FABE"/>
                    </a:solidFill>
                  </a:tcPr>
                </a:tc>
                <a:tc>
                  <a:txBody>
                    <a:bodyPr/>
                    <a:lstStyle/>
                    <a:p>
                      <a:pPr algn="ctr"/>
                      <a:r>
                        <a:rPr lang="en-GB" sz="1600" dirty="0" smtClean="0"/>
                        <a:t>£1.26-£1.41m/ha</a:t>
                      </a:r>
                      <a:r>
                        <a:rPr lang="en-GB" sz="1600" baseline="0" dirty="0" smtClean="0"/>
                        <a:t> (serviced)</a:t>
                      </a:r>
                      <a:endParaRPr lang="en-GB" sz="1600" dirty="0"/>
                    </a:p>
                  </a:txBody>
                  <a:tcPr>
                    <a:solidFill>
                      <a:srgbClr val="E0FABE"/>
                    </a:solidFill>
                  </a:tcPr>
                </a:tc>
              </a:tr>
              <a:tr h="354171">
                <a:tc>
                  <a:txBody>
                    <a:bodyPr/>
                    <a:lstStyle/>
                    <a:p>
                      <a:r>
                        <a:rPr lang="en-GB" sz="1600" b="1" dirty="0" smtClean="0"/>
                        <a:t>Warrington </a:t>
                      </a:r>
                      <a:endParaRPr lang="en-GB" sz="1600" b="1" dirty="0"/>
                    </a:p>
                  </a:txBody>
                  <a:tcPr>
                    <a:solidFill>
                      <a:srgbClr val="CDFF69"/>
                    </a:solidFill>
                  </a:tcPr>
                </a:tc>
                <a:tc>
                  <a:txBody>
                    <a:bodyPr/>
                    <a:lstStyle/>
                    <a:p>
                      <a:pPr algn="ctr"/>
                      <a:r>
                        <a:rPr lang="en-GB" sz="1600" dirty="0" smtClean="0"/>
                        <a:t>17.5%</a:t>
                      </a:r>
                      <a:endParaRPr lang="en-GB" sz="1600" dirty="0"/>
                    </a:p>
                  </a:txBody>
                  <a:tcPr>
                    <a:solidFill>
                      <a:srgbClr val="CDFF69"/>
                    </a:solidFill>
                  </a:tcPr>
                </a:tc>
                <a:tc>
                  <a:txBody>
                    <a:bodyPr/>
                    <a:lstStyle/>
                    <a:p>
                      <a:pPr algn="ctr"/>
                      <a:r>
                        <a:rPr lang="en-GB" sz="1600" dirty="0" smtClean="0"/>
                        <a:t>£100,000-£300,000/ha </a:t>
                      </a:r>
                      <a:endParaRPr lang="en-GB" sz="1600" dirty="0"/>
                    </a:p>
                  </a:txBody>
                  <a:tcPr>
                    <a:solidFill>
                      <a:srgbClr val="CDFF69"/>
                    </a:solidFill>
                  </a:tcPr>
                </a:tc>
              </a:tr>
            </a:tbl>
          </a:graphicData>
        </a:graphic>
      </p:graphicFrame>
    </p:spTree>
    <p:extLst>
      <p:ext uri="{BB962C8B-B14F-4D97-AF65-F5344CB8AC3E}">
        <p14:creationId xmlns:p14="http://schemas.microsoft.com/office/powerpoint/2010/main" val="205411632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Effect of phasing</a:t>
            </a:r>
            <a:endParaRPr lang="en-GB"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2778719" y="1665541"/>
            <a:ext cx="4348587" cy="43952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8854719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Dead Romans found in foundations….</a:t>
            </a:r>
            <a:endParaRPr lang="en-GB" dirty="0"/>
          </a:p>
        </p:txBody>
      </p:sp>
      <p:pic>
        <p:nvPicPr>
          <p:cNvPr id="2050" name="Picture 2"/>
          <p:cNvPicPr>
            <a:picLocks noGrp="1" noChangeAspect="1" noChangeArrowheads="1"/>
          </p:cNvPicPr>
          <p:nvPr>
            <p:ph idx="1"/>
          </p:nvPr>
        </p:nvPicPr>
        <p:blipFill rotWithShape="1">
          <a:blip r:embed="rId2" cstate="email">
            <a:extLst>
              <a:ext uri="{28A0092B-C50C-407E-A947-70E740481C1C}">
                <a14:useLocalDpi xmlns:a14="http://schemas.microsoft.com/office/drawing/2010/main"/>
              </a:ext>
            </a:extLst>
          </a:blip>
          <a:srcRect l="-11431" r="-1"/>
          <a:stretch/>
        </p:blipFill>
        <p:spPr bwMode="auto">
          <a:xfrm>
            <a:off x="2552131" y="1665541"/>
            <a:ext cx="4354982" cy="43952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9957882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p:cNvSpPr>
            <a:spLocks noGrp="1"/>
          </p:cNvSpPr>
          <p:nvPr>
            <p:ph type="title"/>
          </p:nvPr>
        </p:nvSpPr>
        <p:spPr/>
        <p:txBody>
          <a:bodyPr/>
          <a:lstStyle/>
          <a:p>
            <a:pPr eaLnBrk="1" hangingPunct="1"/>
            <a:r>
              <a:rPr lang="en-GB" dirty="0">
                <a:latin typeface="Arial" charset="0"/>
                <a:cs typeface="Arial" charset="0"/>
              </a:rPr>
              <a:t>What is viability?</a:t>
            </a:r>
          </a:p>
        </p:txBody>
      </p:sp>
      <p:sp>
        <p:nvSpPr>
          <p:cNvPr id="3" name="Content Placeholder 2"/>
          <p:cNvSpPr>
            <a:spLocks noGrp="1"/>
          </p:cNvSpPr>
          <p:nvPr>
            <p:ph idx="1"/>
          </p:nvPr>
        </p:nvSpPr>
        <p:spPr>
          <a:xfrm>
            <a:off x="632531" y="1412784"/>
            <a:ext cx="8778180" cy="4525963"/>
          </a:xfrm>
        </p:spPr>
        <p:txBody>
          <a:bodyPr rtlCol="0">
            <a:noAutofit/>
          </a:bodyPr>
          <a:lstStyle/>
          <a:p>
            <a:pPr marL="0" indent="0" fontAlgn="auto">
              <a:spcAft>
                <a:spcPts val="0"/>
              </a:spcAft>
              <a:buNone/>
              <a:defRPr/>
            </a:pPr>
            <a:r>
              <a:rPr lang="en-GB" sz="2800" i="1" dirty="0">
                <a:latin typeface="Arial" pitchFamily="34" charset="0"/>
                <a:cs typeface="Arial" pitchFamily="34" charset="0"/>
              </a:rPr>
              <a:t>An individual development can be said to be viable if, after taking account of all costs, including central and local government policy and regulatory costs and the costs and availability of development finance, the scheme provides a competitive return to the developer to ensure that development takes place and generates a land value sufficient to persuade a land owner to sell the land for the development proposed.  If these conditions are not met, a scheme will not be delivered.</a:t>
            </a:r>
          </a:p>
          <a:p>
            <a:pPr marL="0" indent="0" fontAlgn="auto">
              <a:spcAft>
                <a:spcPts val="0"/>
              </a:spcAft>
              <a:buNone/>
              <a:defRPr/>
            </a:pPr>
            <a:endParaRPr lang="en-GB" sz="200" dirty="0">
              <a:latin typeface="Arial" pitchFamily="34" charset="0"/>
              <a:cs typeface="Arial" pitchFamily="34" charset="0"/>
            </a:endParaRPr>
          </a:p>
          <a:p>
            <a:pPr marL="0" indent="0" algn="r" fontAlgn="auto">
              <a:spcAft>
                <a:spcPts val="0"/>
              </a:spcAft>
              <a:buNone/>
              <a:defRPr/>
            </a:pPr>
            <a:r>
              <a:rPr lang="en-GB" sz="2000" b="1" dirty="0">
                <a:latin typeface="Arial" pitchFamily="34" charset="0"/>
                <a:cs typeface="Arial" pitchFamily="34" charset="0"/>
              </a:rPr>
              <a:t>Local Housing Delivery Group</a:t>
            </a:r>
            <a:r>
              <a:rPr lang="en-GB" sz="2000" dirty="0">
                <a:latin typeface="Arial" pitchFamily="34" charset="0"/>
                <a:cs typeface="Arial" pitchFamily="34" charset="0"/>
              </a:rPr>
              <a:t>.  Viability Testing in Local Plans – Advice for planning practitioners.  (LGA/HBF – Sir John Harman) June 2012</a:t>
            </a:r>
          </a:p>
          <a:p>
            <a:pPr marL="0" indent="0" fontAlgn="auto">
              <a:spcAft>
                <a:spcPts val="0"/>
              </a:spcAft>
              <a:buNone/>
              <a:defRPr/>
            </a:pPr>
            <a:endParaRPr lang="en-GB" sz="2400" dirty="0"/>
          </a:p>
        </p:txBody>
      </p:sp>
    </p:spTree>
    <p:extLst>
      <p:ext uri="{BB962C8B-B14F-4D97-AF65-F5344CB8AC3E}">
        <p14:creationId xmlns:p14="http://schemas.microsoft.com/office/powerpoint/2010/main" val="381709774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English Heritage get involved…</a:t>
            </a:r>
            <a:endParaRPr lang="en-GB" dirty="0"/>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2998889" y="1665541"/>
            <a:ext cx="3908224" cy="43952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0439669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p:cNvSpPr>
            <a:spLocks noGrp="1"/>
          </p:cNvSpPr>
          <p:nvPr>
            <p:ph type="title"/>
          </p:nvPr>
        </p:nvSpPr>
        <p:spPr/>
        <p:txBody>
          <a:bodyPr/>
          <a:lstStyle/>
          <a:p>
            <a:pPr eaLnBrk="1" hangingPunct="1"/>
            <a:r>
              <a:rPr lang="en-GB" dirty="0" smtClean="0">
                <a:latin typeface="Arial" charset="0"/>
                <a:cs typeface="Arial" charset="0"/>
              </a:rPr>
              <a:t>Net </a:t>
            </a:r>
            <a:r>
              <a:rPr lang="en-GB" dirty="0">
                <a:latin typeface="Arial" charset="0"/>
                <a:cs typeface="Arial" charset="0"/>
              </a:rPr>
              <a:t>developable area versus gross site </a:t>
            </a:r>
            <a:r>
              <a:rPr lang="en-GB" dirty="0" smtClean="0">
                <a:latin typeface="Arial" charset="0"/>
                <a:cs typeface="Arial" charset="0"/>
              </a:rPr>
              <a:t>area</a:t>
            </a:r>
            <a:endParaRPr lang="en-GB" dirty="0">
              <a:latin typeface="Arial" charset="0"/>
              <a:cs typeface="Arial" charset="0"/>
            </a:endParaRPr>
          </a:p>
        </p:txBody>
      </p:sp>
      <p:sp>
        <p:nvSpPr>
          <p:cNvPr id="3" name="Content Placeholder 2"/>
          <p:cNvSpPr>
            <a:spLocks noGrp="1"/>
          </p:cNvSpPr>
          <p:nvPr>
            <p:ph idx="1"/>
          </p:nvPr>
        </p:nvSpPr>
        <p:spPr>
          <a:xfrm>
            <a:off x="584206" y="1556795"/>
            <a:ext cx="6529039" cy="4525963"/>
          </a:xfrm>
        </p:spPr>
        <p:txBody>
          <a:bodyPr rtlCol="0">
            <a:noAutofit/>
          </a:bodyPr>
          <a:lstStyle/>
          <a:p>
            <a:pPr fontAlgn="auto">
              <a:spcAft>
                <a:spcPts val="0"/>
              </a:spcAft>
              <a:defRPr/>
            </a:pPr>
            <a:r>
              <a:rPr lang="en-GB" sz="2400" dirty="0">
                <a:latin typeface="Arial" pitchFamily="34" charset="0"/>
                <a:cs typeface="Arial" pitchFamily="34" charset="0"/>
              </a:rPr>
              <a:t>In all but the smallest redevelopment schemes, the net developable area (i.e. income generating land) is significantly smaller than the gross area that is required to support the development, given the need to provide open space, infrastructure etc. </a:t>
            </a:r>
          </a:p>
          <a:p>
            <a:pPr fontAlgn="auto">
              <a:spcAft>
                <a:spcPts val="0"/>
              </a:spcAft>
              <a:defRPr/>
            </a:pPr>
            <a:r>
              <a:rPr lang="en-GB" sz="2400" dirty="0">
                <a:latin typeface="Arial" pitchFamily="34" charset="0"/>
                <a:cs typeface="Arial" pitchFamily="34" charset="0"/>
              </a:rPr>
              <a:t>The net area can account for less than 50%, and sometimes as little as 30% on larger sites, of the site to be acquired (i.e. the size of the site with planning permission). Failure to take account of this difference can result in flawed assumptions and inaccurate viability studies.</a:t>
            </a:r>
            <a:endParaRPr lang="en-GB" dirty="0">
              <a:latin typeface="Arial" pitchFamily="34" charset="0"/>
              <a:cs typeface="Arial" pitchFamily="34" charset="0"/>
            </a:endParaRPr>
          </a:p>
        </p:txBody>
      </p:sp>
      <p:sp>
        <p:nvSpPr>
          <p:cNvPr id="2" name="Rectangle 1"/>
          <p:cNvSpPr/>
          <p:nvPr/>
        </p:nvSpPr>
        <p:spPr bwMode="auto">
          <a:xfrm>
            <a:off x="7185250" y="1700809"/>
            <a:ext cx="2376264" cy="4248472"/>
          </a:xfrm>
          <a:prstGeom prst="rect">
            <a:avLst/>
          </a:prstGeom>
          <a:solidFill>
            <a:srgbClr val="CDFF69"/>
          </a:solidFill>
          <a:ln w="38100">
            <a:solidFill>
              <a:srgbClr val="669900"/>
            </a:solidFill>
          </a:ln>
          <a:effectLst/>
          <a:extLst/>
        </p:spPr>
        <p:txBody>
          <a:bodyPr vert="horz" wrap="square" lIns="91274" tIns="45642" rIns="91274" bIns="45642" numCol="1" rtlCol="0" anchor="ctr" anchorCtr="0" compatLnSpc="1">
            <a:prstTxWarp prst="textNoShape">
              <a:avLst/>
            </a:prstTxWarp>
          </a:bodyPr>
          <a:lstStyle/>
          <a:p>
            <a:pPr defTabSz="912762"/>
            <a:endParaRPr lang="en-GB"/>
          </a:p>
        </p:txBody>
      </p:sp>
      <p:sp>
        <p:nvSpPr>
          <p:cNvPr id="4" name="Rectangle 3"/>
          <p:cNvSpPr/>
          <p:nvPr/>
        </p:nvSpPr>
        <p:spPr bwMode="auto">
          <a:xfrm>
            <a:off x="7257258" y="3933057"/>
            <a:ext cx="2232248" cy="1872208"/>
          </a:xfrm>
          <a:prstGeom prst="rect">
            <a:avLst/>
          </a:prstGeom>
          <a:solidFill>
            <a:srgbClr val="E0FABE"/>
          </a:solidFill>
          <a:ln w="63500">
            <a:solidFill>
              <a:srgbClr val="92D050"/>
            </a:solidFill>
            <a:prstDash val="dash"/>
          </a:ln>
          <a:effectLst/>
          <a:extLst/>
        </p:spPr>
        <p:txBody>
          <a:bodyPr vert="horz" wrap="square" lIns="91274" tIns="45642" rIns="91274" bIns="45642" numCol="1" rtlCol="0" anchor="ctr" anchorCtr="0" compatLnSpc="1">
            <a:prstTxWarp prst="textNoShape">
              <a:avLst/>
            </a:prstTxWarp>
          </a:bodyPr>
          <a:lstStyle/>
          <a:p>
            <a:pPr defTabSz="912762"/>
            <a:endParaRPr lang="en-GB"/>
          </a:p>
        </p:txBody>
      </p:sp>
      <p:sp>
        <p:nvSpPr>
          <p:cNvPr id="5" name="TextBox 4"/>
          <p:cNvSpPr txBox="1"/>
          <p:nvPr/>
        </p:nvSpPr>
        <p:spPr>
          <a:xfrm>
            <a:off x="7185250" y="1671208"/>
            <a:ext cx="2376264" cy="461580"/>
          </a:xfrm>
          <a:prstGeom prst="rect">
            <a:avLst/>
          </a:prstGeom>
          <a:noFill/>
        </p:spPr>
        <p:txBody>
          <a:bodyPr wrap="square" lIns="91274" tIns="45642" rIns="91274" bIns="45642" rtlCol="0">
            <a:spAutoFit/>
          </a:bodyPr>
          <a:lstStyle/>
          <a:p>
            <a:pPr algn="ctr"/>
            <a:r>
              <a:rPr lang="en-GB" sz="2400" dirty="0"/>
              <a:t>Gross area</a:t>
            </a:r>
          </a:p>
        </p:txBody>
      </p:sp>
      <p:sp>
        <p:nvSpPr>
          <p:cNvPr id="7" name="TextBox 6"/>
          <p:cNvSpPr txBox="1"/>
          <p:nvPr/>
        </p:nvSpPr>
        <p:spPr>
          <a:xfrm>
            <a:off x="7185250" y="4335498"/>
            <a:ext cx="2376264" cy="1200244"/>
          </a:xfrm>
          <a:prstGeom prst="rect">
            <a:avLst/>
          </a:prstGeom>
          <a:noFill/>
        </p:spPr>
        <p:txBody>
          <a:bodyPr wrap="square" lIns="91274" tIns="45642" rIns="91274" bIns="45642" rtlCol="0">
            <a:spAutoFit/>
          </a:bodyPr>
          <a:lstStyle/>
          <a:p>
            <a:pPr algn="ctr"/>
            <a:r>
              <a:rPr lang="en-GB" sz="2400" dirty="0"/>
              <a:t>Net developable area</a:t>
            </a:r>
          </a:p>
        </p:txBody>
      </p:sp>
    </p:spTree>
    <p:extLst>
      <p:ext uri="{BB962C8B-B14F-4D97-AF65-F5344CB8AC3E}">
        <p14:creationId xmlns:p14="http://schemas.microsoft.com/office/powerpoint/2010/main" val="233501092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p:cNvSpPr>
            <a:spLocks noGrp="1"/>
          </p:cNvSpPr>
          <p:nvPr>
            <p:ph type="title"/>
          </p:nvPr>
        </p:nvSpPr>
        <p:spPr/>
        <p:txBody>
          <a:bodyPr/>
          <a:lstStyle/>
          <a:p>
            <a:pPr eaLnBrk="1" hangingPunct="1"/>
            <a:r>
              <a:rPr lang="en-GB" dirty="0">
                <a:latin typeface="Arial" charset="0"/>
                <a:cs typeface="Arial" charset="0"/>
              </a:rPr>
              <a:t>Strategic infrastructure and utility </a:t>
            </a:r>
            <a:r>
              <a:rPr lang="en-GB" dirty="0" smtClean="0">
                <a:latin typeface="Arial" charset="0"/>
                <a:cs typeface="Arial" charset="0"/>
              </a:rPr>
              <a:t>costs</a:t>
            </a:r>
            <a:endParaRPr lang="en-GB" dirty="0">
              <a:latin typeface="Arial" charset="0"/>
              <a:cs typeface="Arial" charset="0"/>
            </a:endParaRPr>
          </a:p>
        </p:txBody>
      </p:sp>
      <p:pic>
        <p:nvPicPr>
          <p:cNvPr id="2050" name="Picture 2" descr="http://www.saws.org/infrastructure/overview/images/InfraStreetCutaway.gif"/>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76742" y="1031249"/>
            <a:ext cx="5283529" cy="268579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bwMode="auto">
          <a:xfrm>
            <a:off x="6105128" y="2545061"/>
            <a:ext cx="1872208" cy="1171972"/>
          </a:xfrm>
          <a:prstGeom prst="rect">
            <a:avLst/>
          </a:prstGeom>
          <a:solidFill>
            <a:schemeClr val="bg1"/>
          </a:solidFill>
          <a:ln>
            <a:solidFill>
              <a:schemeClr val="bg1"/>
            </a:solidFill>
          </a:ln>
          <a:effectLst/>
          <a:extLst/>
        </p:spPr>
        <p:txBody>
          <a:bodyPr vert="horz" wrap="square" lIns="91274" tIns="45642" rIns="91274" bIns="45642" numCol="1" rtlCol="0" anchor="ctr" anchorCtr="0" compatLnSpc="1">
            <a:prstTxWarp prst="textNoShape">
              <a:avLst/>
            </a:prstTxWarp>
          </a:bodyPr>
          <a:lstStyle/>
          <a:p>
            <a:pPr defTabSz="912762"/>
            <a:endParaRPr lang="en-GB"/>
          </a:p>
        </p:txBody>
      </p:sp>
      <p:sp>
        <p:nvSpPr>
          <p:cNvPr id="3" name="Content Placeholder 2"/>
          <p:cNvSpPr>
            <a:spLocks noGrp="1"/>
          </p:cNvSpPr>
          <p:nvPr>
            <p:ph idx="1"/>
          </p:nvPr>
        </p:nvSpPr>
        <p:spPr>
          <a:xfrm>
            <a:off x="560513" y="3717032"/>
            <a:ext cx="8856985" cy="2376264"/>
          </a:xfrm>
        </p:spPr>
        <p:txBody>
          <a:bodyPr rtlCol="0">
            <a:noAutofit/>
          </a:bodyPr>
          <a:lstStyle/>
          <a:p>
            <a:pPr fontAlgn="auto">
              <a:spcAft>
                <a:spcPts val="0"/>
              </a:spcAft>
              <a:buFont typeface="Arial" pitchFamily="34" charset="0"/>
              <a:buChar char="•"/>
              <a:defRPr/>
            </a:pPr>
            <a:r>
              <a:rPr lang="en-GB" sz="2800" dirty="0">
                <a:latin typeface="Arial" pitchFamily="34" charset="0"/>
                <a:cs typeface="Arial" pitchFamily="34" charset="0"/>
              </a:rPr>
              <a:t>Cost indices (such as the BCIS) rarely provide data on the costs associated with providing serviced housing parcels, i.e. strategic infrastructure costs which are typically in the order of £17,000 - £23,000 per plot for larger scale schemes.</a:t>
            </a:r>
          </a:p>
        </p:txBody>
      </p:sp>
    </p:spTree>
    <p:extLst>
      <p:ext uri="{BB962C8B-B14F-4D97-AF65-F5344CB8AC3E}">
        <p14:creationId xmlns:p14="http://schemas.microsoft.com/office/powerpoint/2010/main" val="397210825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p:cNvSpPr>
            <a:spLocks noGrp="1"/>
          </p:cNvSpPr>
          <p:nvPr>
            <p:ph type="title"/>
          </p:nvPr>
        </p:nvSpPr>
        <p:spPr/>
        <p:txBody>
          <a:bodyPr/>
          <a:lstStyle/>
          <a:p>
            <a:pPr eaLnBrk="1" hangingPunct="1"/>
            <a:r>
              <a:rPr lang="en-GB" dirty="0">
                <a:latin typeface="Arial" charset="0"/>
                <a:cs typeface="Arial" charset="0"/>
              </a:rPr>
              <a:t>Key Inputs – Land Value</a:t>
            </a:r>
          </a:p>
        </p:txBody>
      </p:sp>
      <p:sp>
        <p:nvSpPr>
          <p:cNvPr id="3" name="Content Placeholder 2"/>
          <p:cNvSpPr>
            <a:spLocks noGrp="1"/>
          </p:cNvSpPr>
          <p:nvPr>
            <p:ph idx="1"/>
          </p:nvPr>
        </p:nvSpPr>
        <p:spPr/>
        <p:txBody>
          <a:bodyPr rtlCol="0">
            <a:noAutofit/>
          </a:bodyPr>
          <a:lstStyle/>
          <a:p>
            <a:pPr fontAlgn="auto">
              <a:spcAft>
                <a:spcPts val="0"/>
              </a:spcAft>
              <a:buFont typeface="Arial" pitchFamily="34" charset="0"/>
              <a:buChar char="•"/>
              <a:defRPr/>
            </a:pPr>
            <a:r>
              <a:rPr lang="en-GB" dirty="0" smtClean="0">
                <a:latin typeface="Arial" pitchFamily="34" charset="0"/>
                <a:cs typeface="Arial" pitchFamily="34" charset="0"/>
              </a:rPr>
              <a:t>The worth of the site</a:t>
            </a:r>
          </a:p>
          <a:p>
            <a:pPr fontAlgn="auto">
              <a:spcAft>
                <a:spcPts val="0"/>
              </a:spcAft>
              <a:buFont typeface="Arial" pitchFamily="34" charset="0"/>
              <a:buChar char="•"/>
              <a:defRPr/>
            </a:pPr>
            <a:r>
              <a:rPr lang="en-GB" dirty="0" smtClean="0">
                <a:latin typeface="Arial" pitchFamily="34" charset="0"/>
                <a:cs typeface="Arial" pitchFamily="34" charset="0"/>
              </a:rPr>
              <a:t>Alternative use value</a:t>
            </a:r>
            <a:endParaRPr lang="en-GB" dirty="0">
              <a:latin typeface="Arial" pitchFamily="34" charset="0"/>
              <a:cs typeface="Arial" pitchFamily="34" charset="0"/>
            </a:endParaRPr>
          </a:p>
          <a:p>
            <a:pPr fontAlgn="auto">
              <a:spcAft>
                <a:spcPts val="0"/>
              </a:spcAft>
              <a:buFont typeface="Arial" pitchFamily="34" charset="0"/>
              <a:buChar char="•"/>
              <a:defRPr/>
            </a:pPr>
            <a:r>
              <a:rPr lang="en-GB" dirty="0" smtClean="0">
                <a:latin typeface="Arial" pitchFamily="34" charset="0"/>
                <a:cs typeface="Arial" pitchFamily="34" charset="0"/>
              </a:rPr>
              <a:t>When assessed – before planning starts</a:t>
            </a:r>
            <a:endParaRPr lang="en-GB" dirty="0">
              <a:latin typeface="Arial" pitchFamily="34" charset="0"/>
              <a:cs typeface="Arial" pitchFamily="34" charset="0"/>
            </a:endParaRPr>
          </a:p>
          <a:p>
            <a:pPr fontAlgn="auto">
              <a:spcAft>
                <a:spcPts val="0"/>
              </a:spcAft>
              <a:buFont typeface="Arial" pitchFamily="34" charset="0"/>
              <a:buChar char="•"/>
              <a:defRPr/>
            </a:pPr>
            <a:r>
              <a:rPr lang="en-GB" dirty="0" smtClean="0">
                <a:latin typeface="Arial" pitchFamily="34" charset="0"/>
                <a:cs typeface="Arial" pitchFamily="34" charset="0"/>
              </a:rPr>
              <a:t>Hope value should be disregarded</a:t>
            </a:r>
          </a:p>
          <a:p>
            <a:pPr fontAlgn="auto">
              <a:spcAft>
                <a:spcPts val="0"/>
              </a:spcAft>
              <a:buFont typeface="Arial" pitchFamily="34" charset="0"/>
              <a:buChar char="•"/>
              <a:defRPr/>
            </a:pPr>
            <a:r>
              <a:rPr lang="en-GB" dirty="0" smtClean="0">
                <a:latin typeface="Arial" pitchFamily="34" charset="0"/>
                <a:cs typeface="Arial" pitchFamily="34" charset="0"/>
              </a:rPr>
              <a:t>‘Competitive Return’</a:t>
            </a:r>
          </a:p>
          <a:p>
            <a:pPr fontAlgn="auto">
              <a:spcAft>
                <a:spcPts val="0"/>
              </a:spcAft>
              <a:buFont typeface="Arial" pitchFamily="34" charset="0"/>
              <a:buChar char="•"/>
              <a:defRPr/>
            </a:pPr>
            <a:endParaRPr lang="en-GB" sz="1800" dirty="0">
              <a:latin typeface="Arial" pitchFamily="34" charset="0"/>
              <a:cs typeface="Arial" pitchFamily="34" charset="0"/>
            </a:endParaRPr>
          </a:p>
          <a:p>
            <a:pPr marL="0" indent="0" algn="ctr" fontAlgn="auto">
              <a:spcAft>
                <a:spcPts val="0"/>
              </a:spcAft>
              <a:buNone/>
              <a:defRPr/>
            </a:pPr>
            <a:r>
              <a:rPr lang="en-GB" dirty="0" smtClean="0">
                <a:latin typeface="Arial" pitchFamily="34" charset="0"/>
                <a:cs typeface="Arial" pitchFamily="34" charset="0"/>
              </a:rPr>
              <a:t>(Relates back to the ‘big question’)</a:t>
            </a:r>
          </a:p>
          <a:p>
            <a:pPr marL="0" indent="0" algn="ctr" fontAlgn="auto">
              <a:spcAft>
                <a:spcPts val="0"/>
              </a:spcAft>
              <a:buNone/>
              <a:defRPr/>
            </a:pPr>
            <a:endParaRPr lang="en-GB" sz="1800" dirty="0">
              <a:latin typeface="Arial" pitchFamily="34" charset="0"/>
              <a:cs typeface="Arial" pitchFamily="34" charset="0"/>
            </a:endParaRPr>
          </a:p>
          <a:p>
            <a:pPr marL="0" indent="0" algn="ctr" fontAlgn="auto">
              <a:spcAft>
                <a:spcPts val="0"/>
              </a:spcAft>
              <a:buNone/>
              <a:defRPr/>
            </a:pPr>
            <a:r>
              <a:rPr lang="en-GB" b="1" u="sng" dirty="0" smtClean="0">
                <a:latin typeface="Arial" pitchFamily="34" charset="0"/>
                <a:cs typeface="Arial" pitchFamily="34" charset="0"/>
              </a:rPr>
              <a:t>A life changing event? – Not what they paid!</a:t>
            </a:r>
          </a:p>
          <a:p>
            <a:pPr fontAlgn="auto">
              <a:spcAft>
                <a:spcPts val="0"/>
              </a:spcAft>
              <a:buFont typeface="Arial" pitchFamily="34" charset="0"/>
              <a:buChar char="•"/>
              <a:defRPr/>
            </a:pPr>
            <a:endParaRPr lang="en-GB" dirty="0">
              <a:latin typeface="Arial" pitchFamily="34" charset="0"/>
              <a:cs typeface="Arial" pitchFamily="34" charset="0"/>
            </a:endParaRPr>
          </a:p>
        </p:txBody>
      </p:sp>
    </p:spTree>
    <p:extLst>
      <p:ext uri="{BB962C8B-B14F-4D97-AF65-F5344CB8AC3E}">
        <p14:creationId xmlns:p14="http://schemas.microsoft.com/office/powerpoint/2010/main" val="185348973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1"/>
          <p:cNvSpPr>
            <a:spLocks noGrp="1"/>
          </p:cNvSpPr>
          <p:nvPr>
            <p:ph type="title" idx="4294967295"/>
          </p:nvPr>
        </p:nvSpPr>
        <p:spPr/>
        <p:txBody>
          <a:bodyPr/>
          <a:lstStyle/>
          <a:p>
            <a:pPr eaLnBrk="1" hangingPunct="1"/>
            <a:r>
              <a:rPr lang="en-GB" dirty="0">
                <a:latin typeface="Arial" charset="0"/>
                <a:cs typeface="Arial" charset="0"/>
              </a:rPr>
              <a:t>Harman v RICS</a:t>
            </a:r>
          </a:p>
        </p:txBody>
      </p:sp>
      <p:sp>
        <p:nvSpPr>
          <p:cNvPr id="3" name="Content Placeholder 2"/>
          <p:cNvSpPr>
            <a:spLocks noGrp="1"/>
          </p:cNvSpPr>
          <p:nvPr>
            <p:ph idx="4294967295"/>
          </p:nvPr>
        </p:nvSpPr>
        <p:spPr>
          <a:xfrm>
            <a:off x="584213" y="1279313"/>
            <a:ext cx="6662245" cy="4525963"/>
          </a:xfrm>
        </p:spPr>
        <p:txBody>
          <a:bodyPr>
            <a:noAutofit/>
          </a:bodyPr>
          <a:lstStyle/>
          <a:p>
            <a:pPr marL="0" indent="0">
              <a:spcBef>
                <a:spcPts val="0"/>
              </a:spcBef>
              <a:buNone/>
            </a:pPr>
            <a:r>
              <a:rPr lang="en-GB" sz="2800" dirty="0">
                <a:latin typeface="Arial" pitchFamily="34" charset="0"/>
                <a:cs typeface="Arial" pitchFamily="34" charset="0"/>
              </a:rPr>
              <a:t>Harman: We recommend that the </a:t>
            </a:r>
            <a:r>
              <a:rPr lang="en-GB" sz="2800" b="1" dirty="0">
                <a:latin typeface="Arial" pitchFamily="34" charset="0"/>
                <a:cs typeface="Arial" pitchFamily="34" charset="0"/>
              </a:rPr>
              <a:t>Threshold Land Value </a:t>
            </a:r>
            <a:r>
              <a:rPr lang="en-GB" sz="2800" dirty="0">
                <a:latin typeface="Arial" pitchFamily="34" charset="0"/>
                <a:cs typeface="Arial" pitchFamily="34" charset="0"/>
              </a:rPr>
              <a:t>is based on a premium over current use values and credible alternative use values.</a:t>
            </a:r>
          </a:p>
          <a:p>
            <a:pPr marL="0" indent="0">
              <a:spcBef>
                <a:spcPts val="0"/>
              </a:spcBef>
              <a:buNone/>
            </a:pPr>
            <a:endParaRPr lang="en-GB" sz="2800" dirty="0">
              <a:latin typeface="Arial" pitchFamily="34" charset="0"/>
              <a:cs typeface="Arial" pitchFamily="34" charset="0"/>
            </a:endParaRPr>
          </a:p>
          <a:p>
            <a:pPr marL="0" indent="0">
              <a:spcBef>
                <a:spcPts val="0"/>
              </a:spcBef>
              <a:buNone/>
            </a:pPr>
            <a:r>
              <a:rPr lang="en-GB" sz="2800" dirty="0">
                <a:latin typeface="Arial" pitchFamily="34" charset="0"/>
                <a:cs typeface="Arial" pitchFamily="34" charset="0"/>
              </a:rPr>
              <a:t>RICS: </a:t>
            </a:r>
            <a:r>
              <a:rPr lang="en-GB" sz="2800" b="1" dirty="0">
                <a:latin typeface="Arial" pitchFamily="34" charset="0"/>
                <a:cs typeface="Arial" pitchFamily="34" charset="0"/>
              </a:rPr>
              <a:t>Threshold land value.  </a:t>
            </a:r>
            <a:r>
              <a:rPr lang="en-GB" sz="2800" dirty="0">
                <a:latin typeface="Arial" pitchFamily="34" charset="0"/>
                <a:cs typeface="Arial" pitchFamily="34" charset="0"/>
              </a:rPr>
              <a:t>A term developed by the Homes and Communities Agency (HCA) being essentially a land value at or above that which it is assumed a landowner would be prepared to sell. It is not a recognised valuation definition or approach.</a:t>
            </a:r>
          </a:p>
        </p:txBody>
      </p:sp>
      <p:pic>
        <p:nvPicPr>
          <p:cNvPr id="4" name="Picture 5"/>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246446" y="3452922"/>
            <a:ext cx="2195292" cy="2857114"/>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329268" y="476673"/>
            <a:ext cx="2029654" cy="266429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7425375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1"/>
          <p:cNvSpPr>
            <a:spLocks noGrp="1"/>
          </p:cNvSpPr>
          <p:nvPr>
            <p:ph type="title" idx="4294967295"/>
          </p:nvPr>
        </p:nvSpPr>
        <p:spPr/>
        <p:txBody>
          <a:bodyPr/>
          <a:lstStyle/>
          <a:p>
            <a:pPr eaLnBrk="1" hangingPunct="1"/>
            <a:r>
              <a:rPr lang="en-GB" dirty="0" smtClean="0">
                <a:latin typeface="Arial" charset="0"/>
                <a:cs typeface="Arial" charset="0"/>
              </a:rPr>
              <a:t>MV vs. EUV (plus a premium)</a:t>
            </a:r>
            <a:endParaRPr lang="en-GB" dirty="0">
              <a:latin typeface="Arial" charset="0"/>
              <a:cs typeface="Arial" charset="0"/>
            </a:endParaRPr>
          </a:p>
        </p:txBody>
      </p:sp>
      <p:pic>
        <p:nvPicPr>
          <p:cNvPr id="4" name="Content Placeholder 4" descr="CIL Establishing the Benchmark Land Value.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2618" y="1289705"/>
            <a:ext cx="9782216" cy="5307647"/>
          </a:xfrm>
          <a:prstGeom prst="rect">
            <a:avLst/>
          </a:prstGeom>
        </p:spPr>
      </p:pic>
    </p:spTree>
    <p:extLst>
      <p:ext uri="{BB962C8B-B14F-4D97-AF65-F5344CB8AC3E}">
        <p14:creationId xmlns:p14="http://schemas.microsoft.com/office/powerpoint/2010/main" val="191717538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1"/>
          <p:cNvSpPr>
            <a:spLocks noGrp="1"/>
          </p:cNvSpPr>
          <p:nvPr>
            <p:ph type="title" idx="4294967295"/>
          </p:nvPr>
        </p:nvSpPr>
        <p:spPr/>
        <p:txBody>
          <a:bodyPr/>
          <a:lstStyle/>
          <a:p>
            <a:pPr eaLnBrk="1" hangingPunct="1"/>
            <a:r>
              <a:rPr lang="en-GB" dirty="0">
                <a:latin typeface="Arial" charset="0"/>
                <a:cs typeface="Arial" charset="0"/>
              </a:rPr>
              <a:t>Harman v RICS</a:t>
            </a:r>
          </a:p>
        </p:txBody>
      </p:sp>
      <p:sp>
        <p:nvSpPr>
          <p:cNvPr id="3" name="Content Placeholder 2"/>
          <p:cNvSpPr>
            <a:spLocks noGrp="1"/>
          </p:cNvSpPr>
          <p:nvPr>
            <p:ph idx="4294967295"/>
          </p:nvPr>
        </p:nvSpPr>
        <p:spPr>
          <a:xfrm>
            <a:off x="495300" y="1268777"/>
            <a:ext cx="9138220" cy="4525963"/>
          </a:xfrm>
        </p:spPr>
        <p:txBody>
          <a:bodyPr>
            <a:noAutofit/>
          </a:bodyPr>
          <a:lstStyle/>
          <a:p>
            <a:pPr>
              <a:spcBef>
                <a:spcPts val="0"/>
              </a:spcBef>
            </a:pPr>
            <a:r>
              <a:rPr lang="en-GB" sz="2800" dirty="0">
                <a:latin typeface="Arial" pitchFamily="34" charset="0"/>
                <a:cs typeface="Arial" pitchFamily="34" charset="0"/>
              </a:rPr>
              <a:t>“It is somewhat </a:t>
            </a:r>
            <a:r>
              <a:rPr lang="en-GB" sz="2800" u="sng" dirty="0">
                <a:latin typeface="Arial" pitchFamily="34" charset="0"/>
                <a:cs typeface="Arial" pitchFamily="34" charset="0"/>
              </a:rPr>
              <a:t>misleading to describe this approach (EUV plus a margin) as totally arbitrary</a:t>
            </a:r>
            <a:r>
              <a:rPr lang="en-GB" sz="2800" dirty="0">
                <a:latin typeface="Arial" pitchFamily="34" charset="0"/>
                <a:cs typeface="Arial" pitchFamily="34" charset="0"/>
              </a:rPr>
              <a:t>. The market value approach on the other hand, while offering certainty on the price paid for a development site, </a:t>
            </a:r>
            <a:r>
              <a:rPr lang="en-GB" sz="2800" u="sng" dirty="0">
                <a:latin typeface="Arial" pitchFamily="34" charset="0"/>
                <a:cs typeface="Arial" pitchFamily="34" charset="0"/>
              </a:rPr>
              <a:t>suffers from being based on prices agreed in an historic policy context</a:t>
            </a:r>
            <a:r>
              <a:rPr lang="en-GB" sz="2800" dirty="0">
                <a:latin typeface="Arial" pitchFamily="34" charset="0"/>
                <a:cs typeface="Arial" pitchFamily="34" charset="0"/>
              </a:rPr>
              <a:t>…I don’t believe that the EUV approach can be accurately described as fundamentally flawed or that this examination should be adjourned to allow work based on the market approach to be done.” Report to The Mayor of London”</a:t>
            </a:r>
          </a:p>
          <a:p>
            <a:pPr marL="0" indent="0" algn="r">
              <a:spcBef>
                <a:spcPts val="0"/>
              </a:spcBef>
              <a:buNone/>
            </a:pPr>
            <a:r>
              <a:rPr lang="en-GB" sz="2800" dirty="0">
                <a:latin typeface="Arial" pitchFamily="34" charset="0"/>
                <a:cs typeface="Arial" pitchFamily="34" charset="0"/>
              </a:rPr>
              <a:t> </a:t>
            </a:r>
            <a:r>
              <a:rPr lang="en-GB" sz="2400" dirty="0">
                <a:latin typeface="Arial" pitchFamily="34" charset="0"/>
                <a:cs typeface="Arial" pitchFamily="34" charset="0"/>
              </a:rPr>
              <a:t>Keith Holland BA (</a:t>
            </a:r>
            <a:r>
              <a:rPr lang="en-GB" sz="2400" dirty="0" err="1">
                <a:latin typeface="Arial" pitchFamily="34" charset="0"/>
                <a:cs typeface="Arial" pitchFamily="34" charset="0"/>
              </a:rPr>
              <a:t>Hons</a:t>
            </a:r>
            <a:r>
              <a:rPr lang="en-GB" sz="2400" dirty="0">
                <a:latin typeface="Arial" pitchFamily="34" charset="0"/>
                <a:cs typeface="Arial" pitchFamily="34" charset="0"/>
              </a:rPr>
              <a:t>) </a:t>
            </a:r>
            <a:r>
              <a:rPr lang="en-GB" sz="2400" dirty="0" err="1">
                <a:latin typeface="Arial" pitchFamily="34" charset="0"/>
                <a:cs typeface="Arial" pitchFamily="34" charset="0"/>
              </a:rPr>
              <a:t>DipTP</a:t>
            </a:r>
            <a:r>
              <a:rPr lang="en-GB" sz="2400" dirty="0">
                <a:latin typeface="Arial" pitchFamily="34" charset="0"/>
                <a:cs typeface="Arial" pitchFamily="34" charset="0"/>
              </a:rPr>
              <a:t> MRTPI ARICS (Jan 2012)</a:t>
            </a:r>
          </a:p>
        </p:txBody>
      </p:sp>
    </p:spTree>
    <p:extLst>
      <p:ext uri="{BB962C8B-B14F-4D97-AF65-F5344CB8AC3E}">
        <p14:creationId xmlns:p14="http://schemas.microsoft.com/office/powerpoint/2010/main" val="191717538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
          <p:cNvSpPr>
            <a:spLocks noGrp="1"/>
          </p:cNvSpPr>
          <p:nvPr>
            <p:ph type="title" idx="4294967295"/>
          </p:nvPr>
        </p:nvSpPr>
        <p:spPr/>
        <p:txBody>
          <a:bodyPr/>
          <a:lstStyle/>
          <a:p>
            <a:pPr eaLnBrk="1" hangingPunct="1"/>
            <a:r>
              <a:rPr lang="en-GB" dirty="0">
                <a:latin typeface="Arial" charset="0"/>
                <a:cs typeface="Arial" charset="0"/>
              </a:rPr>
              <a:t>A Pragmatic Viability Test</a:t>
            </a:r>
          </a:p>
        </p:txBody>
      </p:sp>
      <p:sp>
        <p:nvSpPr>
          <p:cNvPr id="3" name="Content Placeholder 2"/>
          <p:cNvSpPr>
            <a:spLocks noGrp="1"/>
          </p:cNvSpPr>
          <p:nvPr>
            <p:ph idx="4294967295"/>
          </p:nvPr>
        </p:nvSpPr>
        <p:spPr/>
        <p:txBody>
          <a:bodyPr>
            <a:noAutofit/>
          </a:bodyPr>
          <a:lstStyle/>
          <a:p>
            <a:r>
              <a:rPr lang="en-GB" dirty="0" smtClean="0">
                <a:latin typeface="Arial" pitchFamily="34" charset="0"/>
                <a:cs typeface="Arial" pitchFamily="34" charset="0"/>
              </a:rPr>
              <a:t>EUV (plus a premium)…and reality checked against market value!</a:t>
            </a:r>
          </a:p>
          <a:p>
            <a:r>
              <a:rPr lang="en-GB" dirty="0" smtClean="0">
                <a:latin typeface="Arial" pitchFamily="34" charset="0"/>
                <a:cs typeface="Arial" pitchFamily="34" charset="0"/>
              </a:rPr>
              <a:t>Will EUV (plus a premium) provide competitive returns?</a:t>
            </a:r>
          </a:p>
          <a:p>
            <a:r>
              <a:rPr lang="en-GB" dirty="0" smtClean="0">
                <a:latin typeface="Arial" pitchFamily="34" charset="0"/>
                <a:cs typeface="Arial" pitchFamily="34" charset="0"/>
              </a:rPr>
              <a:t>Land owner’s have expectations – is it </a:t>
            </a:r>
            <a:r>
              <a:rPr lang="en-GB" i="1" dirty="0" smtClean="0">
                <a:latin typeface="Arial" pitchFamily="34" charset="0"/>
                <a:cs typeface="Arial" pitchFamily="34" charset="0"/>
              </a:rPr>
              <a:t>life changing?</a:t>
            </a:r>
            <a:endParaRPr lang="en-GB" dirty="0" smtClean="0">
              <a:latin typeface="Arial" pitchFamily="34" charset="0"/>
              <a:cs typeface="Arial" pitchFamily="34" charset="0"/>
            </a:endParaRPr>
          </a:p>
          <a:p>
            <a:r>
              <a:rPr lang="en-GB" dirty="0" smtClean="0">
                <a:latin typeface="Arial" pitchFamily="34" charset="0"/>
                <a:cs typeface="Arial" pitchFamily="34" charset="0"/>
              </a:rPr>
              <a:t>Will land come forward?</a:t>
            </a:r>
          </a:p>
          <a:p>
            <a:pPr>
              <a:buFont typeface="Arial" charset="0"/>
              <a:buNone/>
            </a:pPr>
            <a:endParaRPr lang="en-GB" sz="2000" dirty="0" smtClean="0">
              <a:latin typeface="Arial" pitchFamily="34" charset="0"/>
              <a:cs typeface="Arial" pitchFamily="34" charset="0"/>
            </a:endParaRPr>
          </a:p>
          <a:p>
            <a:pPr algn="ctr">
              <a:buFont typeface="Arial" charset="0"/>
              <a:buNone/>
            </a:pPr>
            <a:r>
              <a:rPr lang="en-GB" b="1" u="sng" dirty="0" smtClean="0">
                <a:latin typeface="Arial" pitchFamily="34" charset="0"/>
                <a:cs typeface="Arial" pitchFamily="34" charset="0"/>
              </a:rPr>
              <a:t>PAS SUPPORT THIS APPROACH</a:t>
            </a:r>
          </a:p>
        </p:txBody>
      </p:sp>
    </p:spTree>
    <p:extLst>
      <p:ext uri="{BB962C8B-B14F-4D97-AF65-F5344CB8AC3E}">
        <p14:creationId xmlns:p14="http://schemas.microsoft.com/office/powerpoint/2010/main" val="314667702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84201" y="2358010"/>
            <a:ext cx="8915400" cy="1143000"/>
          </a:xfrm>
        </p:spPr>
        <p:txBody>
          <a:bodyPr/>
          <a:lstStyle/>
          <a:p>
            <a:r>
              <a:rPr lang="en-GB" dirty="0" smtClean="0"/>
              <a:t>Lunch</a:t>
            </a:r>
            <a:endParaRPr lang="en-GB" dirty="0"/>
          </a:p>
        </p:txBody>
      </p:sp>
    </p:spTree>
    <p:extLst>
      <p:ext uri="{BB962C8B-B14F-4D97-AF65-F5344CB8AC3E}">
        <p14:creationId xmlns:p14="http://schemas.microsoft.com/office/powerpoint/2010/main" val="91886347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46113" y="2358010"/>
            <a:ext cx="8915400" cy="1143000"/>
          </a:xfrm>
        </p:spPr>
        <p:txBody>
          <a:bodyPr/>
          <a:lstStyle/>
          <a:p>
            <a:r>
              <a:rPr lang="en-GB" dirty="0" smtClean="0"/>
              <a:t>The </a:t>
            </a:r>
            <a:r>
              <a:rPr lang="en-GB" dirty="0"/>
              <a:t>Mechanics of viability testing</a:t>
            </a:r>
          </a:p>
        </p:txBody>
      </p:sp>
    </p:spTree>
    <p:extLst>
      <p:ext uri="{BB962C8B-B14F-4D97-AF65-F5344CB8AC3E}">
        <p14:creationId xmlns:p14="http://schemas.microsoft.com/office/powerpoint/2010/main" val="387146986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p:cNvSpPr>
            <a:spLocks noGrp="1"/>
          </p:cNvSpPr>
          <p:nvPr>
            <p:ph type="title"/>
          </p:nvPr>
        </p:nvSpPr>
        <p:spPr/>
        <p:txBody>
          <a:bodyPr/>
          <a:lstStyle/>
          <a:p>
            <a:pPr eaLnBrk="1" hangingPunct="1"/>
            <a:r>
              <a:rPr lang="en-GB" dirty="0">
                <a:latin typeface="Arial" charset="0"/>
                <a:cs typeface="Arial" charset="0"/>
              </a:rPr>
              <a:t>What is viability?</a:t>
            </a:r>
          </a:p>
        </p:txBody>
      </p:sp>
      <p:sp>
        <p:nvSpPr>
          <p:cNvPr id="3" name="Content Placeholder 2"/>
          <p:cNvSpPr>
            <a:spLocks noGrp="1"/>
          </p:cNvSpPr>
          <p:nvPr>
            <p:ph idx="1"/>
          </p:nvPr>
        </p:nvSpPr>
        <p:spPr>
          <a:xfrm>
            <a:off x="704528" y="1268777"/>
            <a:ext cx="8706172" cy="4525963"/>
          </a:xfrm>
        </p:spPr>
        <p:txBody>
          <a:bodyPr rtlCol="0">
            <a:noAutofit/>
          </a:bodyPr>
          <a:lstStyle/>
          <a:p>
            <a:pPr marL="0" indent="0">
              <a:buNone/>
            </a:pPr>
            <a:r>
              <a:rPr lang="en-GB" i="1" dirty="0"/>
              <a:t>An objective financial viability test of the ability of a development project to meet its costs including the cost of planning obligations, while ensuring an appropriate Site Value for the landowner and a market risk adjusted return to the developer in delivering that project. </a:t>
            </a:r>
            <a:r>
              <a:rPr lang="en-GB" i="1" dirty="0" smtClean="0"/>
              <a:t>(</a:t>
            </a:r>
            <a:r>
              <a:rPr lang="en-GB" i="1" dirty="0"/>
              <a:t>Where viability is being used to test and inform planning policy it will be necessary to substitute “a development project” into the wider context) </a:t>
            </a:r>
            <a:endParaRPr lang="en-GB" dirty="0" smtClean="0"/>
          </a:p>
          <a:p>
            <a:pPr marL="0" indent="0" algn="r">
              <a:buNone/>
            </a:pPr>
            <a:r>
              <a:rPr lang="en-GB" sz="2000" b="1" dirty="0"/>
              <a:t>Financial viability in planning </a:t>
            </a:r>
            <a:r>
              <a:rPr lang="en-GB" sz="2000" dirty="0"/>
              <a:t>RICS guidance note</a:t>
            </a:r>
          </a:p>
          <a:p>
            <a:pPr marL="0" indent="0" algn="r">
              <a:buNone/>
            </a:pPr>
            <a:r>
              <a:rPr lang="en-GB" sz="2000" dirty="0"/>
              <a:t>1st edition (GN 94/2012)  August 2012</a:t>
            </a:r>
            <a:endParaRPr lang="en-GB" sz="2000" dirty="0">
              <a:latin typeface="Arial" pitchFamily="34" charset="0"/>
              <a:cs typeface="Arial" pitchFamily="34" charset="0"/>
            </a:endParaRPr>
          </a:p>
          <a:p>
            <a:pPr marL="0" indent="0" fontAlgn="auto">
              <a:spcAft>
                <a:spcPts val="0"/>
              </a:spcAft>
              <a:buNone/>
              <a:defRPr/>
            </a:pPr>
            <a:endParaRPr lang="en-GB" sz="2000" dirty="0"/>
          </a:p>
        </p:txBody>
      </p:sp>
    </p:spTree>
    <p:extLst>
      <p:ext uri="{BB962C8B-B14F-4D97-AF65-F5344CB8AC3E}">
        <p14:creationId xmlns:p14="http://schemas.microsoft.com/office/powerpoint/2010/main" val="181434481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n-GB" dirty="0" smtClean="0">
                <a:latin typeface="Arial" pitchFamily="34" charset="0"/>
                <a:cs typeface="Arial" pitchFamily="34" charset="0"/>
              </a:rPr>
              <a:t>A simple development </a:t>
            </a:r>
            <a:r>
              <a:rPr lang="en-GB" dirty="0">
                <a:latin typeface="Arial" pitchFamily="34" charset="0"/>
                <a:cs typeface="Arial" pitchFamily="34" charset="0"/>
              </a:rPr>
              <a:t>v</a:t>
            </a:r>
            <a:r>
              <a:rPr lang="en-GB" dirty="0" smtClean="0">
                <a:latin typeface="Arial" pitchFamily="34" charset="0"/>
                <a:cs typeface="Arial" pitchFamily="34" charset="0"/>
              </a:rPr>
              <a:t>iability </a:t>
            </a:r>
            <a:r>
              <a:rPr lang="en-GB" dirty="0">
                <a:latin typeface="Arial" pitchFamily="34" charset="0"/>
                <a:cs typeface="Arial" pitchFamily="34" charset="0"/>
              </a:rPr>
              <a:t>a</a:t>
            </a:r>
            <a:r>
              <a:rPr lang="en-GB" dirty="0" smtClean="0">
                <a:latin typeface="Arial" pitchFamily="34" charset="0"/>
                <a:cs typeface="Arial" pitchFamily="34" charset="0"/>
              </a:rPr>
              <a:t>ppraisal</a:t>
            </a:r>
            <a:endParaRPr lang="en-GB" dirty="0">
              <a:latin typeface="Arial" pitchFamily="34" charset="0"/>
              <a:cs typeface="Arial" pitchFamily="34" charset="0"/>
            </a:endParaRPr>
          </a:p>
        </p:txBody>
      </p:sp>
      <p:sp>
        <p:nvSpPr>
          <p:cNvPr id="37890" name="Content Placeholder 2"/>
          <p:cNvSpPr>
            <a:spLocks noGrp="1"/>
          </p:cNvSpPr>
          <p:nvPr>
            <p:ph idx="1"/>
          </p:nvPr>
        </p:nvSpPr>
        <p:spPr/>
        <p:txBody>
          <a:bodyPr/>
          <a:lstStyle/>
          <a:p>
            <a:pPr eaLnBrk="1" hangingPunct="1"/>
            <a:r>
              <a:rPr lang="en-GB" dirty="0" smtClean="0">
                <a:latin typeface="Arial" charset="0"/>
                <a:cs typeface="Arial" charset="0"/>
              </a:rPr>
              <a:t>Data Collection</a:t>
            </a:r>
          </a:p>
          <a:p>
            <a:pPr eaLnBrk="1" hangingPunct="1"/>
            <a:r>
              <a:rPr lang="en-GB" dirty="0" smtClean="0">
                <a:latin typeface="Arial" charset="0"/>
                <a:cs typeface="Arial" charset="0"/>
              </a:rPr>
              <a:t>Calculation (Residual Value, </a:t>
            </a:r>
            <a:r>
              <a:rPr lang="en-GB" dirty="0" err="1" smtClean="0">
                <a:latin typeface="Arial" charset="0"/>
                <a:cs typeface="Arial" charset="0"/>
              </a:rPr>
              <a:t>Cashflow</a:t>
            </a:r>
            <a:r>
              <a:rPr lang="en-GB" dirty="0" smtClean="0">
                <a:latin typeface="Arial" charset="0"/>
                <a:cs typeface="Arial" charset="0"/>
              </a:rPr>
              <a:t>)</a:t>
            </a:r>
          </a:p>
          <a:p>
            <a:pPr eaLnBrk="1" hangingPunct="1"/>
            <a:r>
              <a:rPr lang="en-GB" dirty="0" smtClean="0">
                <a:latin typeface="Arial" charset="0"/>
                <a:cs typeface="Arial" charset="0"/>
              </a:rPr>
              <a:t>Reality Check</a:t>
            </a:r>
          </a:p>
          <a:p>
            <a:pPr eaLnBrk="1" hangingPunct="1"/>
            <a:r>
              <a:rPr lang="en-GB" dirty="0" smtClean="0">
                <a:latin typeface="Arial" charset="0"/>
                <a:cs typeface="Arial" charset="0"/>
              </a:rPr>
              <a:t>Interpretation</a:t>
            </a:r>
          </a:p>
          <a:p>
            <a:pPr eaLnBrk="1" hangingPunct="1"/>
            <a:r>
              <a:rPr lang="en-GB" dirty="0" smtClean="0">
                <a:latin typeface="Arial" charset="0"/>
                <a:cs typeface="Arial" charset="0"/>
              </a:rPr>
              <a:t>Use of data</a:t>
            </a:r>
          </a:p>
          <a:p>
            <a:pPr marL="0" indent="0">
              <a:buNone/>
            </a:pPr>
            <a:endParaRPr lang="en-GB" sz="1800" i="1" dirty="0">
              <a:latin typeface="Arial" charset="0"/>
              <a:cs typeface="Arial" charset="0"/>
            </a:endParaRPr>
          </a:p>
          <a:p>
            <a:pPr marL="0" indent="0">
              <a:buNone/>
            </a:pPr>
            <a:r>
              <a:rPr lang="en-GB" i="1" dirty="0" smtClean="0">
                <a:latin typeface="Arial" charset="0"/>
                <a:cs typeface="Arial" charset="0"/>
              </a:rPr>
              <a:t>Note: Will discuss consultation later – it is vital and required!</a:t>
            </a:r>
          </a:p>
        </p:txBody>
      </p:sp>
    </p:spTree>
    <p:extLst>
      <p:ext uri="{BB962C8B-B14F-4D97-AF65-F5344CB8AC3E}">
        <p14:creationId xmlns:p14="http://schemas.microsoft.com/office/powerpoint/2010/main" val="287708062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le 1"/>
          <p:cNvSpPr>
            <a:spLocks noGrp="1"/>
          </p:cNvSpPr>
          <p:nvPr>
            <p:ph type="title"/>
          </p:nvPr>
        </p:nvSpPr>
        <p:spPr/>
        <p:txBody>
          <a:bodyPr/>
          <a:lstStyle/>
          <a:p>
            <a:pPr eaLnBrk="1" hangingPunct="1"/>
            <a:r>
              <a:rPr lang="en-GB" dirty="0">
                <a:latin typeface="Arial" charset="0"/>
                <a:cs typeface="Arial" charset="0"/>
              </a:rPr>
              <a:t>Data Collection</a:t>
            </a:r>
          </a:p>
        </p:txBody>
      </p:sp>
      <p:sp>
        <p:nvSpPr>
          <p:cNvPr id="3" name="Content Placeholder 2"/>
          <p:cNvSpPr>
            <a:spLocks noGrp="1"/>
          </p:cNvSpPr>
          <p:nvPr>
            <p:ph idx="1"/>
          </p:nvPr>
        </p:nvSpPr>
        <p:spPr/>
        <p:txBody>
          <a:bodyPr rtlCol="0">
            <a:normAutofit lnSpcReduction="10000"/>
          </a:bodyPr>
          <a:lstStyle/>
          <a:p>
            <a:pPr marL="0" indent="0" algn="ctr" fontAlgn="auto">
              <a:spcAft>
                <a:spcPts val="0"/>
              </a:spcAft>
              <a:buNone/>
              <a:defRPr/>
            </a:pPr>
            <a:r>
              <a:rPr lang="en-GB" dirty="0" smtClean="0">
                <a:latin typeface="Arial" pitchFamily="34" charset="0"/>
                <a:cs typeface="Arial" pitchFamily="34" charset="0"/>
              </a:rPr>
              <a:t>Rubbish in = Rubbish out</a:t>
            </a:r>
          </a:p>
          <a:p>
            <a:pPr marL="0" indent="0" algn="ctr" fontAlgn="auto">
              <a:spcAft>
                <a:spcPts val="0"/>
              </a:spcAft>
              <a:buNone/>
              <a:defRPr/>
            </a:pPr>
            <a:endParaRPr lang="en-GB" sz="2400" dirty="0">
              <a:latin typeface="Arial" pitchFamily="34" charset="0"/>
              <a:cs typeface="Arial" pitchFamily="34" charset="0"/>
            </a:endParaRPr>
          </a:p>
          <a:p>
            <a:pPr marL="0" indent="0" algn="ctr" fontAlgn="auto">
              <a:spcAft>
                <a:spcPts val="0"/>
              </a:spcAft>
              <a:buNone/>
              <a:defRPr/>
            </a:pPr>
            <a:endParaRPr lang="en-GB" sz="2400" dirty="0">
              <a:latin typeface="Arial" pitchFamily="34" charset="0"/>
              <a:cs typeface="Arial" pitchFamily="34" charset="0"/>
            </a:endParaRPr>
          </a:p>
          <a:p>
            <a:pPr marL="0" indent="0" algn="ctr" fontAlgn="auto">
              <a:spcAft>
                <a:spcPts val="0"/>
              </a:spcAft>
              <a:buNone/>
              <a:defRPr/>
            </a:pPr>
            <a:endParaRPr lang="en-GB" sz="2400" dirty="0">
              <a:latin typeface="Arial" pitchFamily="34" charset="0"/>
              <a:cs typeface="Arial" pitchFamily="34" charset="0"/>
            </a:endParaRPr>
          </a:p>
          <a:p>
            <a:pPr marL="0" indent="0" algn="ctr" fontAlgn="auto">
              <a:spcAft>
                <a:spcPts val="0"/>
              </a:spcAft>
              <a:buNone/>
              <a:defRPr/>
            </a:pPr>
            <a:endParaRPr lang="en-GB" sz="2400" dirty="0">
              <a:latin typeface="Arial" pitchFamily="34" charset="0"/>
              <a:cs typeface="Arial" pitchFamily="34" charset="0"/>
            </a:endParaRPr>
          </a:p>
          <a:p>
            <a:pPr marL="0" indent="0" algn="ctr" fontAlgn="auto">
              <a:spcAft>
                <a:spcPts val="0"/>
              </a:spcAft>
              <a:buNone/>
              <a:defRPr/>
            </a:pPr>
            <a:endParaRPr lang="en-GB" sz="2400" dirty="0">
              <a:latin typeface="Arial" pitchFamily="34" charset="0"/>
              <a:cs typeface="Arial" pitchFamily="34" charset="0"/>
            </a:endParaRPr>
          </a:p>
          <a:p>
            <a:pPr marL="0" indent="0" algn="ctr" fontAlgn="auto">
              <a:spcAft>
                <a:spcPts val="0"/>
              </a:spcAft>
              <a:buNone/>
              <a:defRPr/>
            </a:pPr>
            <a:endParaRPr lang="en-GB" sz="2400" dirty="0">
              <a:latin typeface="Arial" pitchFamily="34" charset="0"/>
              <a:cs typeface="Arial" pitchFamily="34" charset="0"/>
            </a:endParaRPr>
          </a:p>
          <a:p>
            <a:pPr marL="0" indent="0" algn="ctr" fontAlgn="auto">
              <a:spcAft>
                <a:spcPts val="0"/>
              </a:spcAft>
              <a:buNone/>
              <a:defRPr/>
            </a:pPr>
            <a:endParaRPr lang="en-GB" sz="2400" dirty="0">
              <a:latin typeface="Arial" pitchFamily="34" charset="0"/>
              <a:cs typeface="Arial" pitchFamily="34" charset="0"/>
            </a:endParaRPr>
          </a:p>
          <a:p>
            <a:pPr marL="0" indent="0" algn="ctr" fontAlgn="auto">
              <a:spcAft>
                <a:spcPts val="0"/>
              </a:spcAft>
              <a:buNone/>
              <a:defRPr/>
            </a:pPr>
            <a:endParaRPr lang="en-GB" sz="2400" dirty="0">
              <a:latin typeface="Arial" pitchFamily="34" charset="0"/>
              <a:cs typeface="Arial" pitchFamily="34" charset="0"/>
            </a:endParaRPr>
          </a:p>
          <a:p>
            <a:pPr marL="0" indent="0" algn="ctr" fontAlgn="auto">
              <a:spcAft>
                <a:spcPts val="0"/>
              </a:spcAft>
              <a:buNone/>
              <a:defRPr/>
            </a:pPr>
            <a:r>
              <a:rPr lang="en-GB" dirty="0" smtClean="0">
                <a:latin typeface="Arial" pitchFamily="34" charset="0"/>
                <a:cs typeface="Arial" pitchFamily="34" charset="0"/>
              </a:rPr>
              <a:t>All inputs MUST be sourced!</a:t>
            </a:r>
            <a:endParaRPr lang="en-GB" dirty="0">
              <a:latin typeface="Arial" pitchFamily="34" charset="0"/>
              <a:cs typeface="Arial" pitchFamily="34" charset="0"/>
            </a:endParaRPr>
          </a:p>
        </p:txBody>
      </p:sp>
      <p:pic>
        <p:nvPicPr>
          <p:cNvPr id="38915"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612370" y="2349506"/>
            <a:ext cx="4622800" cy="2847975"/>
          </a:xfrm>
          <a:prstGeom prst="rect">
            <a:avLst/>
          </a:prstGeom>
          <a:noFill/>
          <a:ln w="9525">
            <a:noFill/>
            <a:miter lim="800000"/>
            <a:headEnd/>
            <a:tailEnd/>
          </a:ln>
        </p:spPr>
      </p:pic>
    </p:spTree>
    <p:extLst>
      <p:ext uri="{BB962C8B-B14F-4D97-AF65-F5344CB8AC3E}">
        <p14:creationId xmlns:p14="http://schemas.microsoft.com/office/powerpoint/2010/main" val="260775578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pPr eaLnBrk="1" hangingPunct="1"/>
            <a:r>
              <a:rPr lang="en-GB" altLang="en-US" dirty="0" smtClean="0">
                <a:latin typeface="Arial" charset="0"/>
                <a:cs typeface="Arial" charset="0"/>
              </a:rPr>
              <a:t>Ask for information early</a:t>
            </a:r>
          </a:p>
        </p:txBody>
      </p:sp>
      <p:sp>
        <p:nvSpPr>
          <p:cNvPr id="17411" name="Content Placeholder 2"/>
          <p:cNvSpPr>
            <a:spLocks noGrp="1"/>
          </p:cNvSpPr>
          <p:nvPr>
            <p:ph idx="1"/>
          </p:nvPr>
        </p:nvSpPr>
        <p:spPr/>
        <p:txBody>
          <a:bodyPr/>
          <a:lstStyle/>
          <a:p>
            <a:pPr marL="0" indent="0">
              <a:buNone/>
            </a:pPr>
            <a:r>
              <a:rPr lang="en-GB" altLang="en-US" sz="2800" dirty="0">
                <a:latin typeface="Arial" charset="0"/>
                <a:cs typeface="Arial" charset="0"/>
              </a:rPr>
              <a:t>Landowners and site promoters should be prepared to provide sufficient and good quality information at an early stage……. This will allow an informed judgement by the planning authority regarding the inclusion or otherwise of sites based on their potential viability.</a:t>
            </a:r>
          </a:p>
          <a:p>
            <a:pPr marL="0" indent="0" algn="r">
              <a:buNone/>
            </a:pPr>
            <a:r>
              <a:rPr lang="en-GB" altLang="en-US" sz="2800" dirty="0">
                <a:latin typeface="Arial" charset="0"/>
                <a:cs typeface="Arial" charset="0"/>
              </a:rPr>
              <a:t>Harman Guidance – Page 23</a:t>
            </a:r>
          </a:p>
          <a:p>
            <a:pPr marL="0" indent="0">
              <a:buNone/>
            </a:pPr>
            <a:endParaRPr lang="en-GB" altLang="en-US" sz="2800" dirty="0">
              <a:latin typeface="Arial" charset="0"/>
              <a:cs typeface="Arial" charset="0"/>
            </a:endParaRPr>
          </a:p>
          <a:p>
            <a:pPr marL="0" indent="0">
              <a:buNone/>
            </a:pPr>
            <a:endParaRPr lang="en-GB" altLang="en-US" sz="2400" dirty="0">
              <a:latin typeface="Arial" charset="0"/>
              <a:cs typeface="Arial" charset="0"/>
            </a:endParaRPr>
          </a:p>
          <a:p>
            <a:pPr marL="0" indent="0" algn="r">
              <a:buNone/>
            </a:pPr>
            <a:endParaRPr lang="en-GB" altLang="en-US" sz="2200" dirty="0">
              <a:latin typeface="Arial" charset="0"/>
              <a:cs typeface="Arial" charset="0"/>
            </a:endParaRPr>
          </a:p>
        </p:txBody>
      </p:sp>
    </p:spTree>
    <p:extLst>
      <p:ext uri="{BB962C8B-B14F-4D97-AF65-F5344CB8AC3E}">
        <p14:creationId xmlns:p14="http://schemas.microsoft.com/office/powerpoint/2010/main" val="90705437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Confidentiality</a:t>
            </a:r>
            <a:endParaRPr lang="en-GB" dirty="0"/>
          </a:p>
        </p:txBody>
      </p:sp>
      <p:sp>
        <p:nvSpPr>
          <p:cNvPr id="3" name="Content Placeholder 2"/>
          <p:cNvSpPr>
            <a:spLocks noGrp="1"/>
          </p:cNvSpPr>
          <p:nvPr>
            <p:ph idx="1"/>
          </p:nvPr>
        </p:nvSpPr>
        <p:spPr>
          <a:xfrm>
            <a:off x="646113" y="1351315"/>
            <a:ext cx="8915400" cy="4525963"/>
          </a:xfrm>
        </p:spPr>
        <p:txBody>
          <a:bodyPr/>
          <a:lstStyle/>
          <a:p>
            <a:r>
              <a:rPr lang="en-GB" sz="2400" dirty="0"/>
              <a:t>FOI Act 2000 (Sections 41 and 43(2))</a:t>
            </a:r>
          </a:p>
          <a:p>
            <a:r>
              <a:rPr lang="en-GB" sz="2400" dirty="0"/>
              <a:t>Environmental Information Regulations 12(5)(e)</a:t>
            </a:r>
          </a:p>
          <a:p>
            <a:r>
              <a:rPr lang="en-GB" sz="2400" dirty="0"/>
              <a:t>R (English) v East Staffordshire Borough Council and </a:t>
            </a:r>
            <a:r>
              <a:rPr lang="en-GB" sz="2400" dirty="0" err="1"/>
              <a:t>Anor</a:t>
            </a:r>
            <a:r>
              <a:rPr lang="en-GB" sz="2400" dirty="0"/>
              <a:t> (2010 EWHC 2744</a:t>
            </a:r>
          </a:p>
          <a:p>
            <a:r>
              <a:rPr lang="en-GB" sz="2400" dirty="0" err="1"/>
              <a:t>Heygate</a:t>
            </a:r>
            <a:r>
              <a:rPr lang="en-GB" sz="2400" dirty="0"/>
              <a:t> Decision (2014)</a:t>
            </a:r>
          </a:p>
          <a:p>
            <a:r>
              <a:rPr lang="en-GB" sz="2400" dirty="0"/>
              <a:t>Recent ICO Decisions (2012-2014)</a:t>
            </a:r>
          </a:p>
          <a:p>
            <a:r>
              <a:rPr lang="en-GB" sz="2400" dirty="0"/>
              <a:t>RICS GN – Paragraph </a:t>
            </a:r>
            <a:r>
              <a:rPr lang="en-GB" sz="2400" dirty="0" smtClean="0"/>
              <a:t>4.3.3</a:t>
            </a:r>
            <a:endParaRPr lang="en-GB" sz="2400" dirty="0"/>
          </a:p>
          <a:p>
            <a:pPr marL="399297" lvl="1" indent="0">
              <a:buNone/>
            </a:pPr>
            <a:r>
              <a:rPr lang="en-GB" sz="2000" i="1" dirty="0" smtClean="0"/>
              <a:t>“</a:t>
            </a:r>
            <a:r>
              <a:rPr lang="en-GB" sz="2000" i="1" dirty="0"/>
              <a:t>This viability report is provided on a confidential basis to the Council.  We therefore request that the report should not be disclosed to any third parties (other than consultants instructed by the Council to review this report) under the Freedom of Information Act 2000 (sections 41 and 43(2)) or under the Environmental Information Regulations.” </a:t>
            </a:r>
            <a:endParaRPr lang="en-GB" sz="2000" i="1" dirty="0" smtClean="0"/>
          </a:p>
          <a:p>
            <a:r>
              <a:rPr lang="en-GB" sz="2400" dirty="0"/>
              <a:t>Planning Performance Agreements</a:t>
            </a:r>
          </a:p>
        </p:txBody>
      </p:sp>
    </p:spTree>
    <p:extLst>
      <p:ext uri="{BB962C8B-B14F-4D97-AF65-F5344CB8AC3E}">
        <p14:creationId xmlns:p14="http://schemas.microsoft.com/office/powerpoint/2010/main" val="308371025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itle 1"/>
          <p:cNvSpPr>
            <a:spLocks noGrp="1"/>
          </p:cNvSpPr>
          <p:nvPr>
            <p:ph type="title"/>
          </p:nvPr>
        </p:nvSpPr>
        <p:spPr/>
        <p:txBody>
          <a:bodyPr/>
          <a:lstStyle/>
          <a:p>
            <a:pPr eaLnBrk="1" hangingPunct="1"/>
            <a:r>
              <a:rPr lang="en-GB" dirty="0">
                <a:latin typeface="Arial" charset="0"/>
                <a:cs typeface="Arial" charset="0"/>
              </a:rPr>
              <a:t>Income Data</a:t>
            </a:r>
          </a:p>
        </p:txBody>
      </p:sp>
      <p:sp>
        <p:nvSpPr>
          <p:cNvPr id="3" name="Content Placeholder 2"/>
          <p:cNvSpPr>
            <a:spLocks noGrp="1"/>
          </p:cNvSpPr>
          <p:nvPr>
            <p:ph idx="1"/>
          </p:nvPr>
        </p:nvSpPr>
        <p:spPr>
          <a:xfrm>
            <a:off x="574104" y="1268769"/>
            <a:ext cx="8915400" cy="4525963"/>
          </a:xfrm>
        </p:spPr>
        <p:txBody>
          <a:bodyPr rtlCol="0">
            <a:noAutofit/>
          </a:bodyPr>
          <a:lstStyle/>
          <a:p>
            <a:pPr fontAlgn="auto">
              <a:spcAft>
                <a:spcPts val="0"/>
              </a:spcAft>
              <a:buFont typeface="Arial" pitchFamily="34" charset="0"/>
              <a:buChar char="•"/>
              <a:defRPr/>
            </a:pPr>
            <a:r>
              <a:rPr lang="en-GB" dirty="0" smtClean="0">
                <a:latin typeface="Arial" pitchFamily="34" charset="0"/>
                <a:cs typeface="Arial" pitchFamily="34" charset="0"/>
              </a:rPr>
              <a:t>Basic Prices by £/m</a:t>
            </a:r>
            <a:r>
              <a:rPr lang="en-GB" baseline="30000" dirty="0" smtClean="0">
                <a:latin typeface="Arial" pitchFamily="34" charset="0"/>
                <a:cs typeface="Arial" pitchFamily="34" charset="0"/>
              </a:rPr>
              <a:t>2</a:t>
            </a:r>
          </a:p>
          <a:p>
            <a:pPr marL="0" indent="0" fontAlgn="auto">
              <a:spcAft>
                <a:spcPts val="0"/>
              </a:spcAft>
              <a:buNone/>
              <a:defRPr/>
            </a:pPr>
            <a:endParaRPr lang="en-GB" sz="1000" dirty="0">
              <a:latin typeface="Arial" pitchFamily="34" charset="0"/>
              <a:cs typeface="Arial" pitchFamily="34" charset="0"/>
            </a:endParaRPr>
          </a:p>
          <a:p>
            <a:pPr fontAlgn="auto">
              <a:spcAft>
                <a:spcPts val="0"/>
              </a:spcAft>
              <a:buFont typeface="Arial" pitchFamily="34" charset="0"/>
              <a:buChar char="•"/>
              <a:defRPr/>
            </a:pPr>
            <a:r>
              <a:rPr lang="en-GB" dirty="0" smtClean="0">
                <a:latin typeface="Arial" pitchFamily="34" charset="0"/>
                <a:cs typeface="Arial" pitchFamily="34" charset="0"/>
              </a:rPr>
              <a:t>Residential Prices – House v flats</a:t>
            </a:r>
          </a:p>
          <a:p>
            <a:pPr fontAlgn="auto">
              <a:spcAft>
                <a:spcPts val="0"/>
              </a:spcAft>
              <a:buFont typeface="Arial" pitchFamily="34" charset="0"/>
              <a:buChar char="•"/>
              <a:defRPr/>
            </a:pPr>
            <a:r>
              <a:rPr lang="en-GB" dirty="0" smtClean="0">
                <a:latin typeface="Arial" pitchFamily="34" charset="0"/>
                <a:cs typeface="Arial" pitchFamily="34" charset="0"/>
              </a:rPr>
              <a:t>Commercial / non-residential</a:t>
            </a:r>
          </a:p>
          <a:p>
            <a:pPr fontAlgn="auto">
              <a:spcAft>
                <a:spcPts val="0"/>
              </a:spcAft>
              <a:buFont typeface="Arial" pitchFamily="34" charset="0"/>
              <a:buChar char="•"/>
              <a:defRPr/>
            </a:pPr>
            <a:r>
              <a:rPr lang="en-GB" dirty="0" smtClean="0">
                <a:latin typeface="Arial" pitchFamily="34" charset="0"/>
                <a:cs typeface="Arial" pitchFamily="34" charset="0"/>
              </a:rPr>
              <a:t>Affordable Prices</a:t>
            </a:r>
          </a:p>
          <a:p>
            <a:pPr fontAlgn="auto">
              <a:spcAft>
                <a:spcPts val="0"/>
              </a:spcAft>
              <a:buFont typeface="Arial" pitchFamily="34" charset="0"/>
              <a:buChar char="•"/>
              <a:defRPr/>
            </a:pPr>
            <a:endParaRPr lang="en-GB" sz="1000" dirty="0">
              <a:latin typeface="Arial" pitchFamily="34" charset="0"/>
              <a:cs typeface="Arial" pitchFamily="34" charset="0"/>
            </a:endParaRPr>
          </a:p>
          <a:p>
            <a:pPr fontAlgn="auto">
              <a:spcAft>
                <a:spcPts val="0"/>
              </a:spcAft>
              <a:buFont typeface="Arial" pitchFamily="34" charset="0"/>
              <a:buChar char="•"/>
              <a:defRPr/>
            </a:pPr>
            <a:r>
              <a:rPr lang="en-GB" dirty="0" smtClean="0">
                <a:latin typeface="Arial" pitchFamily="34" charset="0"/>
                <a:cs typeface="Arial" pitchFamily="34" charset="0"/>
              </a:rPr>
              <a:t>New v existing</a:t>
            </a:r>
          </a:p>
          <a:p>
            <a:pPr fontAlgn="auto">
              <a:spcAft>
                <a:spcPts val="0"/>
              </a:spcAft>
              <a:buFont typeface="Arial" pitchFamily="34" charset="0"/>
              <a:buChar char="•"/>
              <a:defRPr/>
            </a:pPr>
            <a:r>
              <a:rPr lang="en-GB" dirty="0" smtClean="0">
                <a:latin typeface="Arial" pitchFamily="34" charset="0"/>
                <a:cs typeface="Arial" pitchFamily="34" charset="0"/>
              </a:rPr>
              <a:t>Incentives and discounts</a:t>
            </a:r>
          </a:p>
          <a:p>
            <a:pPr fontAlgn="auto">
              <a:spcAft>
                <a:spcPts val="0"/>
              </a:spcAft>
              <a:buFont typeface="Arial" pitchFamily="34" charset="0"/>
              <a:buChar char="•"/>
              <a:defRPr/>
            </a:pPr>
            <a:r>
              <a:rPr lang="en-GB" dirty="0" smtClean="0">
                <a:latin typeface="Arial" pitchFamily="34" charset="0"/>
                <a:cs typeface="Arial" pitchFamily="34" charset="0"/>
              </a:rPr>
              <a:t>Variance by location or situation?</a:t>
            </a:r>
          </a:p>
          <a:p>
            <a:pPr marL="0" indent="0" fontAlgn="auto">
              <a:spcAft>
                <a:spcPts val="0"/>
              </a:spcAft>
              <a:buNone/>
              <a:defRPr/>
            </a:pPr>
            <a:endParaRPr lang="en-GB" sz="1000" dirty="0">
              <a:latin typeface="Arial" pitchFamily="34" charset="0"/>
              <a:cs typeface="Arial" pitchFamily="34" charset="0"/>
            </a:endParaRPr>
          </a:p>
          <a:p>
            <a:pPr fontAlgn="auto">
              <a:spcAft>
                <a:spcPts val="0"/>
              </a:spcAft>
              <a:buFont typeface="Arial" pitchFamily="34" charset="0"/>
              <a:buChar char="•"/>
              <a:defRPr/>
            </a:pPr>
            <a:r>
              <a:rPr lang="en-GB" dirty="0" smtClean="0">
                <a:latin typeface="Arial" pitchFamily="34" charset="0"/>
                <a:cs typeface="Arial" pitchFamily="34" charset="0"/>
              </a:rPr>
              <a:t>Grants, subsidies</a:t>
            </a:r>
          </a:p>
        </p:txBody>
      </p:sp>
    </p:spTree>
    <p:extLst>
      <p:ext uri="{BB962C8B-B14F-4D97-AF65-F5344CB8AC3E}">
        <p14:creationId xmlns:p14="http://schemas.microsoft.com/office/powerpoint/2010/main" val="227975120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itle 1"/>
          <p:cNvSpPr>
            <a:spLocks noGrp="1"/>
          </p:cNvSpPr>
          <p:nvPr>
            <p:ph type="title"/>
          </p:nvPr>
        </p:nvSpPr>
        <p:spPr/>
        <p:txBody>
          <a:bodyPr/>
          <a:lstStyle/>
          <a:p>
            <a:pPr eaLnBrk="1" hangingPunct="1"/>
            <a:r>
              <a:rPr lang="en-GB" dirty="0">
                <a:latin typeface="Arial" charset="0"/>
                <a:cs typeface="Arial" charset="0"/>
              </a:rPr>
              <a:t>Gross internal area?</a:t>
            </a:r>
          </a:p>
        </p:txBody>
      </p:sp>
      <p:sp>
        <p:nvSpPr>
          <p:cNvPr id="41986" name="Content Placeholder 2"/>
          <p:cNvSpPr>
            <a:spLocks noGrp="1"/>
          </p:cNvSpPr>
          <p:nvPr>
            <p:ph idx="1"/>
          </p:nvPr>
        </p:nvSpPr>
        <p:spPr/>
        <p:txBody>
          <a:bodyPr/>
          <a:lstStyle/>
          <a:p>
            <a:pPr eaLnBrk="1" hangingPunct="1"/>
            <a:r>
              <a:rPr lang="en-GB" dirty="0" smtClean="0">
                <a:latin typeface="Arial" charset="0"/>
                <a:cs typeface="Arial" charset="0"/>
              </a:rPr>
              <a:t>BCIS (the costs) as ‘</a:t>
            </a:r>
            <a:r>
              <a:rPr lang="en-GB" i="1" dirty="0" smtClean="0">
                <a:latin typeface="Arial" charset="0"/>
                <a:cs typeface="Arial" charset="0"/>
              </a:rPr>
              <a:t>Rate per m</a:t>
            </a:r>
            <a:r>
              <a:rPr lang="en-GB" i="1" baseline="30000" dirty="0" smtClean="0">
                <a:latin typeface="Arial" charset="0"/>
                <a:cs typeface="Arial" charset="0"/>
              </a:rPr>
              <a:t>2</a:t>
            </a:r>
            <a:r>
              <a:rPr lang="en-GB" i="1" dirty="0" smtClean="0">
                <a:latin typeface="Arial" charset="0"/>
                <a:cs typeface="Arial" charset="0"/>
              </a:rPr>
              <a:t> gross internal floor area for the building</a:t>
            </a:r>
            <a:r>
              <a:rPr lang="en-GB" dirty="0" smtClean="0">
                <a:latin typeface="Arial" charset="0"/>
                <a:cs typeface="Arial" charset="0"/>
              </a:rPr>
              <a:t>’</a:t>
            </a:r>
          </a:p>
          <a:p>
            <a:pPr eaLnBrk="1" hangingPunct="1"/>
            <a:endParaRPr lang="en-GB" dirty="0" smtClean="0">
              <a:latin typeface="Arial" charset="0"/>
              <a:cs typeface="Arial" charset="0"/>
            </a:endParaRPr>
          </a:p>
          <a:p>
            <a:pPr eaLnBrk="1" hangingPunct="1"/>
            <a:r>
              <a:rPr lang="en-GB" dirty="0" smtClean="0">
                <a:latin typeface="Arial" charset="0"/>
                <a:cs typeface="Arial" charset="0"/>
              </a:rPr>
              <a:t>Direct from developers</a:t>
            </a:r>
          </a:p>
          <a:p>
            <a:pPr eaLnBrk="1" hangingPunct="1"/>
            <a:endParaRPr lang="en-GB" dirty="0" smtClean="0">
              <a:latin typeface="Arial" charset="0"/>
              <a:cs typeface="Arial" charset="0"/>
            </a:endParaRPr>
          </a:p>
          <a:p>
            <a:pPr eaLnBrk="1" hangingPunct="1"/>
            <a:r>
              <a:rPr lang="en-GB" dirty="0" smtClean="0">
                <a:latin typeface="Arial" charset="0"/>
                <a:cs typeface="Arial" charset="0"/>
              </a:rPr>
              <a:t>Calculate – it will be an estimate</a:t>
            </a:r>
          </a:p>
        </p:txBody>
      </p:sp>
    </p:spTree>
    <p:extLst>
      <p:ext uri="{BB962C8B-B14F-4D97-AF65-F5344CB8AC3E}">
        <p14:creationId xmlns:p14="http://schemas.microsoft.com/office/powerpoint/2010/main" val="189549615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itle 1"/>
          <p:cNvSpPr>
            <a:spLocks noGrp="1"/>
          </p:cNvSpPr>
          <p:nvPr>
            <p:ph type="title"/>
          </p:nvPr>
        </p:nvSpPr>
        <p:spPr/>
        <p:txBody>
          <a:bodyPr/>
          <a:lstStyle/>
          <a:p>
            <a:pPr eaLnBrk="1" hangingPunct="1"/>
            <a:r>
              <a:rPr lang="en-GB" dirty="0">
                <a:latin typeface="Arial" charset="0"/>
                <a:cs typeface="Arial" charset="0"/>
              </a:rPr>
              <a:t>Income Data – Non-Residential</a:t>
            </a:r>
          </a:p>
        </p:txBody>
      </p:sp>
      <p:sp>
        <p:nvSpPr>
          <p:cNvPr id="47106" name="Content Placeholder 2"/>
          <p:cNvSpPr>
            <a:spLocks noGrp="1"/>
          </p:cNvSpPr>
          <p:nvPr>
            <p:ph idx="1"/>
          </p:nvPr>
        </p:nvSpPr>
        <p:spPr/>
        <p:txBody>
          <a:bodyPr/>
          <a:lstStyle/>
          <a:p>
            <a:pPr marL="0" indent="0" eaLnBrk="1" hangingPunct="1">
              <a:buNone/>
            </a:pPr>
            <a:r>
              <a:rPr lang="en-GB" sz="2800" dirty="0" smtClean="0">
                <a:latin typeface="Arial" charset="0"/>
                <a:cs typeface="Arial" charset="0"/>
              </a:rPr>
              <a:t>Sources:</a:t>
            </a:r>
          </a:p>
          <a:p>
            <a:pPr eaLnBrk="1" hangingPunct="1"/>
            <a:r>
              <a:rPr lang="en-GB" sz="2800" dirty="0" err="1" smtClean="0">
                <a:latin typeface="Arial" charset="0"/>
                <a:cs typeface="Arial" charset="0"/>
              </a:rPr>
              <a:t>EGi</a:t>
            </a:r>
            <a:r>
              <a:rPr lang="en-GB" sz="2800" dirty="0" smtClean="0">
                <a:latin typeface="Arial" charset="0"/>
                <a:cs typeface="Arial" charset="0"/>
              </a:rPr>
              <a:t> Data / EGI Property Link</a:t>
            </a:r>
          </a:p>
          <a:p>
            <a:pPr eaLnBrk="1" hangingPunct="1"/>
            <a:r>
              <a:rPr lang="en-GB" sz="2800" dirty="0" smtClean="0">
                <a:latin typeface="Arial" charset="0"/>
                <a:cs typeface="Arial" charset="0"/>
              </a:rPr>
              <a:t>Agents</a:t>
            </a:r>
          </a:p>
          <a:p>
            <a:pPr eaLnBrk="1" hangingPunct="1"/>
            <a:r>
              <a:rPr lang="en-GB" sz="2800" dirty="0" smtClean="0">
                <a:latin typeface="Arial" charset="0"/>
                <a:cs typeface="Arial" charset="0"/>
              </a:rPr>
              <a:t>Valuation Office Agency</a:t>
            </a:r>
          </a:p>
          <a:p>
            <a:pPr eaLnBrk="1" hangingPunct="1"/>
            <a:r>
              <a:rPr lang="en-GB" sz="2800" dirty="0" smtClean="0">
                <a:latin typeface="Arial" charset="0"/>
                <a:cs typeface="Arial" charset="0"/>
              </a:rPr>
              <a:t>Developers</a:t>
            </a:r>
          </a:p>
          <a:p>
            <a:pPr eaLnBrk="1" hangingPunct="1"/>
            <a:endParaRPr lang="en-GB" sz="1600" dirty="0">
              <a:latin typeface="Arial" charset="0"/>
              <a:cs typeface="Arial" charset="0"/>
            </a:endParaRPr>
          </a:p>
          <a:p>
            <a:pPr marL="0" indent="0" eaLnBrk="1" hangingPunct="1">
              <a:buNone/>
            </a:pPr>
            <a:r>
              <a:rPr lang="en-GB" sz="2800" dirty="0" smtClean="0">
                <a:latin typeface="Arial" charset="0"/>
                <a:cs typeface="Arial" charset="0"/>
              </a:rPr>
              <a:t>Key information:</a:t>
            </a:r>
          </a:p>
          <a:p>
            <a:r>
              <a:rPr lang="en-GB" sz="2800" dirty="0" smtClean="0">
                <a:latin typeface="Arial" charset="0"/>
                <a:cs typeface="Arial" charset="0"/>
              </a:rPr>
              <a:t>Rent per annum</a:t>
            </a:r>
          </a:p>
          <a:p>
            <a:r>
              <a:rPr lang="en-GB" sz="2800" dirty="0" smtClean="0">
                <a:latin typeface="Arial" charset="0"/>
                <a:cs typeface="Arial" charset="0"/>
              </a:rPr>
              <a:t>Yields</a:t>
            </a:r>
          </a:p>
          <a:p>
            <a:r>
              <a:rPr lang="en-GB" sz="2800" dirty="0" smtClean="0">
                <a:latin typeface="Arial" charset="0"/>
                <a:cs typeface="Arial" charset="0"/>
              </a:rPr>
              <a:t>Net Internal Area</a:t>
            </a:r>
          </a:p>
          <a:p>
            <a:pPr marL="0" indent="0" eaLnBrk="1" hangingPunct="1">
              <a:buNone/>
            </a:pPr>
            <a:endParaRPr lang="en-GB" dirty="0" smtClean="0">
              <a:latin typeface="Arial" charset="0"/>
              <a:cs typeface="Arial" charset="0"/>
            </a:endParaRPr>
          </a:p>
        </p:txBody>
      </p:sp>
    </p:spTree>
    <p:extLst>
      <p:ext uri="{BB962C8B-B14F-4D97-AF65-F5344CB8AC3E}">
        <p14:creationId xmlns:p14="http://schemas.microsoft.com/office/powerpoint/2010/main" val="118450815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4204" y="274640"/>
            <a:ext cx="9321800" cy="1143000"/>
          </a:xfrm>
        </p:spPr>
        <p:txBody>
          <a:bodyPr/>
          <a:lstStyle/>
          <a:p>
            <a:r>
              <a:rPr lang="en-GB" dirty="0" smtClean="0"/>
              <a:t>Residential vs. commercial</a:t>
            </a:r>
            <a:endParaRPr lang="en-GB" dirty="0"/>
          </a:p>
        </p:txBody>
      </p:sp>
      <p:graphicFrame>
        <p:nvGraphicFramePr>
          <p:cNvPr id="4" name="Table 3"/>
          <p:cNvGraphicFramePr>
            <a:graphicFrameLocks noGrp="1"/>
          </p:cNvGraphicFramePr>
          <p:nvPr>
            <p:extLst>
              <p:ext uri="{D42A27DB-BD31-4B8C-83A1-F6EECF244321}">
                <p14:modId xmlns:p14="http://schemas.microsoft.com/office/powerpoint/2010/main" val="4091430490"/>
              </p:ext>
            </p:extLst>
          </p:nvPr>
        </p:nvGraphicFramePr>
        <p:xfrm>
          <a:off x="632520" y="1340778"/>
          <a:ext cx="9073008" cy="5053868"/>
        </p:xfrm>
        <a:graphic>
          <a:graphicData uri="http://schemas.openxmlformats.org/drawingml/2006/table">
            <a:tbl>
              <a:tblPr firstRow="1" bandRow="1">
                <a:tableStyleId>{5C22544A-7EE6-4342-B048-85BDC9FD1C3A}</a:tableStyleId>
              </a:tblPr>
              <a:tblGrid>
                <a:gridCol w="4536504"/>
                <a:gridCol w="4536504"/>
              </a:tblGrid>
              <a:tr h="721138">
                <a:tc>
                  <a:txBody>
                    <a:bodyPr/>
                    <a:lstStyle/>
                    <a:p>
                      <a:r>
                        <a:rPr lang="en-GB" sz="3200" dirty="0" smtClean="0"/>
                        <a:t>Residential</a:t>
                      </a:r>
                      <a:endParaRPr lang="en-GB" sz="3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9900"/>
                    </a:solidFill>
                  </a:tcPr>
                </a:tc>
                <a:tc>
                  <a:txBody>
                    <a:bodyPr/>
                    <a:lstStyle/>
                    <a:p>
                      <a:r>
                        <a:rPr lang="en-GB" sz="3200" dirty="0" smtClean="0"/>
                        <a:t>Commercial</a:t>
                      </a:r>
                      <a:endParaRPr lang="en-GB" sz="3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9900"/>
                    </a:solidFill>
                  </a:tcPr>
                </a:tc>
              </a:tr>
              <a:tr h="1377207">
                <a:tc>
                  <a:txBody>
                    <a:bodyPr/>
                    <a:lstStyle/>
                    <a:p>
                      <a:r>
                        <a:rPr lang="en-GB" sz="2800" dirty="0" smtClean="0"/>
                        <a:t>Purchaser</a:t>
                      </a:r>
                      <a:r>
                        <a:rPr lang="en-GB" sz="2800" baseline="0" dirty="0" smtClean="0"/>
                        <a:t> usually buying a home they intend to occupy themselves</a:t>
                      </a:r>
                      <a:endParaRPr lang="en-GB" sz="2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FD9"/>
                    </a:solidFill>
                  </a:tcPr>
                </a:tc>
                <a:tc>
                  <a:txBody>
                    <a:bodyPr/>
                    <a:lstStyle/>
                    <a:p>
                      <a:r>
                        <a:rPr lang="en-GB" sz="2800" dirty="0" smtClean="0"/>
                        <a:t>Purchaser</a:t>
                      </a:r>
                      <a:r>
                        <a:rPr lang="en-GB" sz="2800" baseline="0" dirty="0" smtClean="0"/>
                        <a:t> usually buying a rental stream as well as the property itself</a:t>
                      </a:r>
                      <a:endParaRPr lang="en-GB" sz="2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FD9"/>
                    </a:solidFill>
                  </a:tcPr>
                </a:tc>
              </a:tr>
              <a:tr h="2234385">
                <a:tc>
                  <a:txBody>
                    <a:bodyPr/>
                    <a:lstStyle/>
                    <a:p>
                      <a:r>
                        <a:rPr lang="en-GB" sz="2800" dirty="0" smtClean="0"/>
                        <a:t>One</a:t>
                      </a:r>
                      <a:r>
                        <a:rPr lang="en-GB" sz="2800" baseline="0" dirty="0" smtClean="0"/>
                        <a:t> customer: Usually a purchaser looking for a new home.</a:t>
                      </a:r>
                      <a:endParaRPr lang="en-GB" sz="2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FD9"/>
                    </a:solidFill>
                  </a:tcPr>
                </a:tc>
                <a:tc>
                  <a:txBody>
                    <a:bodyPr/>
                    <a:lstStyle/>
                    <a:p>
                      <a:r>
                        <a:rPr lang="en-GB" sz="2800" dirty="0" smtClean="0"/>
                        <a:t>Two customers: Tenant looking for suitable premises and </a:t>
                      </a:r>
                      <a:r>
                        <a:rPr lang="en-GB" sz="2800" baseline="0" dirty="0" smtClean="0"/>
                        <a:t>investor looking for a rental stream.</a:t>
                      </a:r>
                      <a:endParaRPr lang="en-GB" sz="2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FD9"/>
                    </a:solidFill>
                  </a:tcPr>
                </a:tc>
              </a:tr>
              <a:tr h="721138">
                <a:tc>
                  <a:txBody>
                    <a:bodyPr/>
                    <a:lstStyle/>
                    <a:p>
                      <a:r>
                        <a:rPr lang="en-GB" sz="2800" dirty="0" smtClean="0"/>
                        <a:t>Usually</a:t>
                      </a:r>
                      <a:r>
                        <a:rPr lang="en-GB" sz="2800" baseline="0" dirty="0" smtClean="0"/>
                        <a:t> valued using GIA</a:t>
                      </a:r>
                      <a:endParaRPr lang="en-GB" sz="2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FD9"/>
                    </a:solidFill>
                  </a:tcPr>
                </a:tc>
                <a:tc>
                  <a:txBody>
                    <a:bodyPr/>
                    <a:lstStyle/>
                    <a:p>
                      <a:r>
                        <a:rPr lang="en-GB" sz="2800" dirty="0" smtClean="0"/>
                        <a:t>Usually valued using NIA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FD9"/>
                    </a:solidFill>
                  </a:tcPr>
                </a:tc>
              </a:tr>
            </a:tbl>
          </a:graphicData>
        </a:graphic>
      </p:graphicFrame>
    </p:spTree>
    <p:extLst>
      <p:ext uri="{BB962C8B-B14F-4D97-AF65-F5344CB8AC3E}">
        <p14:creationId xmlns:p14="http://schemas.microsoft.com/office/powerpoint/2010/main" val="257458722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What is the ‘yield’?</a:t>
            </a:r>
            <a:endParaRPr lang="en-GB" dirty="0"/>
          </a:p>
        </p:txBody>
      </p:sp>
      <p:sp>
        <p:nvSpPr>
          <p:cNvPr id="3" name="Content Placeholder 2"/>
          <p:cNvSpPr>
            <a:spLocks noGrp="1"/>
          </p:cNvSpPr>
          <p:nvPr>
            <p:ph idx="1"/>
          </p:nvPr>
        </p:nvSpPr>
        <p:spPr/>
        <p:txBody>
          <a:bodyPr/>
          <a:lstStyle/>
          <a:p>
            <a:r>
              <a:rPr lang="en-GB" sz="2800" dirty="0"/>
              <a:t>The rent as a proportion of the purchase price</a:t>
            </a:r>
          </a:p>
          <a:p>
            <a:r>
              <a:rPr lang="en-GB" sz="2800" dirty="0"/>
              <a:t>There is an inverse relationship between yields &amp; values, i.e. a higher yield means a lower value &amp; a lower yield means a higher value.</a:t>
            </a:r>
          </a:p>
          <a:p>
            <a:r>
              <a:rPr lang="en-GB" sz="2800" dirty="0"/>
              <a:t>Yields are often used in development appraisals to estimate the value of the completed development when it is expected to be rented to a tenant (or tenants). This consequently usually applies to commercial property, although it can apply to residential property where it is also rented.</a:t>
            </a:r>
          </a:p>
          <a:p>
            <a:endParaRPr lang="en-GB" dirty="0"/>
          </a:p>
        </p:txBody>
      </p:sp>
    </p:spTree>
    <p:extLst>
      <p:ext uri="{BB962C8B-B14F-4D97-AF65-F5344CB8AC3E}">
        <p14:creationId xmlns:p14="http://schemas.microsoft.com/office/powerpoint/2010/main" val="348663673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600" dirty="0"/>
              <a:t>What</a:t>
            </a:r>
            <a:r>
              <a:rPr lang="en-GB" dirty="0" smtClean="0"/>
              <a:t> affects yield</a:t>
            </a:r>
            <a:r>
              <a:rPr lang="en-GB" dirty="0"/>
              <a:t>s</a:t>
            </a:r>
            <a:r>
              <a:rPr lang="en-GB" dirty="0" smtClean="0"/>
              <a:t>?</a:t>
            </a:r>
            <a:endParaRPr lang="en-GB" dirty="0"/>
          </a:p>
        </p:txBody>
      </p:sp>
      <p:sp>
        <p:nvSpPr>
          <p:cNvPr id="3" name="Content Placeholder 2"/>
          <p:cNvSpPr>
            <a:spLocks noGrp="1"/>
          </p:cNvSpPr>
          <p:nvPr>
            <p:ph idx="1"/>
          </p:nvPr>
        </p:nvSpPr>
        <p:spPr>
          <a:xfrm>
            <a:off x="584201" y="1268769"/>
            <a:ext cx="9193336" cy="4525963"/>
          </a:xfrm>
        </p:spPr>
        <p:txBody>
          <a:bodyPr/>
          <a:lstStyle/>
          <a:p>
            <a:r>
              <a:rPr lang="en-GB" sz="2800" dirty="0"/>
              <a:t>Risk &amp; future growth prospects (rental stream &amp; capital value of property). High risk = high yield. But, the higher the future growth prospects = lower yield</a:t>
            </a:r>
          </a:p>
          <a:p>
            <a:r>
              <a:rPr lang="en-GB" sz="2800" dirty="0"/>
              <a:t>Low risk = lower return e.g. savings in an ISA. In a casino you would be aiming for a higher 'yield' to compensate for the probability of failure</a:t>
            </a:r>
          </a:p>
          <a:p>
            <a:r>
              <a:rPr lang="en-GB" sz="2800" dirty="0"/>
              <a:t>For the main investment classes Government Bonds (gilts) are </a:t>
            </a:r>
            <a:r>
              <a:rPr lang="en-GB" sz="2800" dirty="0" smtClean="0"/>
              <a:t>used as a benchmark for a low risk</a:t>
            </a:r>
          </a:p>
          <a:p>
            <a:r>
              <a:rPr lang="en-GB" sz="2800" dirty="0" smtClean="0"/>
              <a:t>Property </a:t>
            </a:r>
            <a:r>
              <a:rPr lang="en-GB" sz="2800" dirty="0"/>
              <a:t>investment </a:t>
            </a:r>
            <a:r>
              <a:rPr lang="en-GB" sz="2800" dirty="0" smtClean="0"/>
              <a:t>is riskier than bonds but offers </a:t>
            </a:r>
            <a:r>
              <a:rPr lang="en-GB" sz="2800" dirty="0"/>
              <a:t>more income &amp; capital growth </a:t>
            </a:r>
            <a:r>
              <a:rPr lang="en-GB" sz="2800" dirty="0" smtClean="0"/>
              <a:t>potential</a:t>
            </a:r>
            <a:endParaRPr lang="en-GB" sz="2800" dirty="0"/>
          </a:p>
        </p:txBody>
      </p:sp>
    </p:spTree>
    <p:extLst>
      <p:ext uri="{BB962C8B-B14F-4D97-AF65-F5344CB8AC3E}">
        <p14:creationId xmlns:p14="http://schemas.microsoft.com/office/powerpoint/2010/main" val="61068244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4204" y="274640"/>
            <a:ext cx="9321800" cy="1143000"/>
          </a:xfrm>
        </p:spPr>
        <p:txBody>
          <a:bodyPr/>
          <a:lstStyle/>
          <a:p>
            <a:r>
              <a:rPr lang="en-GB" dirty="0" smtClean="0"/>
              <a:t>When is viability evidence required?</a:t>
            </a:r>
            <a:endParaRPr lang="en-GB" dirty="0"/>
          </a:p>
        </p:txBody>
      </p:sp>
      <p:sp>
        <p:nvSpPr>
          <p:cNvPr id="3" name="Content Placeholder 2"/>
          <p:cNvSpPr>
            <a:spLocks noGrp="1"/>
          </p:cNvSpPr>
          <p:nvPr>
            <p:ph idx="1"/>
          </p:nvPr>
        </p:nvSpPr>
        <p:spPr>
          <a:xfrm>
            <a:off x="584201" y="1628800"/>
            <a:ext cx="8915400" cy="4525963"/>
          </a:xfrm>
        </p:spPr>
        <p:txBody>
          <a:bodyPr/>
          <a:lstStyle/>
          <a:p>
            <a:pPr marL="0" indent="0">
              <a:buNone/>
            </a:pPr>
            <a:r>
              <a:rPr lang="en-GB" sz="2800" dirty="0" smtClean="0"/>
              <a:t>Plan-making</a:t>
            </a:r>
          </a:p>
          <a:p>
            <a:pPr lvl="1"/>
            <a:r>
              <a:rPr lang="en-GB" sz="2400" dirty="0" smtClean="0"/>
              <a:t>Housing and Economic Land </a:t>
            </a:r>
            <a:r>
              <a:rPr lang="en-GB" sz="2400" dirty="0"/>
              <a:t>Availability Assessment </a:t>
            </a:r>
            <a:endParaRPr lang="en-GB" sz="2400" dirty="0" smtClean="0"/>
          </a:p>
          <a:p>
            <a:pPr lvl="1"/>
            <a:r>
              <a:rPr lang="en-GB" sz="2400" dirty="0" smtClean="0"/>
              <a:t>Whole local plan viability testing</a:t>
            </a:r>
            <a:endParaRPr lang="en-GB" sz="2400" dirty="0"/>
          </a:p>
          <a:p>
            <a:pPr lvl="1"/>
            <a:r>
              <a:rPr lang="en-GB" sz="2400" dirty="0" smtClean="0"/>
              <a:t>Community </a:t>
            </a:r>
            <a:r>
              <a:rPr lang="en-GB" sz="2400" dirty="0"/>
              <a:t>Infrastructure </a:t>
            </a:r>
            <a:r>
              <a:rPr lang="en-GB" sz="2400" dirty="0" smtClean="0"/>
              <a:t>Levy testing</a:t>
            </a:r>
            <a:endParaRPr lang="en-GB" sz="2400" dirty="0"/>
          </a:p>
          <a:p>
            <a:pPr marL="0" indent="0">
              <a:buNone/>
            </a:pPr>
            <a:r>
              <a:rPr lang="en-GB" sz="2800" dirty="0" smtClean="0"/>
              <a:t>Development Management</a:t>
            </a:r>
          </a:p>
          <a:p>
            <a:pPr lvl="1"/>
            <a:r>
              <a:rPr lang="en-GB" sz="2400" dirty="0"/>
              <a:t>Site </a:t>
            </a:r>
            <a:r>
              <a:rPr lang="en-GB" sz="2400" dirty="0" smtClean="0"/>
              <a:t>specific </a:t>
            </a:r>
            <a:r>
              <a:rPr lang="en-GB" sz="2400" dirty="0"/>
              <a:t>viability testing for </a:t>
            </a:r>
            <a:r>
              <a:rPr lang="en-GB" sz="2400" dirty="0" smtClean="0"/>
              <a:t>planning applications</a:t>
            </a:r>
          </a:p>
          <a:p>
            <a:pPr lvl="1"/>
            <a:r>
              <a:rPr lang="en-GB" sz="2400" dirty="0" err="1" smtClean="0"/>
              <a:t>Masterplan</a:t>
            </a:r>
            <a:r>
              <a:rPr lang="en-GB" sz="2400" dirty="0" smtClean="0"/>
              <a:t> or development brief accompanying a major application viability testing, incorporating phasing etc.</a:t>
            </a:r>
          </a:p>
          <a:p>
            <a:r>
              <a:rPr lang="en-GB" sz="2800" dirty="0" smtClean="0"/>
              <a:t>Local Development Orders</a:t>
            </a:r>
            <a:endParaRPr lang="en-GB" sz="2800" dirty="0"/>
          </a:p>
        </p:txBody>
      </p:sp>
    </p:spTree>
    <p:extLst>
      <p:ext uri="{BB962C8B-B14F-4D97-AF65-F5344CB8AC3E}">
        <p14:creationId xmlns:p14="http://schemas.microsoft.com/office/powerpoint/2010/main" val="119620885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What affects yields?</a:t>
            </a:r>
            <a:endParaRPr lang="en-GB" dirty="0"/>
          </a:p>
        </p:txBody>
      </p:sp>
      <p:sp>
        <p:nvSpPr>
          <p:cNvPr id="3" name="Content Placeholder 2"/>
          <p:cNvSpPr>
            <a:spLocks noGrp="1"/>
          </p:cNvSpPr>
          <p:nvPr>
            <p:ph idx="1"/>
          </p:nvPr>
        </p:nvSpPr>
        <p:spPr>
          <a:xfrm>
            <a:off x="584201" y="1268769"/>
            <a:ext cx="9193336" cy="4525963"/>
          </a:xfrm>
        </p:spPr>
        <p:txBody>
          <a:bodyPr/>
          <a:lstStyle/>
          <a:p>
            <a:r>
              <a:rPr lang="en-GB" sz="2800" b="1" dirty="0"/>
              <a:t>The tenant </a:t>
            </a:r>
            <a:r>
              <a:rPr lang="en-GB" sz="2800" dirty="0"/>
              <a:t>- Is it a strong tenant in terms of security of income (or rent)? Security is something you would normally expect to pay for, perhaps by accepting a lower initial return on your investment.</a:t>
            </a:r>
          </a:p>
          <a:p>
            <a:r>
              <a:rPr lang="en-GB" sz="2800" b="1" dirty="0"/>
              <a:t>The area </a:t>
            </a:r>
            <a:r>
              <a:rPr lang="en-GB" sz="2800" dirty="0"/>
              <a:t>- Is the location suitable for a building of this quality? Is it declining or improving? Is the access good?</a:t>
            </a:r>
          </a:p>
          <a:p>
            <a:r>
              <a:rPr lang="en-GB" sz="2800" b="1" dirty="0"/>
              <a:t>The building itself </a:t>
            </a:r>
            <a:r>
              <a:rPr lang="en-GB" sz="2800" dirty="0"/>
              <a:t>- What is it like? If the tenant goes bust, how easy will it be to find a new tenant? Do these and other lease clauses protect your investment e.g. upward only rent reviews etc.?</a:t>
            </a:r>
          </a:p>
        </p:txBody>
      </p:sp>
    </p:spTree>
    <p:extLst>
      <p:ext uri="{BB962C8B-B14F-4D97-AF65-F5344CB8AC3E}">
        <p14:creationId xmlns:p14="http://schemas.microsoft.com/office/powerpoint/2010/main" val="124924445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Yield example</a:t>
            </a:r>
            <a:endParaRPr lang="en-GB" dirty="0"/>
          </a:p>
        </p:txBody>
      </p:sp>
      <p:sp>
        <p:nvSpPr>
          <p:cNvPr id="3" name="Content Placeholder 2"/>
          <p:cNvSpPr>
            <a:spLocks noGrp="1"/>
          </p:cNvSpPr>
          <p:nvPr>
            <p:ph idx="1"/>
          </p:nvPr>
        </p:nvSpPr>
        <p:spPr>
          <a:xfrm>
            <a:off x="584201" y="1484789"/>
            <a:ext cx="8915400" cy="4525963"/>
          </a:xfrm>
        </p:spPr>
        <p:txBody>
          <a:bodyPr/>
          <a:lstStyle/>
          <a:p>
            <a:r>
              <a:rPr lang="en-GB" sz="2800" dirty="0"/>
              <a:t>Offices are normally bought by investors such as pension funds. Let us assume a pension fund wants to buy an office when it is fully occupied by a tenant(s)…</a:t>
            </a:r>
          </a:p>
          <a:p>
            <a:r>
              <a:rPr lang="en-GB" sz="2800" dirty="0"/>
              <a:t>The developer should have a firm idea of what rent the building is likely to achieve e.g. £100,000pa. </a:t>
            </a:r>
          </a:p>
          <a:p>
            <a:r>
              <a:rPr lang="en-GB" sz="2800" dirty="0"/>
              <a:t>In basic development appraisals, the initial rent is therefore used to help estimate the development value. The key question is therefore how much should this rent should be multiplied by to calculate what price a purchaser will pay.</a:t>
            </a:r>
          </a:p>
        </p:txBody>
      </p:sp>
    </p:spTree>
    <p:extLst>
      <p:ext uri="{BB962C8B-B14F-4D97-AF65-F5344CB8AC3E}">
        <p14:creationId xmlns:p14="http://schemas.microsoft.com/office/powerpoint/2010/main" val="337071358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Yield example</a:t>
            </a:r>
            <a:endParaRPr lang="en-GB" dirty="0"/>
          </a:p>
        </p:txBody>
      </p:sp>
      <p:sp>
        <p:nvSpPr>
          <p:cNvPr id="3" name="Content Placeholder 2"/>
          <p:cNvSpPr>
            <a:spLocks noGrp="1"/>
          </p:cNvSpPr>
          <p:nvPr>
            <p:ph idx="1"/>
          </p:nvPr>
        </p:nvSpPr>
        <p:spPr>
          <a:xfrm>
            <a:off x="584201" y="1484789"/>
            <a:ext cx="8915400" cy="4525963"/>
          </a:xfrm>
        </p:spPr>
        <p:txBody>
          <a:bodyPr/>
          <a:lstStyle/>
          <a:p>
            <a:r>
              <a:rPr lang="en-GB" sz="2800" dirty="0"/>
              <a:t>The “multiplier” is calculated as </a:t>
            </a:r>
            <a:r>
              <a:rPr lang="en-GB" sz="2800" b="1" dirty="0" smtClean="0"/>
              <a:t>100 </a:t>
            </a:r>
            <a:r>
              <a:rPr lang="en-GB" sz="2800" b="1" dirty="0"/>
              <a:t>/ </a:t>
            </a:r>
            <a:r>
              <a:rPr lang="en-GB" sz="2800" b="1" dirty="0" smtClean="0"/>
              <a:t>yield </a:t>
            </a:r>
            <a:r>
              <a:rPr lang="en-GB" sz="2800" dirty="0" smtClean="0"/>
              <a:t>(also known as </a:t>
            </a:r>
            <a:r>
              <a:rPr lang="en-GB" sz="2800" b="1" dirty="0" smtClean="0"/>
              <a:t>Years Purchase</a:t>
            </a:r>
            <a:r>
              <a:rPr lang="en-GB" sz="2800" dirty="0" smtClean="0"/>
              <a:t> i.e</a:t>
            </a:r>
            <a:r>
              <a:rPr lang="en-GB" sz="2800" dirty="0"/>
              <a:t>. </a:t>
            </a:r>
            <a:r>
              <a:rPr lang="en-GB" sz="2800" dirty="0" smtClean="0"/>
              <a:t>the </a:t>
            </a:r>
            <a:r>
              <a:rPr lang="en-GB" sz="2800" dirty="0"/>
              <a:t>number of years </a:t>
            </a:r>
            <a:r>
              <a:rPr lang="en-GB" sz="2800" dirty="0" smtClean="0"/>
              <a:t>required </a:t>
            </a:r>
            <a:r>
              <a:rPr lang="en-GB" sz="2800" dirty="0"/>
              <a:t>for </a:t>
            </a:r>
            <a:r>
              <a:rPr lang="en-GB" sz="2800" dirty="0" smtClean="0"/>
              <a:t>rental income </a:t>
            </a:r>
            <a:r>
              <a:rPr lang="en-GB" sz="2800" dirty="0"/>
              <a:t>to yield </a:t>
            </a:r>
            <a:r>
              <a:rPr lang="en-GB" sz="2800" dirty="0" smtClean="0"/>
              <a:t>the </a:t>
            </a:r>
            <a:r>
              <a:rPr lang="en-GB" sz="2800" dirty="0"/>
              <a:t>purchase </a:t>
            </a:r>
            <a:r>
              <a:rPr lang="en-GB" sz="2800" dirty="0" smtClean="0"/>
              <a:t>price)</a:t>
            </a:r>
            <a:endParaRPr lang="en-GB" sz="2800" dirty="0"/>
          </a:p>
          <a:p>
            <a:pPr marL="0" indent="0" algn="ctr">
              <a:lnSpc>
                <a:spcPct val="150000"/>
              </a:lnSpc>
              <a:spcBef>
                <a:spcPts val="600"/>
              </a:spcBef>
              <a:spcAft>
                <a:spcPts val="600"/>
              </a:spcAft>
              <a:buNone/>
            </a:pPr>
            <a:r>
              <a:rPr lang="en-GB" sz="2800" dirty="0" smtClean="0">
                <a:solidFill>
                  <a:srgbClr val="FF0000"/>
                </a:solidFill>
                <a:latin typeface="Arial" charset="0"/>
                <a:cs typeface="Arial" charset="0"/>
              </a:rPr>
              <a:t>Development </a:t>
            </a:r>
            <a:r>
              <a:rPr lang="en-GB" sz="2800" dirty="0">
                <a:solidFill>
                  <a:srgbClr val="FF0000"/>
                </a:solidFill>
                <a:latin typeface="Arial" charset="0"/>
                <a:cs typeface="Arial" charset="0"/>
              </a:rPr>
              <a:t>Value = Initial Rent x </a:t>
            </a:r>
            <a:r>
              <a:rPr lang="en-GB" sz="2800" b="1" dirty="0">
                <a:solidFill>
                  <a:srgbClr val="FF0000"/>
                </a:solidFill>
                <a:latin typeface="Arial" charset="0"/>
                <a:cs typeface="Arial" charset="0"/>
              </a:rPr>
              <a:t>(</a:t>
            </a:r>
            <a:r>
              <a:rPr lang="en-GB" sz="2800" b="1" dirty="0" smtClean="0">
                <a:solidFill>
                  <a:srgbClr val="FF0000"/>
                </a:solidFill>
                <a:latin typeface="Arial" charset="0"/>
                <a:cs typeface="Arial" charset="0"/>
              </a:rPr>
              <a:t>100 </a:t>
            </a:r>
            <a:r>
              <a:rPr lang="en-GB" sz="2800" b="1" dirty="0">
                <a:solidFill>
                  <a:srgbClr val="FF0000"/>
                </a:solidFill>
                <a:latin typeface="Arial" charset="0"/>
                <a:cs typeface="Arial" charset="0"/>
              </a:rPr>
              <a:t>/ </a:t>
            </a:r>
            <a:r>
              <a:rPr lang="en-GB" sz="2800" b="1" dirty="0" smtClean="0">
                <a:solidFill>
                  <a:srgbClr val="FF0000"/>
                </a:solidFill>
                <a:latin typeface="Arial" charset="0"/>
                <a:cs typeface="Arial" charset="0"/>
              </a:rPr>
              <a:t>Yield)</a:t>
            </a:r>
            <a:endParaRPr lang="en-GB" sz="2800" dirty="0" smtClean="0">
              <a:solidFill>
                <a:srgbClr val="FF0000"/>
              </a:solidFill>
              <a:latin typeface="Arial" charset="0"/>
              <a:cs typeface="Arial" charset="0"/>
            </a:endParaRPr>
          </a:p>
          <a:p>
            <a:r>
              <a:rPr lang="en-GB" sz="2800" dirty="0" smtClean="0"/>
              <a:t>Let’s assume a pension fund requires a yield of 6%. The offices is let at £100k pa. Therefore the value of the rented office building as an investment is calculated as follows:</a:t>
            </a:r>
          </a:p>
          <a:p>
            <a:pPr algn="ctr">
              <a:lnSpc>
                <a:spcPct val="150000"/>
              </a:lnSpc>
              <a:spcBef>
                <a:spcPts val="600"/>
              </a:spcBef>
              <a:spcAft>
                <a:spcPts val="600"/>
              </a:spcAft>
              <a:buNone/>
            </a:pPr>
            <a:r>
              <a:rPr lang="en-GB" sz="2800" dirty="0" smtClean="0">
                <a:solidFill>
                  <a:srgbClr val="FF0000"/>
                </a:solidFill>
                <a:latin typeface="Arial" charset="0"/>
                <a:cs typeface="Arial" charset="0"/>
              </a:rPr>
              <a:t>£</a:t>
            </a:r>
            <a:r>
              <a:rPr lang="en-GB" sz="2800" dirty="0">
                <a:solidFill>
                  <a:srgbClr val="FF0000"/>
                </a:solidFill>
                <a:latin typeface="Arial" charset="0"/>
                <a:cs typeface="Arial" charset="0"/>
              </a:rPr>
              <a:t>100,000 x </a:t>
            </a:r>
            <a:r>
              <a:rPr lang="en-GB" sz="2800" b="1" dirty="0">
                <a:solidFill>
                  <a:srgbClr val="FF0000"/>
                </a:solidFill>
                <a:latin typeface="Arial" charset="0"/>
                <a:cs typeface="Arial" charset="0"/>
              </a:rPr>
              <a:t>(</a:t>
            </a:r>
            <a:r>
              <a:rPr lang="en-GB" sz="2800" b="1" dirty="0" smtClean="0">
                <a:solidFill>
                  <a:srgbClr val="FF0000"/>
                </a:solidFill>
                <a:latin typeface="Arial" charset="0"/>
                <a:cs typeface="Arial" charset="0"/>
              </a:rPr>
              <a:t>100 </a:t>
            </a:r>
            <a:r>
              <a:rPr lang="en-GB" sz="2800" b="1" dirty="0">
                <a:solidFill>
                  <a:srgbClr val="FF0000"/>
                </a:solidFill>
                <a:latin typeface="Arial" charset="0"/>
                <a:cs typeface="Arial" charset="0"/>
              </a:rPr>
              <a:t>/ 6) </a:t>
            </a:r>
            <a:r>
              <a:rPr lang="en-GB" sz="2800" dirty="0" smtClean="0">
                <a:solidFill>
                  <a:srgbClr val="FF0000"/>
                </a:solidFill>
                <a:latin typeface="Arial" charset="0"/>
                <a:cs typeface="Arial" charset="0"/>
              </a:rPr>
              <a:t>= </a:t>
            </a:r>
            <a:r>
              <a:rPr lang="en-GB" sz="2800" dirty="0">
                <a:solidFill>
                  <a:srgbClr val="FF0000"/>
                </a:solidFill>
                <a:latin typeface="Arial" charset="0"/>
                <a:cs typeface="Arial" charset="0"/>
              </a:rPr>
              <a:t>£</a:t>
            </a:r>
            <a:r>
              <a:rPr lang="en-GB" sz="2800" dirty="0" smtClean="0">
                <a:solidFill>
                  <a:srgbClr val="FF0000"/>
                </a:solidFill>
                <a:latin typeface="Arial" charset="0"/>
                <a:cs typeface="Arial" charset="0"/>
              </a:rPr>
              <a:t>1.66m</a:t>
            </a:r>
            <a:endParaRPr lang="en-GB" sz="2800" dirty="0">
              <a:solidFill>
                <a:srgbClr val="FF0000"/>
              </a:solidFill>
              <a:latin typeface="Arial" charset="0"/>
              <a:cs typeface="Arial" charset="0"/>
            </a:endParaRPr>
          </a:p>
          <a:p>
            <a:pPr marL="0" indent="0">
              <a:buNone/>
            </a:pPr>
            <a:endParaRPr lang="en-GB" sz="2800" dirty="0"/>
          </a:p>
        </p:txBody>
      </p:sp>
    </p:spTree>
    <p:extLst>
      <p:ext uri="{BB962C8B-B14F-4D97-AF65-F5344CB8AC3E}">
        <p14:creationId xmlns:p14="http://schemas.microsoft.com/office/powerpoint/2010/main" val="195156976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itle 1"/>
          <p:cNvSpPr>
            <a:spLocks noGrp="1"/>
          </p:cNvSpPr>
          <p:nvPr>
            <p:ph type="title"/>
          </p:nvPr>
        </p:nvSpPr>
        <p:spPr>
          <a:xfrm>
            <a:off x="584201" y="-18253"/>
            <a:ext cx="8915400" cy="1143000"/>
          </a:xfrm>
        </p:spPr>
        <p:txBody>
          <a:bodyPr/>
          <a:lstStyle/>
          <a:p>
            <a:pPr eaLnBrk="1" hangingPunct="1"/>
            <a:r>
              <a:rPr lang="en-GB" dirty="0">
                <a:latin typeface="Arial" charset="0"/>
                <a:cs typeface="Arial" charset="0"/>
              </a:rPr>
              <a:t>Rent to Value</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841115904"/>
              </p:ext>
            </p:extLst>
          </p:nvPr>
        </p:nvGraphicFramePr>
        <p:xfrm>
          <a:off x="584731" y="878027"/>
          <a:ext cx="8970995" cy="5935387"/>
        </p:xfrm>
        <a:graphic>
          <a:graphicData uri="http://schemas.openxmlformats.org/drawingml/2006/table">
            <a:tbl>
              <a:tblPr firstRow="1" firstCol="1" bandRow="1" bandCol="1"/>
              <a:tblGrid>
                <a:gridCol w="3193103"/>
                <a:gridCol w="1925964"/>
                <a:gridCol w="1925964"/>
                <a:gridCol w="1925964"/>
              </a:tblGrid>
              <a:tr h="570907">
                <a:tc gridSpan="4">
                  <a:txBody>
                    <a:bodyPr/>
                    <a:lstStyle/>
                    <a:p>
                      <a:pPr algn="ctr">
                        <a:lnSpc>
                          <a:spcPct val="100000"/>
                        </a:lnSpc>
                        <a:spcBef>
                          <a:spcPts val="0"/>
                        </a:spcBef>
                        <a:spcAft>
                          <a:spcPts val="0"/>
                        </a:spcAft>
                      </a:pPr>
                      <a:r>
                        <a:rPr lang="en-GB" sz="2200" b="1" dirty="0">
                          <a:solidFill>
                            <a:srgbClr val="000000"/>
                          </a:solidFill>
                          <a:effectLst/>
                          <a:latin typeface="Arial" pitchFamily="34" charset="0"/>
                          <a:cs typeface="Arial" pitchFamily="34" charset="0"/>
                        </a:rPr>
                        <a:t>Table 5.1  Capitalised typical rents £/</a:t>
                      </a:r>
                      <a:r>
                        <a:rPr lang="en-GB" sz="2200" b="1" dirty="0" smtClean="0">
                          <a:solidFill>
                            <a:srgbClr val="000000"/>
                          </a:solidFill>
                          <a:effectLst/>
                          <a:latin typeface="Arial" pitchFamily="34" charset="0"/>
                          <a:cs typeface="Arial" pitchFamily="34" charset="0"/>
                        </a:rPr>
                        <a:t>m</a:t>
                      </a:r>
                      <a:r>
                        <a:rPr lang="en-GB" sz="2200" b="1" baseline="30000" dirty="0" smtClean="0">
                          <a:solidFill>
                            <a:srgbClr val="000000"/>
                          </a:solidFill>
                          <a:effectLst/>
                          <a:latin typeface="Arial" pitchFamily="34" charset="0"/>
                          <a:cs typeface="Arial" pitchFamily="34" charset="0"/>
                        </a:rPr>
                        <a:t>2</a:t>
                      </a:r>
                    </a:p>
                  </a:txBody>
                  <a:tcPr marL="74295" marR="7429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tc hMerge="1">
                  <a:txBody>
                    <a:bodyPr/>
                    <a:lstStyle/>
                    <a:p>
                      <a:endParaRPr lang="en-GB"/>
                    </a:p>
                  </a:txBody>
                  <a:tcPr/>
                </a:tc>
              </a:tr>
              <a:tr h="670560">
                <a:tc>
                  <a:txBody>
                    <a:bodyPr/>
                    <a:lstStyle/>
                    <a:p>
                      <a:pPr algn="l">
                        <a:lnSpc>
                          <a:spcPct val="100000"/>
                        </a:lnSpc>
                        <a:spcBef>
                          <a:spcPts val="0"/>
                        </a:spcBef>
                        <a:spcAft>
                          <a:spcPts val="0"/>
                        </a:spcAft>
                      </a:pPr>
                      <a:r>
                        <a:rPr lang="en-GB" sz="2200" dirty="0">
                          <a:solidFill>
                            <a:srgbClr val="000000"/>
                          </a:solidFill>
                          <a:effectLst/>
                          <a:latin typeface="Arial" pitchFamily="34" charset="0"/>
                          <a:ea typeface="Times New Roman"/>
                          <a:cs typeface="Arial" pitchFamily="34" charset="0"/>
                        </a:rPr>
                        <a:t> </a:t>
                      </a:r>
                      <a:endParaRPr lang="en-GB" sz="2200" dirty="0">
                        <a:effectLst/>
                        <a:latin typeface="Arial" pitchFamily="34" charset="0"/>
                        <a:ea typeface="Times New Roman"/>
                        <a:cs typeface="Arial" pitchFamily="34" charset="0"/>
                      </a:endParaRPr>
                    </a:p>
                  </a:txBody>
                  <a:tcPr marL="74295" marR="7429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0000"/>
                        </a:lnSpc>
                        <a:spcBef>
                          <a:spcPts val="0"/>
                        </a:spcBef>
                        <a:spcAft>
                          <a:spcPts val="0"/>
                        </a:spcAft>
                      </a:pPr>
                      <a:r>
                        <a:rPr lang="en-GB" sz="2200" dirty="0">
                          <a:solidFill>
                            <a:srgbClr val="000000"/>
                          </a:solidFill>
                          <a:effectLst/>
                          <a:latin typeface="Arial" pitchFamily="34" charset="0"/>
                          <a:ea typeface="Times New Roman"/>
                          <a:cs typeface="Arial" pitchFamily="34" charset="0"/>
                        </a:rPr>
                        <a:t>Rent£/m2</a:t>
                      </a:r>
                      <a:endParaRPr lang="en-GB" sz="2200" dirty="0">
                        <a:effectLst/>
                        <a:latin typeface="Arial" pitchFamily="34" charset="0"/>
                        <a:ea typeface="Times New Roman"/>
                        <a:cs typeface="Arial" pitchFamily="34" charset="0"/>
                      </a:endParaRPr>
                    </a:p>
                  </a:txBody>
                  <a:tcPr marL="74295" marR="74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0000"/>
                        </a:lnSpc>
                        <a:spcBef>
                          <a:spcPts val="0"/>
                        </a:spcBef>
                        <a:spcAft>
                          <a:spcPts val="0"/>
                        </a:spcAft>
                      </a:pPr>
                      <a:r>
                        <a:rPr lang="en-GB" sz="2200" dirty="0">
                          <a:solidFill>
                            <a:srgbClr val="000000"/>
                          </a:solidFill>
                          <a:effectLst/>
                          <a:latin typeface="Arial" pitchFamily="34" charset="0"/>
                          <a:ea typeface="Times New Roman"/>
                          <a:cs typeface="Arial" pitchFamily="34" charset="0"/>
                        </a:rPr>
                        <a:t>Yield</a:t>
                      </a:r>
                      <a:endParaRPr lang="en-GB" sz="2200" dirty="0">
                        <a:effectLst/>
                        <a:latin typeface="Arial" pitchFamily="34" charset="0"/>
                        <a:ea typeface="Times New Roman"/>
                        <a:cs typeface="Arial" pitchFamily="34" charset="0"/>
                      </a:endParaRPr>
                    </a:p>
                  </a:txBody>
                  <a:tcPr marL="74295" marR="74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0000"/>
                        </a:lnSpc>
                        <a:spcBef>
                          <a:spcPts val="0"/>
                        </a:spcBef>
                        <a:spcAft>
                          <a:spcPts val="0"/>
                        </a:spcAft>
                      </a:pPr>
                      <a:r>
                        <a:rPr lang="en-GB" sz="2200" dirty="0">
                          <a:solidFill>
                            <a:srgbClr val="000000"/>
                          </a:solidFill>
                          <a:effectLst/>
                          <a:latin typeface="Arial" pitchFamily="34" charset="0"/>
                          <a:ea typeface="Times New Roman"/>
                          <a:cs typeface="Arial" pitchFamily="34" charset="0"/>
                        </a:rPr>
                        <a:t>Capitalised </a:t>
                      </a:r>
                      <a:r>
                        <a:rPr lang="en-GB" sz="2200" dirty="0" smtClean="0">
                          <a:solidFill>
                            <a:srgbClr val="000000"/>
                          </a:solidFill>
                          <a:effectLst/>
                          <a:latin typeface="Arial" pitchFamily="34" charset="0"/>
                          <a:ea typeface="Times New Roman"/>
                          <a:cs typeface="Arial" pitchFamily="34" charset="0"/>
                        </a:rPr>
                        <a:t>Rent £/</a:t>
                      </a:r>
                      <a:r>
                        <a:rPr lang="en-GB" sz="2200" dirty="0">
                          <a:solidFill>
                            <a:srgbClr val="000000"/>
                          </a:solidFill>
                          <a:effectLst/>
                          <a:latin typeface="Arial" pitchFamily="34" charset="0"/>
                          <a:ea typeface="Times New Roman"/>
                          <a:cs typeface="Arial" pitchFamily="34" charset="0"/>
                        </a:rPr>
                        <a:t>m2</a:t>
                      </a:r>
                      <a:endParaRPr lang="en-GB" sz="2200" dirty="0">
                        <a:effectLst/>
                        <a:latin typeface="Arial" pitchFamily="34" charset="0"/>
                        <a:ea typeface="Times New Roman"/>
                        <a:cs typeface="Arial" pitchFamily="34" charset="0"/>
                      </a:endParaRPr>
                    </a:p>
                  </a:txBody>
                  <a:tcPr marL="74295" marR="74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35280">
                <a:tc>
                  <a:txBody>
                    <a:bodyPr/>
                    <a:lstStyle/>
                    <a:p>
                      <a:pPr algn="l">
                        <a:lnSpc>
                          <a:spcPct val="100000"/>
                        </a:lnSpc>
                        <a:spcBef>
                          <a:spcPts val="0"/>
                        </a:spcBef>
                        <a:spcAft>
                          <a:spcPts val="0"/>
                        </a:spcAft>
                      </a:pPr>
                      <a:r>
                        <a:rPr lang="en-GB" sz="2200">
                          <a:solidFill>
                            <a:srgbClr val="000000"/>
                          </a:solidFill>
                          <a:effectLst/>
                          <a:latin typeface="Arial" pitchFamily="34" charset="0"/>
                          <a:ea typeface="Times New Roman"/>
                          <a:cs typeface="Arial" pitchFamily="34" charset="0"/>
                        </a:rPr>
                        <a:t>Large industrial</a:t>
                      </a:r>
                      <a:endParaRPr lang="en-GB" sz="2200">
                        <a:effectLst/>
                        <a:latin typeface="Arial" pitchFamily="34" charset="0"/>
                        <a:ea typeface="Times New Roman"/>
                        <a:cs typeface="Arial" pitchFamily="34" charset="0"/>
                      </a:endParaRPr>
                    </a:p>
                  </a:txBody>
                  <a:tcPr marL="74295" marR="7429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0000"/>
                        </a:lnSpc>
                        <a:spcBef>
                          <a:spcPts val="0"/>
                        </a:spcBef>
                        <a:spcAft>
                          <a:spcPts val="0"/>
                        </a:spcAft>
                      </a:pPr>
                      <a:r>
                        <a:rPr lang="en-GB" sz="2200" dirty="0">
                          <a:solidFill>
                            <a:srgbClr val="000000"/>
                          </a:solidFill>
                          <a:effectLst/>
                          <a:latin typeface="Arial" pitchFamily="34" charset="0"/>
                          <a:ea typeface="Times New Roman"/>
                          <a:cs typeface="Arial" pitchFamily="34" charset="0"/>
                        </a:rPr>
                        <a:t>41</a:t>
                      </a:r>
                      <a:endParaRPr lang="en-GB" sz="2200" dirty="0">
                        <a:effectLst/>
                        <a:latin typeface="Arial" pitchFamily="34" charset="0"/>
                        <a:ea typeface="Times New Roman"/>
                        <a:cs typeface="Arial" pitchFamily="34" charset="0"/>
                      </a:endParaRPr>
                    </a:p>
                  </a:txBody>
                  <a:tcPr marL="74295" marR="7429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0000"/>
                        </a:lnSpc>
                        <a:spcBef>
                          <a:spcPts val="0"/>
                        </a:spcBef>
                        <a:spcAft>
                          <a:spcPts val="0"/>
                        </a:spcAft>
                      </a:pPr>
                      <a:r>
                        <a:rPr lang="en-GB" sz="2200">
                          <a:solidFill>
                            <a:srgbClr val="000000"/>
                          </a:solidFill>
                          <a:effectLst/>
                          <a:latin typeface="Arial" pitchFamily="34" charset="0"/>
                          <a:ea typeface="Times New Roman"/>
                          <a:cs typeface="Arial" pitchFamily="34" charset="0"/>
                        </a:rPr>
                        <a:t>7.0%</a:t>
                      </a:r>
                      <a:endParaRPr lang="en-GB" sz="2200">
                        <a:effectLst/>
                        <a:latin typeface="Arial" pitchFamily="34" charset="0"/>
                        <a:ea typeface="Times New Roman"/>
                        <a:cs typeface="Arial" pitchFamily="34" charset="0"/>
                      </a:endParaRPr>
                    </a:p>
                  </a:txBody>
                  <a:tcPr marL="74295" marR="7429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0000"/>
                        </a:lnSpc>
                        <a:spcBef>
                          <a:spcPts val="0"/>
                        </a:spcBef>
                        <a:spcAft>
                          <a:spcPts val="0"/>
                        </a:spcAft>
                      </a:pPr>
                      <a:r>
                        <a:rPr lang="en-GB" sz="2200" dirty="0">
                          <a:solidFill>
                            <a:srgbClr val="000000"/>
                          </a:solidFill>
                          <a:effectLst/>
                          <a:latin typeface="Arial" pitchFamily="34" charset="0"/>
                          <a:ea typeface="Times New Roman"/>
                          <a:cs typeface="Arial" pitchFamily="34" charset="0"/>
                        </a:rPr>
                        <a:t>586</a:t>
                      </a:r>
                      <a:endParaRPr lang="en-GB" sz="2200" dirty="0">
                        <a:effectLst/>
                        <a:latin typeface="Arial" pitchFamily="34" charset="0"/>
                        <a:ea typeface="Times New Roman"/>
                        <a:cs typeface="Arial" pitchFamily="34" charset="0"/>
                      </a:endParaRPr>
                    </a:p>
                  </a:txBody>
                  <a:tcPr marL="74295" marR="7429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35280">
                <a:tc>
                  <a:txBody>
                    <a:bodyPr/>
                    <a:lstStyle/>
                    <a:p>
                      <a:pPr algn="l">
                        <a:lnSpc>
                          <a:spcPct val="100000"/>
                        </a:lnSpc>
                        <a:spcBef>
                          <a:spcPts val="0"/>
                        </a:spcBef>
                        <a:spcAft>
                          <a:spcPts val="0"/>
                        </a:spcAft>
                      </a:pPr>
                      <a:r>
                        <a:rPr lang="en-GB" sz="2200" dirty="0">
                          <a:solidFill>
                            <a:srgbClr val="000000"/>
                          </a:solidFill>
                          <a:effectLst/>
                          <a:latin typeface="Arial" pitchFamily="34" charset="0"/>
                          <a:ea typeface="Times New Roman"/>
                          <a:cs typeface="Arial" pitchFamily="34" charset="0"/>
                        </a:rPr>
                        <a:t>Small industrial</a:t>
                      </a:r>
                      <a:endParaRPr lang="en-GB" sz="2200" dirty="0">
                        <a:effectLst/>
                        <a:latin typeface="Arial" pitchFamily="34" charset="0"/>
                        <a:ea typeface="Times New Roman"/>
                        <a:cs typeface="Arial" pitchFamily="34" charset="0"/>
                      </a:endParaRPr>
                    </a:p>
                  </a:txBody>
                  <a:tcPr marL="74295" marR="7429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0000"/>
                        </a:lnSpc>
                        <a:spcBef>
                          <a:spcPts val="0"/>
                        </a:spcBef>
                        <a:spcAft>
                          <a:spcPts val="0"/>
                        </a:spcAft>
                      </a:pPr>
                      <a:r>
                        <a:rPr lang="en-GB" sz="2200">
                          <a:solidFill>
                            <a:srgbClr val="000000"/>
                          </a:solidFill>
                          <a:effectLst/>
                          <a:latin typeface="Arial" pitchFamily="34" charset="0"/>
                          <a:ea typeface="Times New Roman"/>
                          <a:cs typeface="Arial" pitchFamily="34" charset="0"/>
                        </a:rPr>
                        <a:t>48</a:t>
                      </a:r>
                      <a:endParaRPr lang="en-GB" sz="2200">
                        <a:effectLst/>
                        <a:latin typeface="Arial" pitchFamily="34" charset="0"/>
                        <a:ea typeface="Times New Roman"/>
                        <a:cs typeface="Arial" pitchFamily="34" charset="0"/>
                      </a:endParaRPr>
                    </a:p>
                  </a:txBody>
                  <a:tcPr marL="74295" marR="7429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0000"/>
                        </a:lnSpc>
                        <a:spcBef>
                          <a:spcPts val="0"/>
                        </a:spcBef>
                        <a:spcAft>
                          <a:spcPts val="0"/>
                        </a:spcAft>
                      </a:pPr>
                      <a:r>
                        <a:rPr lang="en-GB" sz="2200">
                          <a:solidFill>
                            <a:srgbClr val="000000"/>
                          </a:solidFill>
                          <a:effectLst/>
                          <a:latin typeface="Arial" pitchFamily="34" charset="0"/>
                          <a:ea typeface="Times New Roman"/>
                          <a:cs typeface="Arial" pitchFamily="34" charset="0"/>
                        </a:rPr>
                        <a:t>7.0%</a:t>
                      </a:r>
                      <a:endParaRPr lang="en-GB" sz="2200">
                        <a:effectLst/>
                        <a:latin typeface="Arial" pitchFamily="34" charset="0"/>
                        <a:ea typeface="Times New Roman"/>
                        <a:cs typeface="Arial" pitchFamily="34" charset="0"/>
                      </a:endParaRPr>
                    </a:p>
                  </a:txBody>
                  <a:tcPr marL="74295" marR="7429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0000"/>
                        </a:lnSpc>
                        <a:spcBef>
                          <a:spcPts val="0"/>
                        </a:spcBef>
                        <a:spcAft>
                          <a:spcPts val="0"/>
                        </a:spcAft>
                      </a:pPr>
                      <a:r>
                        <a:rPr lang="en-GB" sz="2200" dirty="0">
                          <a:solidFill>
                            <a:srgbClr val="000000"/>
                          </a:solidFill>
                          <a:effectLst/>
                          <a:latin typeface="Arial" pitchFamily="34" charset="0"/>
                          <a:ea typeface="Times New Roman"/>
                          <a:cs typeface="Arial" pitchFamily="34" charset="0"/>
                        </a:rPr>
                        <a:t>686</a:t>
                      </a:r>
                      <a:endParaRPr lang="en-GB" sz="2200" dirty="0">
                        <a:effectLst/>
                        <a:latin typeface="Arial" pitchFamily="34" charset="0"/>
                        <a:ea typeface="Times New Roman"/>
                        <a:cs typeface="Arial" pitchFamily="34" charset="0"/>
                      </a:endParaRPr>
                    </a:p>
                  </a:txBody>
                  <a:tcPr marL="74295" marR="7429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35280">
                <a:tc>
                  <a:txBody>
                    <a:bodyPr/>
                    <a:lstStyle/>
                    <a:p>
                      <a:pPr algn="l">
                        <a:lnSpc>
                          <a:spcPct val="100000"/>
                        </a:lnSpc>
                        <a:spcBef>
                          <a:spcPts val="0"/>
                        </a:spcBef>
                        <a:spcAft>
                          <a:spcPts val="0"/>
                        </a:spcAft>
                      </a:pPr>
                      <a:r>
                        <a:rPr lang="en-GB" sz="2200" dirty="0">
                          <a:solidFill>
                            <a:srgbClr val="000000"/>
                          </a:solidFill>
                          <a:effectLst/>
                          <a:latin typeface="Arial" pitchFamily="34" charset="0"/>
                          <a:ea typeface="Times New Roman"/>
                          <a:cs typeface="Arial" pitchFamily="34" charset="0"/>
                        </a:rPr>
                        <a:t>Distribution </a:t>
                      </a:r>
                      <a:endParaRPr lang="en-GB" sz="2200" dirty="0">
                        <a:effectLst/>
                        <a:latin typeface="Arial" pitchFamily="34" charset="0"/>
                        <a:ea typeface="Times New Roman"/>
                        <a:cs typeface="Arial" pitchFamily="34" charset="0"/>
                      </a:endParaRPr>
                    </a:p>
                  </a:txBody>
                  <a:tcPr marL="74295" marR="7429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0000"/>
                        </a:lnSpc>
                        <a:spcBef>
                          <a:spcPts val="0"/>
                        </a:spcBef>
                        <a:spcAft>
                          <a:spcPts val="0"/>
                        </a:spcAft>
                      </a:pPr>
                      <a:r>
                        <a:rPr lang="en-GB" sz="2200" dirty="0">
                          <a:solidFill>
                            <a:srgbClr val="000000"/>
                          </a:solidFill>
                          <a:effectLst/>
                          <a:latin typeface="Arial" pitchFamily="34" charset="0"/>
                          <a:ea typeface="Times New Roman"/>
                          <a:cs typeface="Arial" pitchFamily="34" charset="0"/>
                        </a:rPr>
                        <a:t>50</a:t>
                      </a:r>
                      <a:endParaRPr lang="en-GB" sz="2200" dirty="0">
                        <a:effectLst/>
                        <a:latin typeface="Arial" pitchFamily="34" charset="0"/>
                        <a:ea typeface="Times New Roman"/>
                        <a:cs typeface="Arial" pitchFamily="34" charset="0"/>
                      </a:endParaRPr>
                    </a:p>
                  </a:txBody>
                  <a:tcPr marL="74295" marR="7429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0000"/>
                        </a:lnSpc>
                        <a:spcBef>
                          <a:spcPts val="0"/>
                        </a:spcBef>
                        <a:spcAft>
                          <a:spcPts val="0"/>
                        </a:spcAft>
                      </a:pPr>
                      <a:r>
                        <a:rPr lang="en-GB" sz="2200">
                          <a:solidFill>
                            <a:srgbClr val="000000"/>
                          </a:solidFill>
                          <a:effectLst/>
                          <a:latin typeface="Arial" pitchFamily="34" charset="0"/>
                          <a:ea typeface="Times New Roman"/>
                          <a:cs typeface="Arial" pitchFamily="34" charset="0"/>
                        </a:rPr>
                        <a:t>6.0%</a:t>
                      </a:r>
                      <a:endParaRPr lang="en-GB" sz="2200">
                        <a:effectLst/>
                        <a:latin typeface="Arial" pitchFamily="34" charset="0"/>
                        <a:ea typeface="Times New Roman"/>
                        <a:cs typeface="Arial" pitchFamily="34" charset="0"/>
                      </a:endParaRPr>
                    </a:p>
                  </a:txBody>
                  <a:tcPr marL="74295" marR="7429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0000"/>
                        </a:lnSpc>
                        <a:spcBef>
                          <a:spcPts val="0"/>
                        </a:spcBef>
                        <a:spcAft>
                          <a:spcPts val="0"/>
                        </a:spcAft>
                      </a:pPr>
                      <a:r>
                        <a:rPr lang="en-GB" sz="2200" dirty="0">
                          <a:solidFill>
                            <a:srgbClr val="000000"/>
                          </a:solidFill>
                          <a:effectLst/>
                          <a:latin typeface="Arial" pitchFamily="34" charset="0"/>
                          <a:ea typeface="Times New Roman"/>
                          <a:cs typeface="Arial" pitchFamily="34" charset="0"/>
                        </a:rPr>
                        <a:t>833</a:t>
                      </a:r>
                      <a:endParaRPr lang="en-GB" sz="2200" dirty="0">
                        <a:effectLst/>
                        <a:latin typeface="Arial" pitchFamily="34" charset="0"/>
                        <a:ea typeface="Times New Roman"/>
                        <a:cs typeface="Arial" pitchFamily="34" charset="0"/>
                      </a:endParaRPr>
                    </a:p>
                  </a:txBody>
                  <a:tcPr marL="74295" marR="7429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35280">
                <a:tc>
                  <a:txBody>
                    <a:bodyPr/>
                    <a:lstStyle/>
                    <a:p>
                      <a:pPr algn="l">
                        <a:lnSpc>
                          <a:spcPct val="100000"/>
                        </a:lnSpc>
                        <a:spcBef>
                          <a:spcPts val="0"/>
                        </a:spcBef>
                        <a:spcAft>
                          <a:spcPts val="0"/>
                        </a:spcAft>
                      </a:pPr>
                      <a:r>
                        <a:rPr lang="en-GB" sz="2200">
                          <a:solidFill>
                            <a:srgbClr val="000000"/>
                          </a:solidFill>
                          <a:effectLst/>
                          <a:latin typeface="Arial" pitchFamily="34" charset="0"/>
                          <a:ea typeface="Times New Roman"/>
                          <a:cs typeface="Arial" pitchFamily="34" charset="0"/>
                        </a:rPr>
                        <a:t>Large office</a:t>
                      </a:r>
                      <a:endParaRPr lang="en-GB" sz="2200">
                        <a:effectLst/>
                        <a:latin typeface="Arial" pitchFamily="34" charset="0"/>
                        <a:ea typeface="Times New Roman"/>
                        <a:cs typeface="Arial" pitchFamily="34" charset="0"/>
                      </a:endParaRPr>
                    </a:p>
                  </a:txBody>
                  <a:tcPr marL="74295" marR="7429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0000"/>
                        </a:lnSpc>
                        <a:spcBef>
                          <a:spcPts val="0"/>
                        </a:spcBef>
                        <a:spcAft>
                          <a:spcPts val="0"/>
                        </a:spcAft>
                      </a:pPr>
                      <a:r>
                        <a:rPr lang="en-GB" sz="2200" dirty="0">
                          <a:solidFill>
                            <a:srgbClr val="000000"/>
                          </a:solidFill>
                          <a:effectLst/>
                          <a:latin typeface="Arial" pitchFamily="34" charset="0"/>
                          <a:ea typeface="Times New Roman"/>
                          <a:cs typeface="Arial" pitchFamily="34" charset="0"/>
                        </a:rPr>
                        <a:t>93</a:t>
                      </a:r>
                      <a:endParaRPr lang="en-GB" sz="2200" dirty="0">
                        <a:effectLst/>
                        <a:latin typeface="Arial" pitchFamily="34" charset="0"/>
                        <a:ea typeface="Times New Roman"/>
                        <a:cs typeface="Arial" pitchFamily="34" charset="0"/>
                      </a:endParaRPr>
                    </a:p>
                  </a:txBody>
                  <a:tcPr marL="74295" marR="7429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0000"/>
                        </a:lnSpc>
                        <a:spcBef>
                          <a:spcPts val="0"/>
                        </a:spcBef>
                        <a:spcAft>
                          <a:spcPts val="0"/>
                        </a:spcAft>
                      </a:pPr>
                      <a:r>
                        <a:rPr lang="en-GB" sz="2200">
                          <a:solidFill>
                            <a:srgbClr val="000000"/>
                          </a:solidFill>
                          <a:effectLst/>
                          <a:latin typeface="Arial" pitchFamily="34" charset="0"/>
                          <a:ea typeface="Times New Roman"/>
                          <a:cs typeface="Arial" pitchFamily="34" charset="0"/>
                        </a:rPr>
                        <a:t>6.5%</a:t>
                      </a:r>
                      <a:endParaRPr lang="en-GB" sz="2200">
                        <a:effectLst/>
                        <a:latin typeface="Arial" pitchFamily="34" charset="0"/>
                        <a:ea typeface="Times New Roman"/>
                        <a:cs typeface="Arial" pitchFamily="34" charset="0"/>
                      </a:endParaRPr>
                    </a:p>
                  </a:txBody>
                  <a:tcPr marL="74295" marR="7429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0000"/>
                        </a:lnSpc>
                        <a:spcBef>
                          <a:spcPts val="0"/>
                        </a:spcBef>
                        <a:spcAft>
                          <a:spcPts val="0"/>
                        </a:spcAft>
                      </a:pPr>
                      <a:r>
                        <a:rPr lang="en-GB" sz="2200" dirty="0">
                          <a:solidFill>
                            <a:srgbClr val="000000"/>
                          </a:solidFill>
                          <a:effectLst/>
                          <a:latin typeface="Arial" pitchFamily="34" charset="0"/>
                          <a:ea typeface="Times New Roman"/>
                          <a:cs typeface="Arial" pitchFamily="34" charset="0"/>
                        </a:rPr>
                        <a:t>1,431</a:t>
                      </a:r>
                      <a:endParaRPr lang="en-GB" sz="2200" dirty="0">
                        <a:effectLst/>
                        <a:latin typeface="Arial" pitchFamily="34" charset="0"/>
                        <a:ea typeface="Times New Roman"/>
                        <a:cs typeface="Arial" pitchFamily="34" charset="0"/>
                      </a:endParaRPr>
                    </a:p>
                  </a:txBody>
                  <a:tcPr marL="74295" marR="7429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35280">
                <a:tc>
                  <a:txBody>
                    <a:bodyPr/>
                    <a:lstStyle/>
                    <a:p>
                      <a:pPr algn="l">
                        <a:lnSpc>
                          <a:spcPct val="100000"/>
                        </a:lnSpc>
                        <a:spcBef>
                          <a:spcPts val="0"/>
                        </a:spcBef>
                        <a:spcAft>
                          <a:spcPts val="0"/>
                        </a:spcAft>
                      </a:pPr>
                      <a:r>
                        <a:rPr lang="en-GB" sz="2200">
                          <a:solidFill>
                            <a:srgbClr val="000000"/>
                          </a:solidFill>
                          <a:effectLst/>
                          <a:latin typeface="Arial" pitchFamily="34" charset="0"/>
                          <a:ea typeface="Times New Roman"/>
                          <a:cs typeface="Arial" pitchFamily="34" charset="0"/>
                        </a:rPr>
                        <a:t>Small office</a:t>
                      </a:r>
                      <a:endParaRPr lang="en-GB" sz="2200">
                        <a:effectLst/>
                        <a:latin typeface="Arial" pitchFamily="34" charset="0"/>
                        <a:ea typeface="Times New Roman"/>
                        <a:cs typeface="Arial" pitchFamily="34" charset="0"/>
                      </a:endParaRPr>
                    </a:p>
                  </a:txBody>
                  <a:tcPr marL="74295" marR="7429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0000"/>
                        </a:lnSpc>
                        <a:spcBef>
                          <a:spcPts val="0"/>
                        </a:spcBef>
                        <a:spcAft>
                          <a:spcPts val="0"/>
                        </a:spcAft>
                      </a:pPr>
                      <a:r>
                        <a:rPr lang="en-GB" sz="2200" dirty="0">
                          <a:solidFill>
                            <a:srgbClr val="000000"/>
                          </a:solidFill>
                          <a:effectLst/>
                          <a:latin typeface="Arial" pitchFamily="34" charset="0"/>
                          <a:ea typeface="Times New Roman"/>
                          <a:cs typeface="Arial" pitchFamily="34" charset="0"/>
                        </a:rPr>
                        <a:t>100</a:t>
                      </a:r>
                      <a:endParaRPr lang="en-GB" sz="2200" dirty="0">
                        <a:effectLst/>
                        <a:latin typeface="Arial" pitchFamily="34" charset="0"/>
                        <a:ea typeface="Times New Roman"/>
                        <a:cs typeface="Arial" pitchFamily="34" charset="0"/>
                      </a:endParaRPr>
                    </a:p>
                  </a:txBody>
                  <a:tcPr marL="74295" marR="7429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0000"/>
                        </a:lnSpc>
                        <a:spcBef>
                          <a:spcPts val="0"/>
                        </a:spcBef>
                        <a:spcAft>
                          <a:spcPts val="0"/>
                        </a:spcAft>
                      </a:pPr>
                      <a:r>
                        <a:rPr lang="en-GB" sz="2200">
                          <a:solidFill>
                            <a:srgbClr val="000000"/>
                          </a:solidFill>
                          <a:effectLst/>
                          <a:latin typeface="Arial" pitchFamily="34" charset="0"/>
                          <a:ea typeface="Times New Roman"/>
                          <a:cs typeface="Arial" pitchFamily="34" charset="0"/>
                        </a:rPr>
                        <a:t>7.0%</a:t>
                      </a:r>
                      <a:endParaRPr lang="en-GB" sz="2200">
                        <a:effectLst/>
                        <a:latin typeface="Arial" pitchFamily="34" charset="0"/>
                        <a:ea typeface="Times New Roman"/>
                        <a:cs typeface="Arial" pitchFamily="34" charset="0"/>
                      </a:endParaRPr>
                    </a:p>
                  </a:txBody>
                  <a:tcPr marL="74295" marR="7429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0000"/>
                        </a:lnSpc>
                        <a:spcBef>
                          <a:spcPts val="0"/>
                        </a:spcBef>
                        <a:spcAft>
                          <a:spcPts val="0"/>
                        </a:spcAft>
                      </a:pPr>
                      <a:r>
                        <a:rPr lang="en-GB" sz="2200" dirty="0">
                          <a:solidFill>
                            <a:srgbClr val="000000"/>
                          </a:solidFill>
                          <a:effectLst/>
                          <a:latin typeface="Arial" pitchFamily="34" charset="0"/>
                          <a:ea typeface="Times New Roman"/>
                          <a:cs typeface="Arial" pitchFamily="34" charset="0"/>
                        </a:rPr>
                        <a:t>1,429</a:t>
                      </a:r>
                      <a:endParaRPr lang="en-GB" sz="2200" dirty="0">
                        <a:effectLst/>
                        <a:latin typeface="Arial" pitchFamily="34" charset="0"/>
                        <a:ea typeface="Times New Roman"/>
                        <a:cs typeface="Arial" pitchFamily="34" charset="0"/>
                      </a:endParaRPr>
                    </a:p>
                  </a:txBody>
                  <a:tcPr marL="74295" marR="7429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70560">
                <a:tc>
                  <a:txBody>
                    <a:bodyPr/>
                    <a:lstStyle/>
                    <a:p>
                      <a:pPr algn="l">
                        <a:lnSpc>
                          <a:spcPct val="100000"/>
                        </a:lnSpc>
                        <a:spcBef>
                          <a:spcPts val="0"/>
                        </a:spcBef>
                        <a:spcAft>
                          <a:spcPts val="0"/>
                        </a:spcAft>
                      </a:pPr>
                      <a:r>
                        <a:rPr lang="en-GB" sz="2200">
                          <a:solidFill>
                            <a:srgbClr val="000000"/>
                          </a:solidFill>
                          <a:effectLst/>
                          <a:latin typeface="Arial" pitchFamily="34" charset="0"/>
                          <a:ea typeface="Times New Roman"/>
                          <a:cs typeface="Arial" pitchFamily="34" charset="0"/>
                        </a:rPr>
                        <a:t>Large retail - Convenience</a:t>
                      </a:r>
                      <a:endParaRPr lang="en-GB" sz="2200">
                        <a:effectLst/>
                        <a:latin typeface="Arial" pitchFamily="34" charset="0"/>
                        <a:ea typeface="Times New Roman"/>
                        <a:cs typeface="Arial" pitchFamily="34" charset="0"/>
                      </a:endParaRPr>
                    </a:p>
                  </a:txBody>
                  <a:tcPr marL="74295" marR="7429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0000"/>
                        </a:lnSpc>
                        <a:spcBef>
                          <a:spcPts val="0"/>
                        </a:spcBef>
                        <a:spcAft>
                          <a:spcPts val="0"/>
                        </a:spcAft>
                      </a:pPr>
                      <a:r>
                        <a:rPr lang="en-GB" sz="2200" dirty="0">
                          <a:solidFill>
                            <a:srgbClr val="000000"/>
                          </a:solidFill>
                          <a:effectLst/>
                          <a:latin typeface="Arial" pitchFamily="34" charset="0"/>
                          <a:ea typeface="Times New Roman"/>
                          <a:cs typeface="Arial" pitchFamily="34" charset="0"/>
                        </a:rPr>
                        <a:t>130</a:t>
                      </a:r>
                      <a:endParaRPr lang="en-GB" sz="2200" dirty="0">
                        <a:effectLst/>
                        <a:latin typeface="Arial" pitchFamily="34" charset="0"/>
                        <a:ea typeface="Times New Roman"/>
                        <a:cs typeface="Arial" pitchFamily="34" charset="0"/>
                      </a:endParaRPr>
                    </a:p>
                  </a:txBody>
                  <a:tcPr marL="74295" marR="7429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0000"/>
                        </a:lnSpc>
                        <a:spcBef>
                          <a:spcPts val="0"/>
                        </a:spcBef>
                        <a:spcAft>
                          <a:spcPts val="0"/>
                        </a:spcAft>
                      </a:pPr>
                      <a:r>
                        <a:rPr lang="en-GB" sz="2200">
                          <a:solidFill>
                            <a:srgbClr val="000000"/>
                          </a:solidFill>
                          <a:effectLst/>
                          <a:latin typeface="Arial" pitchFamily="34" charset="0"/>
                          <a:ea typeface="Times New Roman"/>
                          <a:cs typeface="Arial" pitchFamily="34" charset="0"/>
                        </a:rPr>
                        <a:t>5.0%</a:t>
                      </a:r>
                      <a:endParaRPr lang="en-GB" sz="2200">
                        <a:effectLst/>
                        <a:latin typeface="Arial" pitchFamily="34" charset="0"/>
                        <a:ea typeface="Times New Roman"/>
                        <a:cs typeface="Arial" pitchFamily="34" charset="0"/>
                      </a:endParaRPr>
                    </a:p>
                  </a:txBody>
                  <a:tcPr marL="74295" marR="7429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0000"/>
                        </a:lnSpc>
                        <a:spcBef>
                          <a:spcPts val="0"/>
                        </a:spcBef>
                        <a:spcAft>
                          <a:spcPts val="0"/>
                        </a:spcAft>
                      </a:pPr>
                      <a:r>
                        <a:rPr lang="en-GB" sz="2200" dirty="0">
                          <a:solidFill>
                            <a:srgbClr val="000000"/>
                          </a:solidFill>
                          <a:effectLst/>
                          <a:latin typeface="Arial" pitchFamily="34" charset="0"/>
                          <a:ea typeface="Times New Roman"/>
                          <a:cs typeface="Arial" pitchFamily="34" charset="0"/>
                        </a:rPr>
                        <a:t>2,600</a:t>
                      </a:r>
                      <a:endParaRPr lang="en-GB" sz="2200" dirty="0">
                        <a:effectLst/>
                        <a:latin typeface="Arial" pitchFamily="34" charset="0"/>
                        <a:ea typeface="Times New Roman"/>
                        <a:cs typeface="Arial" pitchFamily="34" charset="0"/>
                      </a:endParaRPr>
                    </a:p>
                  </a:txBody>
                  <a:tcPr marL="74295" marR="7429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35280">
                <a:tc>
                  <a:txBody>
                    <a:bodyPr/>
                    <a:lstStyle/>
                    <a:p>
                      <a:pPr algn="l">
                        <a:lnSpc>
                          <a:spcPct val="100000"/>
                        </a:lnSpc>
                        <a:spcBef>
                          <a:spcPts val="0"/>
                        </a:spcBef>
                        <a:spcAft>
                          <a:spcPts val="0"/>
                        </a:spcAft>
                      </a:pPr>
                      <a:r>
                        <a:rPr lang="en-GB" sz="2200">
                          <a:solidFill>
                            <a:srgbClr val="000000"/>
                          </a:solidFill>
                          <a:effectLst/>
                          <a:latin typeface="Arial" pitchFamily="34" charset="0"/>
                          <a:ea typeface="Times New Roman"/>
                          <a:cs typeface="Arial" pitchFamily="34" charset="0"/>
                        </a:rPr>
                        <a:t>Large retail - Other</a:t>
                      </a:r>
                      <a:endParaRPr lang="en-GB" sz="2200">
                        <a:effectLst/>
                        <a:latin typeface="Arial" pitchFamily="34" charset="0"/>
                        <a:ea typeface="Times New Roman"/>
                        <a:cs typeface="Arial" pitchFamily="34" charset="0"/>
                      </a:endParaRPr>
                    </a:p>
                  </a:txBody>
                  <a:tcPr marL="74295" marR="7429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0000"/>
                        </a:lnSpc>
                        <a:spcBef>
                          <a:spcPts val="0"/>
                        </a:spcBef>
                        <a:spcAft>
                          <a:spcPts val="0"/>
                        </a:spcAft>
                      </a:pPr>
                      <a:r>
                        <a:rPr lang="en-GB" sz="2200" dirty="0">
                          <a:solidFill>
                            <a:srgbClr val="000000"/>
                          </a:solidFill>
                          <a:effectLst/>
                          <a:latin typeface="Arial" pitchFamily="34" charset="0"/>
                          <a:ea typeface="Times New Roman"/>
                          <a:cs typeface="Arial" pitchFamily="34" charset="0"/>
                        </a:rPr>
                        <a:t>120</a:t>
                      </a:r>
                      <a:endParaRPr lang="en-GB" sz="2200" dirty="0">
                        <a:effectLst/>
                        <a:latin typeface="Arial" pitchFamily="34" charset="0"/>
                        <a:ea typeface="Times New Roman"/>
                        <a:cs typeface="Arial" pitchFamily="34" charset="0"/>
                      </a:endParaRPr>
                    </a:p>
                  </a:txBody>
                  <a:tcPr marL="74295" marR="7429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0000"/>
                        </a:lnSpc>
                        <a:spcBef>
                          <a:spcPts val="0"/>
                        </a:spcBef>
                        <a:spcAft>
                          <a:spcPts val="0"/>
                        </a:spcAft>
                      </a:pPr>
                      <a:r>
                        <a:rPr lang="en-GB" sz="2200">
                          <a:solidFill>
                            <a:srgbClr val="000000"/>
                          </a:solidFill>
                          <a:effectLst/>
                          <a:latin typeface="Arial" pitchFamily="34" charset="0"/>
                          <a:ea typeface="Times New Roman"/>
                          <a:cs typeface="Arial" pitchFamily="34" charset="0"/>
                        </a:rPr>
                        <a:t>7.0%</a:t>
                      </a:r>
                      <a:endParaRPr lang="en-GB" sz="2200">
                        <a:effectLst/>
                        <a:latin typeface="Arial" pitchFamily="34" charset="0"/>
                        <a:ea typeface="Times New Roman"/>
                        <a:cs typeface="Arial" pitchFamily="34" charset="0"/>
                      </a:endParaRPr>
                    </a:p>
                  </a:txBody>
                  <a:tcPr marL="74295" marR="7429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0000"/>
                        </a:lnSpc>
                        <a:spcBef>
                          <a:spcPts val="0"/>
                        </a:spcBef>
                        <a:spcAft>
                          <a:spcPts val="0"/>
                        </a:spcAft>
                      </a:pPr>
                      <a:r>
                        <a:rPr lang="en-GB" sz="2200" dirty="0">
                          <a:solidFill>
                            <a:srgbClr val="000000"/>
                          </a:solidFill>
                          <a:effectLst/>
                          <a:latin typeface="Arial" pitchFamily="34" charset="0"/>
                          <a:ea typeface="Times New Roman"/>
                          <a:cs typeface="Arial" pitchFamily="34" charset="0"/>
                        </a:rPr>
                        <a:t>1,714</a:t>
                      </a:r>
                      <a:endParaRPr lang="en-GB" sz="2200" dirty="0">
                        <a:effectLst/>
                        <a:latin typeface="Arial" pitchFamily="34" charset="0"/>
                        <a:ea typeface="Times New Roman"/>
                        <a:cs typeface="Arial" pitchFamily="34" charset="0"/>
                      </a:endParaRPr>
                    </a:p>
                  </a:txBody>
                  <a:tcPr marL="74295" marR="7429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35280">
                <a:tc>
                  <a:txBody>
                    <a:bodyPr/>
                    <a:lstStyle/>
                    <a:p>
                      <a:pPr algn="l">
                        <a:lnSpc>
                          <a:spcPct val="100000"/>
                        </a:lnSpc>
                        <a:spcBef>
                          <a:spcPts val="0"/>
                        </a:spcBef>
                        <a:spcAft>
                          <a:spcPts val="0"/>
                        </a:spcAft>
                      </a:pPr>
                      <a:r>
                        <a:rPr lang="en-GB" sz="2200">
                          <a:solidFill>
                            <a:srgbClr val="000000"/>
                          </a:solidFill>
                          <a:effectLst/>
                          <a:latin typeface="Arial" pitchFamily="34" charset="0"/>
                          <a:ea typeface="Times New Roman"/>
                          <a:cs typeface="Arial" pitchFamily="34" charset="0"/>
                        </a:rPr>
                        <a:t>Small Retail</a:t>
                      </a:r>
                      <a:endParaRPr lang="en-GB" sz="2200">
                        <a:effectLst/>
                        <a:latin typeface="Arial" pitchFamily="34" charset="0"/>
                        <a:ea typeface="Times New Roman"/>
                        <a:cs typeface="Arial" pitchFamily="34" charset="0"/>
                      </a:endParaRPr>
                    </a:p>
                  </a:txBody>
                  <a:tcPr marL="74295" marR="7429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0000"/>
                        </a:lnSpc>
                        <a:spcBef>
                          <a:spcPts val="0"/>
                        </a:spcBef>
                        <a:spcAft>
                          <a:spcPts val="0"/>
                        </a:spcAft>
                      </a:pPr>
                      <a:r>
                        <a:rPr lang="en-GB" sz="2200" dirty="0">
                          <a:solidFill>
                            <a:srgbClr val="000000"/>
                          </a:solidFill>
                          <a:effectLst/>
                          <a:latin typeface="Arial" pitchFamily="34" charset="0"/>
                          <a:ea typeface="Times New Roman"/>
                          <a:cs typeface="Arial" pitchFamily="34" charset="0"/>
                        </a:rPr>
                        <a:t>105</a:t>
                      </a:r>
                      <a:endParaRPr lang="en-GB" sz="2200" dirty="0">
                        <a:effectLst/>
                        <a:latin typeface="Arial" pitchFamily="34" charset="0"/>
                        <a:ea typeface="Times New Roman"/>
                        <a:cs typeface="Arial" pitchFamily="34" charset="0"/>
                      </a:endParaRPr>
                    </a:p>
                  </a:txBody>
                  <a:tcPr marL="74295" marR="7429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0000"/>
                        </a:lnSpc>
                        <a:spcBef>
                          <a:spcPts val="0"/>
                        </a:spcBef>
                        <a:spcAft>
                          <a:spcPts val="0"/>
                        </a:spcAft>
                      </a:pPr>
                      <a:r>
                        <a:rPr lang="en-GB" sz="2200" dirty="0">
                          <a:solidFill>
                            <a:srgbClr val="000000"/>
                          </a:solidFill>
                          <a:effectLst/>
                          <a:latin typeface="Arial" pitchFamily="34" charset="0"/>
                          <a:ea typeface="Times New Roman"/>
                          <a:cs typeface="Arial" pitchFamily="34" charset="0"/>
                        </a:rPr>
                        <a:t>7.0%</a:t>
                      </a:r>
                      <a:endParaRPr lang="en-GB" sz="2200" dirty="0">
                        <a:effectLst/>
                        <a:latin typeface="Arial" pitchFamily="34" charset="0"/>
                        <a:ea typeface="Times New Roman"/>
                        <a:cs typeface="Arial" pitchFamily="34" charset="0"/>
                      </a:endParaRPr>
                    </a:p>
                  </a:txBody>
                  <a:tcPr marL="74295" marR="7429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0000"/>
                        </a:lnSpc>
                        <a:spcBef>
                          <a:spcPts val="0"/>
                        </a:spcBef>
                        <a:spcAft>
                          <a:spcPts val="0"/>
                        </a:spcAft>
                      </a:pPr>
                      <a:r>
                        <a:rPr lang="en-GB" sz="2200" dirty="0">
                          <a:solidFill>
                            <a:srgbClr val="000000"/>
                          </a:solidFill>
                          <a:effectLst/>
                          <a:latin typeface="Arial" pitchFamily="34" charset="0"/>
                          <a:ea typeface="Times New Roman"/>
                          <a:cs typeface="Arial" pitchFamily="34" charset="0"/>
                        </a:rPr>
                        <a:t>1,500</a:t>
                      </a:r>
                      <a:endParaRPr lang="en-GB" sz="2200" dirty="0">
                        <a:effectLst/>
                        <a:latin typeface="Arial" pitchFamily="34" charset="0"/>
                        <a:ea typeface="Times New Roman"/>
                        <a:cs typeface="Arial" pitchFamily="34" charset="0"/>
                      </a:endParaRPr>
                    </a:p>
                  </a:txBody>
                  <a:tcPr marL="74295" marR="7429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35280">
                <a:tc>
                  <a:txBody>
                    <a:bodyPr/>
                    <a:lstStyle/>
                    <a:p>
                      <a:pPr algn="l">
                        <a:lnSpc>
                          <a:spcPct val="100000"/>
                        </a:lnSpc>
                        <a:spcBef>
                          <a:spcPts val="0"/>
                        </a:spcBef>
                        <a:spcAft>
                          <a:spcPts val="0"/>
                        </a:spcAft>
                      </a:pPr>
                      <a:r>
                        <a:rPr lang="en-GB" sz="2200">
                          <a:solidFill>
                            <a:srgbClr val="000000"/>
                          </a:solidFill>
                          <a:effectLst/>
                          <a:latin typeface="Arial" pitchFamily="34" charset="0"/>
                          <a:ea typeface="Times New Roman"/>
                          <a:cs typeface="Arial" pitchFamily="34" charset="0"/>
                        </a:rPr>
                        <a:t>Leicester Shops</a:t>
                      </a:r>
                      <a:endParaRPr lang="en-GB" sz="2200">
                        <a:effectLst/>
                        <a:latin typeface="Arial" pitchFamily="34" charset="0"/>
                        <a:ea typeface="Times New Roman"/>
                        <a:cs typeface="Arial" pitchFamily="34" charset="0"/>
                      </a:endParaRPr>
                    </a:p>
                  </a:txBody>
                  <a:tcPr marL="74295" marR="7429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0000"/>
                        </a:lnSpc>
                        <a:spcBef>
                          <a:spcPts val="0"/>
                        </a:spcBef>
                        <a:spcAft>
                          <a:spcPts val="0"/>
                        </a:spcAft>
                      </a:pPr>
                      <a:r>
                        <a:rPr lang="en-GB" sz="2200" dirty="0">
                          <a:solidFill>
                            <a:srgbClr val="000000"/>
                          </a:solidFill>
                          <a:effectLst/>
                          <a:latin typeface="Arial" pitchFamily="34" charset="0"/>
                          <a:ea typeface="Times New Roman"/>
                          <a:cs typeface="Arial" pitchFamily="34" charset="0"/>
                        </a:rPr>
                        <a:t>236</a:t>
                      </a:r>
                      <a:endParaRPr lang="en-GB" sz="2200" dirty="0">
                        <a:effectLst/>
                        <a:latin typeface="Arial" pitchFamily="34" charset="0"/>
                        <a:ea typeface="Times New Roman"/>
                        <a:cs typeface="Arial" pitchFamily="34" charset="0"/>
                      </a:endParaRPr>
                    </a:p>
                  </a:txBody>
                  <a:tcPr marL="74295" marR="7429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0000"/>
                        </a:lnSpc>
                        <a:spcBef>
                          <a:spcPts val="0"/>
                        </a:spcBef>
                        <a:spcAft>
                          <a:spcPts val="0"/>
                        </a:spcAft>
                      </a:pPr>
                      <a:r>
                        <a:rPr lang="en-GB" sz="2200" dirty="0">
                          <a:solidFill>
                            <a:srgbClr val="000000"/>
                          </a:solidFill>
                          <a:effectLst/>
                          <a:latin typeface="Arial" pitchFamily="34" charset="0"/>
                          <a:ea typeface="Times New Roman"/>
                          <a:cs typeface="Arial" pitchFamily="34" charset="0"/>
                        </a:rPr>
                        <a:t>7.0%</a:t>
                      </a:r>
                      <a:endParaRPr lang="en-GB" sz="2200" dirty="0">
                        <a:effectLst/>
                        <a:latin typeface="Arial" pitchFamily="34" charset="0"/>
                        <a:ea typeface="Times New Roman"/>
                        <a:cs typeface="Arial" pitchFamily="34" charset="0"/>
                      </a:endParaRPr>
                    </a:p>
                  </a:txBody>
                  <a:tcPr marL="74295" marR="7429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0000"/>
                        </a:lnSpc>
                        <a:spcBef>
                          <a:spcPts val="0"/>
                        </a:spcBef>
                        <a:spcAft>
                          <a:spcPts val="0"/>
                        </a:spcAft>
                      </a:pPr>
                      <a:r>
                        <a:rPr lang="en-GB" sz="2200" dirty="0">
                          <a:solidFill>
                            <a:srgbClr val="000000"/>
                          </a:solidFill>
                          <a:effectLst/>
                          <a:latin typeface="Arial" pitchFamily="34" charset="0"/>
                          <a:ea typeface="Times New Roman"/>
                          <a:cs typeface="Arial" pitchFamily="34" charset="0"/>
                        </a:rPr>
                        <a:t>3,371</a:t>
                      </a:r>
                      <a:endParaRPr lang="en-GB" sz="2200" dirty="0">
                        <a:effectLst/>
                        <a:latin typeface="Arial" pitchFamily="34" charset="0"/>
                        <a:ea typeface="Times New Roman"/>
                        <a:cs typeface="Arial" pitchFamily="34" charset="0"/>
                      </a:endParaRPr>
                    </a:p>
                  </a:txBody>
                  <a:tcPr marL="74295" marR="7429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35280">
                <a:tc>
                  <a:txBody>
                    <a:bodyPr/>
                    <a:lstStyle/>
                    <a:p>
                      <a:pPr algn="l">
                        <a:lnSpc>
                          <a:spcPct val="100000"/>
                        </a:lnSpc>
                        <a:spcBef>
                          <a:spcPts val="0"/>
                        </a:spcBef>
                        <a:spcAft>
                          <a:spcPts val="0"/>
                        </a:spcAft>
                      </a:pPr>
                      <a:r>
                        <a:rPr lang="en-GB" sz="2200">
                          <a:solidFill>
                            <a:srgbClr val="000000"/>
                          </a:solidFill>
                          <a:effectLst/>
                          <a:latin typeface="Arial" pitchFamily="34" charset="0"/>
                          <a:ea typeface="Times New Roman"/>
                          <a:cs typeface="Arial" pitchFamily="34" charset="0"/>
                        </a:rPr>
                        <a:t>Other Shops</a:t>
                      </a:r>
                      <a:endParaRPr lang="en-GB" sz="2200">
                        <a:effectLst/>
                        <a:latin typeface="Arial" pitchFamily="34" charset="0"/>
                        <a:ea typeface="Times New Roman"/>
                        <a:cs typeface="Arial" pitchFamily="34" charset="0"/>
                      </a:endParaRPr>
                    </a:p>
                  </a:txBody>
                  <a:tcPr marL="74295" marR="7429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0000"/>
                        </a:lnSpc>
                        <a:spcBef>
                          <a:spcPts val="0"/>
                        </a:spcBef>
                        <a:spcAft>
                          <a:spcPts val="0"/>
                        </a:spcAft>
                      </a:pPr>
                      <a:r>
                        <a:rPr lang="en-GB" sz="2200">
                          <a:solidFill>
                            <a:srgbClr val="000000"/>
                          </a:solidFill>
                          <a:effectLst/>
                          <a:latin typeface="Arial" pitchFamily="34" charset="0"/>
                          <a:ea typeface="Times New Roman"/>
                          <a:cs typeface="Arial" pitchFamily="34" charset="0"/>
                        </a:rPr>
                        <a:t>150</a:t>
                      </a:r>
                      <a:endParaRPr lang="en-GB" sz="2200">
                        <a:effectLst/>
                        <a:latin typeface="Arial" pitchFamily="34" charset="0"/>
                        <a:ea typeface="Times New Roman"/>
                        <a:cs typeface="Arial" pitchFamily="34" charset="0"/>
                      </a:endParaRPr>
                    </a:p>
                  </a:txBody>
                  <a:tcPr marL="74295" marR="7429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0000"/>
                        </a:lnSpc>
                        <a:spcBef>
                          <a:spcPts val="0"/>
                        </a:spcBef>
                        <a:spcAft>
                          <a:spcPts val="0"/>
                        </a:spcAft>
                      </a:pPr>
                      <a:r>
                        <a:rPr lang="en-GB" sz="2200" dirty="0">
                          <a:solidFill>
                            <a:srgbClr val="000000"/>
                          </a:solidFill>
                          <a:effectLst/>
                          <a:latin typeface="Arial" pitchFamily="34" charset="0"/>
                          <a:ea typeface="Times New Roman"/>
                          <a:cs typeface="Arial" pitchFamily="34" charset="0"/>
                        </a:rPr>
                        <a:t>11.0%</a:t>
                      </a:r>
                      <a:endParaRPr lang="en-GB" sz="2200" dirty="0">
                        <a:effectLst/>
                        <a:latin typeface="Arial" pitchFamily="34" charset="0"/>
                        <a:ea typeface="Times New Roman"/>
                        <a:cs typeface="Arial" pitchFamily="34" charset="0"/>
                      </a:endParaRPr>
                    </a:p>
                  </a:txBody>
                  <a:tcPr marL="74295" marR="7429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0000"/>
                        </a:lnSpc>
                        <a:spcBef>
                          <a:spcPts val="0"/>
                        </a:spcBef>
                        <a:spcAft>
                          <a:spcPts val="0"/>
                        </a:spcAft>
                      </a:pPr>
                      <a:r>
                        <a:rPr lang="en-GB" sz="2200" dirty="0">
                          <a:solidFill>
                            <a:srgbClr val="000000"/>
                          </a:solidFill>
                          <a:effectLst/>
                          <a:latin typeface="Arial" pitchFamily="34" charset="0"/>
                          <a:ea typeface="Times New Roman"/>
                          <a:cs typeface="Arial" pitchFamily="34" charset="0"/>
                        </a:rPr>
                        <a:t>1,364</a:t>
                      </a:r>
                      <a:endParaRPr lang="en-GB" sz="2200" dirty="0">
                        <a:effectLst/>
                        <a:latin typeface="Arial" pitchFamily="34" charset="0"/>
                        <a:ea typeface="Times New Roman"/>
                        <a:cs typeface="Arial" pitchFamily="34" charset="0"/>
                      </a:endParaRPr>
                    </a:p>
                  </a:txBody>
                  <a:tcPr marL="74295" marR="7429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35280">
                <a:tc>
                  <a:txBody>
                    <a:bodyPr/>
                    <a:lstStyle/>
                    <a:p>
                      <a:pPr algn="l">
                        <a:lnSpc>
                          <a:spcPct val="100000"/>
                        </a:lnSpc>
                        <a:spcBef>
                          <a:spcPts val="0"/>
                        </a:spcBef>
                        <a:spcAft>
                          <a:spcPts val="0"/>
                        </a:spcAft>
                      </a:pPr>
                      <a:r>
                        <a:rPr lang="en-GB" sz="2200">
                          <a:solidFill>
                            <a:srgbClr val="000000"/>
                          </a:solidFill>
                          <a:effectLst/>
                          <a:latin typeface="Arial" pitchFamily="34" charset="0"/>
                          <a:ea typeface="Times New Roman"/>
                          <a:cs typeface="Arial" pitchFamily="34" charset="0"/>
                        </a:rPr>
                        <a:t>Hotels</a:t>
                      </a:r>
                      <a:endParaRPr lang="en-GB" sz="2200">
                        <a:effectLst/>
                        <a:latin typeface="Arial" pitchFamily="34" charset="0"/>
                        <a:ea typeface="Times New Roman"/>
                        <a:cs typeface="Arial" pitchFamily="34" charset="0"/>
                      </a:endParaRPr>
                    </a:p>
                  </a:txBody>
                  <a:tcPr marL="74295" marR="7429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0000"/>
                        </a:lnSpc>
                        <a:spcBef>
                          <a:spcPts val="0"/>
                        </a:spcBef>
                        <a:spcAft>
                          <a:spcPts val="0"/>
                        </a:spcAft>
                      </a:pPr>
                      <a:r>
                        <a:rPr lang="en-GB" sz="2200">
                          <a:solidFill>
                            <a:srgbClr val="000000"/>
                          </a:solidFill>
                          <a:effectLst/>
                          <a:latin typeface="Arial" pitchFamily="34" charset="0"/>
                          <a:ea typeface="Times New Roman"/>
                          <a:cs typeface="Arial" pitchFamily="34" charset="0"/>
                        </a:rPr>
                        <a:t> </a:t>
                      </a:r>
                      <a:endParaRPr lang="en-GB" sz="2200">
                        <a:effectLst/>
                        <a:latin typeface="Arial" pitchFamily="34" charset="0"/>
                        <a:ea typeface="Times New Roman"/>
                        <a:cs typeface="Arial" pitchFamily="34" charset="0"/>
                      </a:endParaRPr>
                    </a:p>
                  </a:txBody>
                  <a:tcPr marL="74295" marR="7429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0000"/>
                        </a:lnSpc>
                        <a:spcBef>
                          <a:spcPts val="0"/>
                        </a:spcBef>
                        <a:spcAft>
                          <a:spcPts val="0"/>
                        </a:spcAft>
                      </a:pPr>
                      <a:r>
                        <a:rPr lang="en-GB" sz="2200" dirty="0">
                          <a:solidFill>
                            <a:srgbClr val="000000"/>
                          </a:solidFill>
                          <a:effectLst/>
                          <a:latin typeface="Arial" pitchFamily="34" charset="0"/>
                          <a:ea typeface="Times New Roman"/>
                          <a:cs typeface="Arial" pitchFamily="34" charset="0"/>
                        </a:rPr>
                        <a:t>6.5%</a:t>
                      </a:r>
                      <a:endParaRPr lang="en-GB" sz="2200" dirty="0">
                        <a:effectLst/>
                        <a:latin typeface="Arial" pitchFamily="34" charset="0"/>
                        <a:ea typeface="Times New Roman"/>
                        <a:cs typeface="Arial" pitchFamily="34" charset="0"/>
                      </a:endParaRPr>
                    </a:p>
                  </a:txBody>
                  <a:tcPr marL="74295" marR="7429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0000"/>
                        </a:lnSpc>
                        <a:spcBef>
                          <a:spcPts val="0"/>
                        </a:spcBef>
                        <a:spcAft>
                          <a:spcPts val="0"/>
                        </a:spcAft>
                      </a:pPr>
                      <a:r>
                        <a:rPr lang="en-GB" sz="2200" dirty="0">
                          <a:solidFill>
                            <a:srgbClr val="000000"/>
                          </a:solidFill>
                          <a:effectLst/>
                          <a:latin typeface="Arial" pitchFamily="34" charset="0"/>
                          <a:ea typeface="Times New Roman"/>
                          <a:cs typeface="Arial" pitchFamily="34" charset="0"/>
                        </a:rPr>
                        <a:t>2,150</a:t>
                      </a:r>
                      <a:endParaRPr lang="en-GB" sz="2200" dirty="0">
                        <a:effectLst/>
                        <a:latin typeface="Arial" pitchFamily="34" charset="0"/>
                        <a:ea typeface="Times New Roman"/>
                        <a:cs typeface="Arial" pitchFamily="34" charset="0"/>
                      </a:endParaRPr>
                    </a:p>
                  </a:txBody>
                  <a:tcPr marL="74295" marR="7429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35280">
                <a:tc>
                  <a:txBody>
                    <a:bodyPr/>
                    <a:lstStyle/>
                    <a:p>
                      <a:pPr algn="l">
                        <a:lnSpc>
                          <a:spcPct val="100000"/>
                        </a:lnSpc>
                        <a:spcBef>
                          <a:spcPts val="0"/>
                        </a:spcBef>
                        <a:spcAft>
                          <a:spcPts val="0"/>
                        </a:spcAft>
                      </a:pPr>
                      <a:r>
                        <a:rPr lang="en-GB" sz="2200">
                          <a:solidFill>
                            <a:srgbClr val="000000"/>
                          </a:solidFill>
                          <a:effectLst/>
                          <a:latin typeface="Arial" pitchFamily="34" charset="0"/>
                          <a:ea typeface="Times New Roman"/>
                          <a:cs typeface="Arial" pitchFamily="34" charset="0"/>
                        </a:rPr>
                        <a:t>Student Halls</a:t>
                      </a:r>
                      <a:endParaRPr lang="en-GB" sz="2200">
                        <a:effectLst/>
                        <a:latin typeface="Arial" pitchFamily="34" charset="0"/>
                        <a:ea typeface="Times New Roman"/>
                        <a:cs typeface="Arial" pitchFamily="34" charset="0"/>
                      </a:endParaRPr>
                    </a:p>
                  </a:txBody>
                  <a:tcPr marL="74295" marR="7429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0000"/>
                        </a:lnSpc>
                        <a:spcBef>
                          <a:spcPts val="0"/>
                        </a:spcBef>
                        <a:spcAft>
                          <a:spcPts val="0"/>
                        </a:spcAft>
                      </a:pPr>
                      <a:r>
                        <a:rPr lang="en-GB" sz="2200">
                          <a:solidFill>
                            <a:srgbClr val="000000"/>
                          </a:solidFill>
                          <a:effectLst/>
                          <a:latin typeface="Arial" pitchFamily="34" charset="0"/>
                          <a:ea typeface="Times New Roman"/>
                          <a:cs typeface="Arial" pitchFamily="34" charset="0"/>
                        </a:rPr>
                        <a:t> </a:t>
                      </a:r>
                      <a:endParaRPr lang="en-GB" sz="2200">
                        <a:effectLst/>
                        <a:latin typeface="Arial" pitchFamily="34" charset="0"/>
                        <a:ea typeface="Times New Roman"/>
                        <a:cs typeface="Arial" pitchFamily="34" charset="0"/>
                      </a:endParaRPr>
                    </a:p>
                  </a:txBody>
                  <a:tcPr marL="74295" marR="7429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0000"/>
                        </a:lnSpc>
                        <a:spcBef>
                          <a:spcPts val="0"/>
                        </a:spcBef>
                        <a:spcAft>
                          <a:spcPts val="0"/>
                        </a:spcAft>
                      </a:pPr>
                      <a:r>
                        <a:rPr lang="en-GB" sz="2200" dirty="0">
                          <a:solidFill>
                            <a:srgbClr val="000000"/>
                          </a:solidFill>
                          <a:effectLst/>
                          <a:latin typeface="Arial" pitchFamily="34" charset="0"/>
                          <a:ea typeface="Times New Roman"/>
                          <a:cs typeface="Arial" pitchFamily="34" charset="0"/>
                        </a:rPr>
                        <a:t>6.5%</a:t>
                      </a:r>
                      <a:endParaRPr lang="en-GB" sz="2200" dirty="0">
                        <a:effectLst/>
                        <a:latin typeface="Arial" pitchFamily="34" charset="0"/>
                        <a:ea typeface="Times New Roman"/>
                        <a:cs typeface="Arial" pitchFamily="34" charset="0"/>
                      </a:endParaRPr>
                    </a:p>
                  </a:txBody>
                  <a:tcPr marL="74295" marR="7429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0000"/>
                        </a:lnSpc>
                        <a:spcBef>
                          <a:spcPts val="0"/>
                        </a:spcBef>
                        <a:spcAft>
                          <a:spcPts val="0"/>
                        </a:spcAft>
                      </a:pPr>
                      <a:r>
                        <a:rPr lang="en-GB" sz="2200" dirty="0">
                          <a:solidFill>
                            <a:srgbClr val="000000"/>
                          </a:solidFill>
                          <a:effectLst/>
                          <a:latin typeface="Arial" pitchFamily="34" charset="0"/>
                          <a:ea typeface="Times New Roman"/>
                          <a:cs typeface="Arial" pitchFamily="34" charset="0"/>
                        </a:rPr>
                        <a:t>2,225</a:t>
                      </a:r>
                      <a:endParaRPr lang="en-GB" sz="2200" dirty="0">
                        <a:effectLst/>
                        <a:latin typeface="Arial" pitchFamily="34" charset="0"/>
                        <a:ea typeface="Times New Roman"/>
                        <a:cs typeface="Arial" pitchFamily="34" charset="0"/>
                      </a:endParaRPr>
                    </a:p>
                  </a:txBody>
                  <a:tcPr marL="74295" marR="7429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35280">
                <a:tc>
                  <a:txBody>
                    <a:bodyPr/>
                    <a:lstStyle/>
                    <a:p>
                      <a:pPr algn="l">
                        <a:lnSpc>
                          <a:spcPct val="100000"/>
                        </a:lnSpc>
                        <a:spcBef>
                          <a:spcPts val="0"/>
                        </a:spcBef>
                        <a:spcAft>
                          <a:spcPts val="0"/>
                        </a:spcAft>
                      </a:pPr>
                      <a:r>
                        <a:rPr lang="en-GB" sz="2200" dirty="0">
                          <a:solidFill>
                            <a:srgbClr val="000000"/>
                          </a:solidFill>
                          <a:effectLst/>
                          <a:latin typeface="Arial" pitchFamily="34" charset="0"/>
                          <a:ea typeface="Times New Roman"/>
                          <a:cs typeface="Arial" pitchFamily="34" charset="0"/>
                        </a:rPr>
                        <a:t>Leisure</a:t>
                      </a:r>
                      <a:endParaRPr lang="en-GB" sz="2200" dirty="0">
                        <a:effectLst/>
                        <a:latin typeface="Arial" pitchFamily="34" charset="0"/>
                        <a:ea typeface="Times New Roman"/>
                        <a:cs typeface="Arial" pitchFamily="34" charset="0"/>
                      </a:endParaRPr>
                    </a:p>
                  </a:txBody>
                  <a:tcPr marL="74295" marR="7429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0000"/>
                        </a:lnSpc>
                        <a:spcBef>
                          <a:spcPts val="0"/>
                        </a:spcBef>
                        <a:spcAft>
                          <a:spcPts val="0"/>
                        </a:spcAft>
                      </a:pPr>
                      <a:r>
                        <a:rPr lang="en-GB" sz="2200">
                          <a:solidFill>
                            <a:srgbClr val="000000"/>
                          </a:solidFill>
                          <a:effectLst/>
                          <a:latin typeface="Arial" pitchFamily="34" charset="0"/>
                          <a:ea typeface="Times New Roman"/>
                          <a:cs typeface="Arial" pitchFamily="34" charset="0"/>
                        </a:rPr>
                        <a:t>75</a:t>
                      </a:r>
                      <a:endParaRPr lang="en-GB" sz="2200">
                        <a:effectLst/>
                        <a:latin typeface="Arial" pitchFamily="34" charset="0"/>
                        <a:ea typeface="Times New Roman"/>
                        <a:cs typeface="Arial" pitchFamily="34" charset="0"/>
                      </a:endParaRPr>
                    </a:p>
                  </a:txBody>
                  <a:tcPr marL="74295" marR="7429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0000"/>
                        </a:lnSpc>
                        <a:spcBef>
                          <a:spcPts val="0"/>
                        </a:spcBef>
                        <a:spcAft>
                          <a:spcPts val="0"/>
                        </a:spcAft>
                      </a:pPr>
                      <a:r>
                        <a:rPr lang="en-GB" sz="2200" dirty="0">
                          <a:solidFill>
                            <a:srgbClr val="000000"/>
                          </a:solidFill>
                          <a:effectLst/>
                          <a:latin typeface="Arial" pitchFamily="34" charset="0"/>
                          <a:ea typeface="Times New Roman"/>
                          <a:cs typeface="Arial" pitchFamily="34" charset="0"/>
                        </a:rPr>
                        <a:t>8.0%</a:t>
                      </a:r>
                      <a:endParaRPr lang="en-GB" sz="2200" dirty="0">
                        <a:effectLst/>
                        <a:latin typeface="Arial" pitchFamily="34" charset="0"/>
                        <a:ea typeface="Times New Roman"/>
                        <a:cs typeface="Arial" pitchFamily="34" charset="0"/>
                      </a:endParaRPr>
                    </a:p>
                  </a:txBody>
                  <a:tcPr marL="74295" marR="7429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0000"/>
                        </a:lnSpc>
                        <a:spcBef>
                          <a:spcPts val="0"/>
                        </a:spcBef>
                        <a:spcAft>
                          <a:spcPts val="0"/>
                        </a:spcAft>
                      </a:pPr>
                      <a:r>
                        <a:rPr lang="en-GB" sz="2200" dirty="0">
                          <a:solidFill>
                            <a:srgbClr val="000000"/>
                          </a:solidFill>
                          <a:effectLst/>
                          <a:latin typeface="Arial" pitchFamily="34" charset="0"/>
                          <a:ea typeface="Times New Roman"/>
                          <a:cs typeface="Arial" pitchFamily="34" charset="0"/>
                        </a:rPr>
                        <a:t>938</a:t>
                      </a:r>
                      <a:endParaRPr lang="en-GB" sz="2200" dirty="0">
                        <a:effectLst/>
                        <a:latin typeface="Arial" pitchFamily="34" charset="0"/>
                        <a:ea typeface="Times New Roman"/>
                        <a:cs typeface="Arial" pitchFamily="34" charset="0"/>
                      </a:endParaRPr>
                    </a:p>
                  </a:txBody>
                  <a:tcPr marL="74295" marR="7429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402620722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itle 1"/>
          <p:cNvSpPr>
            <a:spLocks noGrp="1"/>
          </p:cNvSpPr>
          <p:nvPr>
            <p:ph type="title"/>
          </p:nvPr>
        </p:nvSpPr>
        <p:spPr/>
        <p:txBody>
          <a:bodyPr/>
          <a:lstStyle/>
          <a:p>
            <a:pPr eaLnBrk="1" hangingPunct="1"/>
            <a:r>
              <a:rPr lang="en-GB" dirty="0" smtClean="0">
                <a:latin typeface="Arial" charset="0"/>
                <a:cs typeface="Arial" charset="0"/>
              </a:rPr>
              <a:t>Cost Data</a:t>
            </a:r>
            <a:endParaRPr lang="en-GB" dirty="0">
              <a:latin typeface="Arial" charset="0"/>
              <a:cs typeface="Arial" charset="0"/>
            </a:endParaRPr>
          </a:p>
        </p:txBody>
      </p:sp>
      <p:pic>
        <p:nvPicPr>
          <p:cNvPr id="52226"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20386" y="1700214"/>
            <a:ext cx="9754658" cy="4711700"/>
          </a:xfrm>
          <a:prstGeom prst="rect">
            <a:avLst/>
          </a:prstGeom>
          <a:noFill/>
          <a:ln w="9525">
            <a:noFill/>
            <a:miter lim="800000"/>
            <a:headEnd/>
            <a:tailEnd/>
          </a:ln>
        </p:spPr>
      </p:pic>
    </p:spTree>
    <p:extLst>
      <p:ext uri="{BB962C8B-B14F-4D97-AF65-F5344CB8AC3E}">
        <p14:creationId xmlns:p14="http://schemas.microsoft.com/office/powerpoint/2010/main" val="9777069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Title 1"/>
          <p:cNvSpPr>
            <a:spLocks noGrp="1"/>
          </p:cNvSpPr>
          <p:nvPr>
            <p:ph type="title"/>
          </p:nvPr>
        </p:nvSpPr>
        <p:spPr/>
        <p:txBody>
          <a:bodyPr/>
          <a:lstStyle/>
          <a:p>
            <a:pPr eaLnBrk="1" hangingPunct="1"/>
            <a:r>
              <a:rPr lang="en-GB" dirty="0" smtClean="0">
                <a:latin typeface="Arial" charset="0"/>
                <a:cs typeface="Arial" charset="0"/>
              </a:rPr>
              <a:t>Construction costs</a:t>
            </a:r>
            <a:endParaRPr lang="en-GB" dirty="0">
              <a:latin typeface="Arial" charset="0"/>
              <a:cs typeface="Arial" charset="0"/>
            </a:endParaRPr>
          </a:p>
        </p:txBody>
      </p:sp>
      <p:sp>
        <p:nvSpPr>
          <p:cNvPr id="56322" name="Content Placeholder 2"/>
          <p:cNvSpPr>
            <a:spLocks noGrp="1"/>
          </p:cNvSpPr>
          <p:nvPr>
            <p:ph idx="1"/>
          </p:nvPr>
        </p:nvSpPr>
        <p:spPr>
          <a:xfrm>
            <a:off x="495300" y="1268777"/>
            <a:ext cx="8915400" cy="4525963"/>
          </a:xfrm>
        </p:spPr>
        <p:txBody>
          <a:bodyPr/>
          <a:lstStyle/>
          <a:p>
            <a:pPr eaLnBrk="1" hangingPunct="1"/>
            <a:r>
              <a:rPr lang="en-GB" dirty="0" smtClean="0">
                <a:latin typeface="Arial" charset="0"/>
                <a:cs typeface="Arial" charset="0"/>
              </a:rPr>
              <a:t>BCIS</a:t>
            </a:r>
          </a:p>
          <a:p>
            <a:pPr eaLnBrk="1" hangingPunct="1"/>
            <a:r>
              <a:rPr lang="en-GB" dirty="0" smtClean="0">
                <a:latin typeface="Arial" charset="0"/>
                <a:cs typeface="Arial" charset="0"/>
              </a:rPr>
              <a:t>Site Costs – 		10% to 20%</a:t>
            </a:r>
          </a:p>
          <a:p>
            <a:pPr eaLnBrk="1" hangingPunct="1"/>
            <a:r>
              <a:rPr lang="en-GB" dirty="0" err="1" smtClean="0">
                <a:latin typeface="Arial" charset="0"/>
                <a:cs typeface="Arial" charset="0"/>
              </a:rPr>
              <a:t>Abnormals</a:t>
            </a:r>
            <a:r>
              <a:rPr lang="en-GB" dirty="0" smtClean="0">
                <a:latin typeface="Arial" charset="0"/>
                <a:cs typeface="Arial" charset="0"/>
              </a:rPr>
              <a:t> – 		site by site basis e.g.</a:t>
            </a:r>
          </a:p>
          <a:p>
            <a:pPr eaLnBrk="1" hangingPunct="1">
              <a:buFont typeface="Arial" charset="0"/>
              <a:buNone/>
            </a:pPr>
            <a:r>
              <a:rPr lang="en-GB" dirty="0" smtClean="0">
                <a:latin typeface="Arial" charset="0"/>
                <a:cs typeface="Arial" charset="0"/>
              </a:rPr>
              <a:t>					highways, flooding</a:t>
            </a:r>
          </a:p>
          <a:p>
            <a:pPr eaLnBrk="1" hangingPunct="1">
              <a:buFont typeface="Arial" charset="0"/>
              <a:buNone/>
            </a:pPr>
            <a:r>
              <a:rPr lang="en-GB" dirty="0" smtClean="0">
                <a:latin typeface="Arial" charset="0"/>
                <a:cs typeface="Arial" charset="0"/>
              </a:rPr>
              <a:t>					demolition, design,</a:t>
            </a:r>
          </a:p>
          <a:p>
            <a:pPr eaLnBrk="1" hangingPunct="1">
              <a:buFont typeface="Arial" charset="0"/>
              <a:buNone/>
            </a:pPr>
            <a:r>
              <a:rPr lang="en-GB" dirty="0" smtClean="0">
                <a:latin typeface="Arial" charset="0"/>
                <a:cs typeface="Arial" charset="0"/>
              </a:rPr>
              <a:t>					decontamination etc.</a:t>
            </a:r>
          </a:p>
          <a:p>
            <a:pPr eaLnBrk="1" hangingPunct="1"/>
            <a:r>
              <a:rPr lang="en-GB" dirty="0" smtClean="0">
                <a:latin typeface="Arial" charset="0"/>
                <a:cs typeface="Arial" charset="0"/>
              </a:rPr>
              <a:t>Contingency – 	2.5% Greenfield</a:t>
            </a:r>
          </a:p>
          <a:p>
            <a:pPr eaLnBrk="1" hangingPunct="1">
              <a:buFont typeface="Arial" charset="0"/>
              <a:buNone/>
            </a:pPr>
            <a:r>
              <a:rPr lang="en-GB" dirty="0" smtClean="0">
                <a:latin typeface="Arial" charset="0"/>
                <a:cs typeface="Arial" charset="0"/>
              </a:rPr>
              <a:t>					5% Brownfield</a:t>
            </a:r>
          </a:p>
          <a:p>
            <a:pPr eaLnBrk="1" hangingPunct="1">
              <a:buFont typeface="Arial" charset="0"/>
              <a:buNone/>
            </a:pPr>
            <a:r>
              <a:rPr lang="en-GB" dirty="0" smtClean="0">
                <a:latin typeface="Arial" charset="0"/>
                <a:cs typeface="Arial" charset="0"/>
              </a:rPr>
              <a:t>					+7% on horrible sites</a:t>
            </a:r>
          </a:p>
        </p:txBody>
      </p:sp>
    </p:spTree>
    <p:extLst>
      <p:ext uri="{BB962C8B-B14F-4D97-AF65-F5344CB8AC3E}">
        <p14:creationId xmlns:p14="http://schemas.microsoft.com/office/powerpoint/2010/main" val="68510435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1"/>
          <p:cNvSpPr>
            <a:spLocks noGrp="1"/>
          </p:cNvSpPr>
          <p:nvPr>
            <p:ph type="title" idx="4294967295"/>
          </p:nvPr>
        </p:nvSpPr>
        <p:spPr/>
        <p:txBody>
          <a:bodyPr/>
          <a:lstStyle/>
          <a:p>
            <a:pPr eaLnBrk="1" hangingPunct="1"/>
            <a:r>
              <a:rPr lang="en-GB" dirty="0">
                <a:latin typeface="Arial" charset="0"/>
                <a:cs typeface="Arial" charset="0"/>
              </a:rPr>
              <a:t>Phasing and Build Rate</a:t>
            </a:r>
          </a:p>
        </p:txBody>
      </p:sp>
      <p:sp>
        <p:nvSpPr>
          <p:cNvPr id="80899" name="Content Placeholder 2"/>
          <p:cNvSpPr>
            <a:spLocks noGrp="1"/>
          </p:cNvSpPr>
          <p:nvPr>
            <p:ph idx="4294967295"/>
          </p:nvPr>
        </p:nvSpPr>
        <p:spPr/>
        <p:txBody>
          <a:bodyPr/>
          <a:lstStyle/>
          <a:p>
            <a:pPr eaLnBrk="1" hangingPunct="1"/>
            <a:r>
              <a:rPr lang="en-GB" dirty="0" smtClean="0">
                <a:latin typeface="Arial" charset="0"/>
                <a:cs typeface="Arial" charset="0"/>
              </a:rPr>
              <a:t>Size of site</a:t>
            </a:r>
          </a:p>
          <a:p>
            <a:pPr eaLnBrk="1" hangingPunct="1"/>
            <a:r>
              <a:rPr lang="en-GB" dirty="0" smtClean="0">
                <a:latin typeface="Arial" charset="0"/>
                <a:cs typeface="Arial" charset="0"/>
              </a:rPr>
              <a:t>Size of developer</a:t>
            </a:r>
          </a:p>
          <a:p>
            <a:pPr eaLnBrk="1" hangingPunct="1"/>
            <a:r>
              <a:rPr lang="en-GB" dirty="0" smtClean="0">
                <a:latin typeface="Arial" charset="0"/>
                <a:cs typeface="Arial" charset="0"/>
              </a:rPr>
              <a:t>Availability of mortgages</a:t>
            </a:r>
          </a:p>
          <a:p>
            <a:pPr eaLnBrk="1" hangingPunct="1"/>
            <a:endParaRPr lang="en-GB" dirty="0" smtClean="0">
              <a:latin typeface="Arial" charset="0"/>
              <a:cs typeface="Arial" charset="0"/>
            </a:endParaRPr>
          </a:p>
          <a:p>
            <a:pPr eaLnBrk="1" hangingPunct="1"/>
            <a:r>
              <a:rPr lang="en-GB" dirty="0" smtClean="0">
                <a:latin typeface="Arial" charset="0"/>
                <a:cs typeface="Arial" charset="0"/>
              </a:rPr>
              <a:t>Pre 2007	45 to 50 per year</a:t>
            </a:r>
          </a:p>
          <a:p>
            <a:pPr eaLnBrk="1" hangingPunct="1"/>
            <a:r>
              <a:rPr lang="en-GB" dirty="0" smtClean="0">
                <a:latin typeface="Arial" charset="0"/>
                <a:cs typeface="Arial" charset="0"/>
              </a:rPr>
              <a:t>Now?	30 to 35 per year</a:t>
            </a:r>
          </a:p>
          <a:p>
            <a:pPr eaLnBrk="1" hangingPunct="1"/>
            <a:endParaRPr lang="en-GB" dirty="0" smtClean="0">
              <a:latin typeface="Arial" charset="0"/>
              <a:cs typeface="Arial" charset="0"/>
            </a:endParaRPr>
          </a:p>
          <a:p>
            <a:pPr eaLnBrk="1" hangingPunct="1"/>
            <a:r>
              <a:rPr lang="en-GB" dirty="0" smtClean="0">
                <a:latin typeface="Arial" charset="0"/>
                <a:cs typeface="Arial" charset="0"/>
              </a:rPr>
              <a:t>Multiple developers</a:t>
            </a:r>
          </a:p>
        </p:txBody>
      </p:sp>
    </p:spTree>
    <p:extLst>
      <p:ext uri="{BB962C8B-B14F-4D97-AF65-F5344CB8AC3E}">
        <p14:creationId xmlns:p14="http://schemas.microsoft.com/office/powerpoint/2010/main" val="1134076746"/>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2"/>
          <p:cNvSpPr>
            <a:spLocks noGrp="1"/>
          </p:cNvSpPr>
          <p:nvPr>
            <p:ph type="title"/>
          </p:nvPr>
        </p:nvSpPr>
        <p:spPr/>
        <p:txBody>
          <a:bodyPr/>
          <a:lstStyle/>
          <a:p>
            <a:r>
              <a:rPr lang="en-GB" dirty="0">
                <a:latin typeface="Arial" pitchFamily="34" charset="0"/>
                <a:cs typeface="Arial" pitchFamily="34" charset="0"/>
              </a:rPr>
              <a:t>Variables</a:t>
            </a:r>
          </a:p>
        </p:txBody>
      </p:sp>
      <p:sp>
        <p:nvSpPr>
          <p:cNvPr id="67586" name="Rectangle 3"/>
          <p:cNvSpPr>
            <a:spLocks noGrp="1"/>
          </p:cNvSpPr>
          <p:nvPr>
            <p:ph type="body" idx="1"/>
          </p:nvPr>
        </p:nvSpPr>
        <p:spPr>
          <a:xfrm>
            <a:off x="584201" y="1484796"/>
            <a:ext cx="8915400" cy="4525963"/>
          </a:xfrm>
        </p:spPr>
        <p:txBody>
          <a:bodyPr/>
          <a:lstStyle/>
          <a:p>
            <a:r>
              <a:rPr lang="en-GB" sz="2800" dirty="0" smtClean="0">
                <a:latin typeface="Arial" pitchFamily="34" charset="0"/>
                <a:cs typeface="Arial" pitchFamily="34" charset="0"/>
              </a:rPr>
              <a:t>Small Changes to cost or income can have a huge difference in result – the bigger the numbers the more sensitive.</a:t>
            </a:r>
          </a:p>
          <a:p>
            <a:r>
              <a:rPr lang="en-GB" sz="2800" dirty="0" smtClean="0">
                <a:latin typeface="Arial" pitchFamily="34" charset="0"/>
                <a:cs typeface="Arial" pitchFamily="34" charset="0"/>
              </a:rPr>
              <a:t>Scenario/Sensitivity testing is recommended</a:t>
            </a:r>
          </a:p>
          <a:p>
            <a:pPr marL="0" indent="0">
              <a:buNone/>
            </a:pPr>
            <a:endParaRPr lang="en-GB" sz="2800" i="1" dirty="0" smtClean="0">
              <a:solidFill>
                <a:prstClr val="black"/>
              </a:solidFill>
            </a:endParaRPr>
          </a:p>
          <a:p>
            <a:pPr marL="0" indent="0" algn="r">
              <a:buNone/>
            </a:pPr>
            <a:r>
              <a:rPr lang="en-GB" sz="2800" i="1" dirty="0" smtClean="0">
                <a:solidFill>
                  <a:prstClr val="black"/>
                </a:solidFill>
              </a:rPr>
              <a:t>“…make </a:t>
            </a:r>
            <a:r>
              <a:rPr lang="en-GB" sz="2800" i="1" dirty="0">
                <a:solidFill>
                  <a:prstClr val="black"/>
                </a:solidFill>
              </a:rPr>
              <a:t>some very cautious and transparent assumptions with sensitivity testing of the robustness of those assumptions </a:t>
            </a:r>
            <a:r>
              <a:rPr lang="en-GB" sz="2800" i="1" dirty="0" smtClean="0">
                <a:solidFill>
                  <a:prstClr val="black"/>
                </a:solidFill>
              </a:rPr>
              <a:t>it </a:t>
            </a:r>
            <a:r>
              <a:rPr lang="en-GB" sz="2800" i="1" dirty="0">
                <a:solidFill>
                  <a:prstClr val="black"/>
                </a:solidFill>
              </a:rPr>
              <a:t>is important that variations against baseline costs, as well as values, are tested.” </a:t>
            </a:r>
            <a:r>
              <a:rPr lang="en-GB" sz="2800" b="1" i="1" dirty="0">
                <a:solidFill>
                  <a:prstClr val="black"/>
                </a:solidFill>
              </a:rPr>
              <a:t>(page 27 – </a:t>
            </a:r>
            <a:r>
              <a:rPr lang="en-GB" sz="2800" b="1" i="1" dirty="0" smtClean="0">
                <a:solidFill>
                  <a:prstClr val="black"/>
                </a:solidFill>
              </a:rPr>
              <a:t>Viability Testing Local Plans)</a:t>
            </a:r>
            <a:endParaRPr lang="en-GB" sz="2800" b="1" i="1" dirty="0">
              <a:solidFill>
                <a:prstClr val="black"/>
              </a:solidFill>
            </a:endParaRPr>
          </a:p>
          <a:p>
            <a:pPr>
              <a:buFont typeface="Arial" charset="0"/>
              <a:buNone/>
            </a:pPr>
            <a:endParaRPr lang="en-GB" dirty="0" smtClean="0">
              <a:latin typeface="Arial" pitchFamily="34" charset="0"/>
              <a:cs typeface="Arial" pitchFamily="34" charset="0"/>
            </a:endParaRPr>
          </a:p>
        </p:txBody>
      </p:sp>
    </p:spTree>
    <p:extLst>
      <p:ext uri="{BB962C8B-B14F-4D97-AF65-F5344CB8AC3E}">
        <p14:creationId xmlns:p14="http://schemas.microsoft.com/office/powerpoint/2010/main" val="93996767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600" dirty="0"/>
              <a:t>PPG: How should changes in values and costs be treated in plan-making?</a:t>
            </a:r>
          </a:p>
        </p:txBody>
      </p:sp>
      <p:sp>
        <p:nvSpPr>
          <p:cNvPr id="3" name="Content Placeholder 2"/>
          <p:cNvSpPr>
            <a:spLocks noGrp="1"/>
          </p:cNvSpPr>
          <p:nvPr>
            <p:ph idx="1"/>
          </p:nvPr>
        </p:nvSpPr>
        <p:spPr>
          <a:xfrm>
            <a:off x="584201" y="1639353"/>
            <a:ext cx="8915400" cy="4525963"/>
          </a:xfrm>
        </p:spPr>
        <p:txBody>
          <a:bodyPr/>
          <a:lstStyle/>
          <a:p>
            <a:pPr marL="0" indent="0">
              <a:buNone/>
            </a:pPr>
            <a:r>
              <a:rPr lang="en-GB" dirty="0"/>
              <a:t>Plan makers should not plan to the margin of viability but should </a:t>
            </a:r>
            <a:r>
              <a:rPr lang="en-GB" b="1" i="1" u="sng" dirty="0"/>
              <a:t>allow for a buffer to respond to changing markets and to avoid the need for frequent plan updating</a:t>
            </a:r>
            <a:r>
              <a:rPr lang="en-GB" dirty="0"/>
              <a:t>. Current costs and values should be considered when assessing the viability of plan policy. Policies should be deliverable and should not be based on an expectation of future rises in values at least for the first five years of the plan period.</a:t>
            </a:r>
          </a:p>
        </p:txBody>
      </p:sp>
    </p:spTree>
    <p:extLst>
      <p:ext uri="{BB962C8B-B14F-4D97-AF65-F5344CB8AC3E}">
        <p14:creationId xmlns:p14="http://schemas.microsoft.com/office/powerpoint/2010/main" val="2403663272"/>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p:cNvSpPr>
            <a:spLocks noGrp="1"/>
          </p:cNvSpPr>
          <p:nvPr>
            <p:ph type="title"/>
          </p:nvPr>
        </p:nvSpPr>
        <p:spPr/>
        <p:txBody>
          <a:bodyPr/>
          <a:lstStyle/>
          <a:p>
            <a:pPr eaLnBrk="1" hangingPunct="1"/>
            <a:r>
              <a:rPr lang="en-GB" dirty="0">
                <a:latin typeface="Arial" charset="0"/>
                <a:cs typeface="Arial" charset="0"/>
              </a:rPr>
              <a:t>Consultation</a:t>
            </a:r>
          </a:p>
        </p:txBody>
      </p:sp>
      <p:sp>
        <p:nvSpPr>
          <p:cNvPr id="27650" name="Content Placeholder 2"/>
          <p:cNvSpPr>
            <a:spLocks noGrp="1"/>
          </p:cNvSpPr>
          <p:nvPr>
            <p:ph idx="1"/>
          </p:nvPr>
        </p:nvSpPr>
        <p:spPr/>
        <p:txBody>
          <a:bodyPr/>
          <a:lstStyle/>
          <a:p>
            <a:pPr eaLnBrk="1" hangingPunct="1"/>
            <a:r>
              <a:rPr lang="en-GB" dirty="0" smtClean="0">
                <a:latin typeface="Arial" pitchFamily="34" charset="0"/>
                <a:cs typeface="Arial" pitchFamily="34" charset="0"/>
              </a:rPr>
              <a:t>Why</a:t>
            </a:r>
          </a:p>
          <a:p>
            <a:pPr eaLnBrk="1" hangingPunct="1"/>
            <a:endParaRPr lang="en-GB" dirty="0" smtClean="0">
              <a:latin typeface="Arial" pitchFamily="34" charset="0"/>
              <a:cs typeface="Arial" pitchFamily="34" charset="0"/>
            </a:endParaRPr>
          </a:p>
          <a:p>
            <a:pPr eaLnBrk="1" hangingPunct="1"/>
            <a:r>
              <a:rPr lang="en-GB" dirty="0" smtClean="0">
                <a:latin typeface="Arial" pitchFamily="34" charset="0"/>
                <a:cs typeface="Arial" pitchFamily="34" charset="0"/>
              </a:rPr>
              <a:t>Who with</a:t>
            </a:r>
          </a:p>
          <a:p>
            <a:pPr eaLnBrk="1" hangingPunct="1"/>
            <a:endParaRPr lang="en-GB" dirty="0" smtClean="0">
              <a:latin typeface="Arial" pitchFamily="34" charset="0"/>
              <a:cs typeface="Arial" pitchFamily="34" charset="0"/>
            </a:endParaRPr>
          </a:p>
          <a:p>
            <a:pPr eaLnBrk="1" hangingPunct="1"/>
            <a:r>
              <a:rPr lang="en-GB" dirty="0" smtClean="0">
                <a:latin typeface="Arial" pitchFamily="34" charset="0"/>
                <a:cs typeface="Arial" pitchFamily="34" charset="0"/>
              </a:rPr>
              <a:t>When</a:t>
            </a:r>
          </a:p>
          <a:p>
            <a:pPr eaLnBrk="1" hangingPunct="1"/>
            <a:endParaRPr lang="en-GB" dirty="0" smtClean="0">
              <a:latin typeface="Arial" pitchFamily="34" charset="0"/>
              <a:cs typeface="Arial" pitchFamily="34" charset="0"/>
            </a:endParaRPr>
          </a:p>
          <a:p>
            <a:pPr eaLnBrk="1" hangingPunct="1"/>
            <a:r>
              <a:rPr lang="en-GB" dirty="0" smtClean="0">
                <a:latin typeface="Arial" pitchFamily="34" charset="0"/>
                <a:cs typeface="Arial" pitchFamily="34" charset="0"/>
              </a:rPr>
              <a:t>So what and what do you do with the results?</a:t>
            </a:r>
          </a:p>
        </p:txBody>
      </p:sp>
      <p:pic>
        <p:nvPicPr>
          <p:cNvPr id="10242" name="Picture 2" descr="http://api.ning.com/files/Iat5yzMiqgc3W-*t4rqyGSmgwzvD6zFJaQZp-7MhA6U02-OX63kNKRfmZwNa9y7obMxqzOzZwU0AxhtAhGFXnd*bxatGorSO/PlanningCommitteeCartoonHoLLic.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t="7972"/>
          <a:stretch/>
        </p:blipFill>
        <p:spPr bwMode="auto">
          <a:xfrm>
            <a:off x="3728864" y="1085401"/>
            <a:ext cx="5400601" cy="41446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307743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03507" y="1268762"/>
            <a:ext cx="8626968" cy="5040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GB" dirty="0" smtClean="0"/>
              <a:t>Economic viability of a scheme</a:t>
            </a:r>
            <a:endParaRPr lang="en-GB" dirty="0"/>
          </a:p>
        </p:txBody>
      </p:sp>
      <p:sp>
        <p:nvSpPr>
          <p:cNvPr id="5" name="TextBox 4"/>
          <p:cNvSpPr txBox="1"/>
          <p:nvPr/>
        </p:nvSpPr>
        <p:spPr>
          <a:xfrm>
            <a:off x="632520" y="6525365"/>
            <a:ext cx="6408712" cy="276999"/>
          </a:xfrm>
          <a:prstGeom prst="rect">
            <a:avLst/>
          </a:prstGeom>
          <a:noFill/>
        </p:spPr>
        <p:txBody>
          <a:bodyPr wrap="square" lIns="91268" tIns="45634" rIns="91268" bIns="45634" rtlCol="0">
            <a:spAutoFit/>
          </a:bodyPr>
          <a:lstStyle/>
          <a:p>
            <a:r>
              <a:rPr lang="en-GB" sz="1200" dirty="0"/>
              <a:t>Source: ‘Financial Viability in Planning’, RICS</a:t>
            </a:r>
          </a:p>
        </p:txBody>
      </p:sp>
    </p:spTree>
    <p:extLst>
      <p:ext uri="{BB962C8B-B14F-4D97-AF65-F5344CB8AC3E}">
        <p14:creationId xmlns:p14="http://schemas.microsoft.com/office/powerpoint/2010/main" val="3791931153"/>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2"/>
          <p:cNvSpPr>
            <a:spLocks noGrp="1"/>
          </p:cNvSpPr>
          <p:nvPr>
            <p:ph type="title"/>
          </p:nvPr>
        </p:nvSpPr>
        <p:spPr/>
        <p:txBody>
          <a:bodyPr/>
          <a:lstStyle/>
          <a:p>
            <a:r>
              <a:rPr lang="en-GB" strike="sngStrike" dirty="0">
                <a:latin typeface="Arial" pitchFamily="34" charset="0"/>
                <a:cs typeface="Arial" pitchFamily="34" charset="0"/>
              </a:rPr>
              <a:t>Consultations</a:t>
            </a:r>
            <a:r>
              <a:rPr lang="en-GB" dirty="0">
                <a:latin typeface="Arial" pitchFamily="34" charset="0"/>
                <a:cs typeface="Arial" pitchFamily="34" charset="0"/>
              </a:rPr>
              <a:t> Engagement</a:t>
            </a:r>
          </a:p>
        </p:txBody>
      </p:sp>
      <p:sp>
        <p:nvSpPr>
          <p:cNvPr id="62466" name="Rectangle 3"/>
          <p:cNvSpPr>
            <a:spLocks noGrp="1"/>
          </p:cNvSpPr>
          <p:nvPr>
            <p:ph type="body" idx="1"/>
          </p:nvPr>
        </p:nvSpPr>
        <p:spPr>
          <a:xfrm>
            <a:off x="584201" y="1351318"/>
            <a:ext cx="8915400" cy="4525963"/>
          </a:xfrm>
        </p:spPr>
        <p:txBody>
          <a:bodyPr/>
          <a:lstStyle/>
          <a:p>
            <a:r>
              <a:rPr lang="en-GB" dirty="0" smtClean="0">
                <a:latin typeface="Arial" pitchFamily="34" charset="0"/>
                <a:cs typeface="Arial" pitchFamily="34" charset="0"/>
              </a:rPr>
              <a:t>A fundamental part of plan making and a requirement of NPPF, CIL </a:t>
            </a:r>
            <a:r>
              <a:rPr lang="en-GB" dirty="0" err="1" smtClean="0">
                <a:latin typeface="Arial" pitchFamily="34" charset="0"/>
                <a:cs typeface="Arial" pitchFamily="34" charset="0"/>
              </a:rPr>
              <a:t>Regs</a:t>
            </a:r>
            <a:r>
              <a:rPr lang="en-GB" dirty="0" smtClean="0">
                <a:latin typeface="Arial" pitchFamily="34" charset="0"/>
                <a:cs typeface="Arial" pitchFamily="34" charset="0"/>
              </a:rPr>
              <a:t>, Harman Guidance</a:t>
            </a:r>
          </a:p>
          <a:p>
            <a:r>
              <a:rPr lang="en-GB" dirty="0" smtClean="0">
                <a:latin typeface="Arial" pitchFamily="34" charset="0"/>
                <a:cs typeface="Arial" pitchFamily="34" charset="0"/>
              </a:rPr>
              <a:t>Don’t be afraid to ask the developers</a:t>
            </a:r>
          </a:p>
          <a:p>
            <a:pPr lvl="1"/>
            <a:r>
              <a:rPr lang="en-GB" sz="2400" dirty="0">
                <a:latin typeface="Arial" pitchFamily="34" charset="0"/>
                <a:cs typeface="Arial" pitchFamily="34" charset="0"/>
              </a:rPr>
              <a:t>For some evidence to support figures</a:t>
            </a:r>
          </a:p>
          <a:p>
            <a:pPr lvl="1"/>
            <a:r>
              <a:rPr lang="en-GB" sz="2400" dirty="0">
                <a:latin typeface="Arial" pitchFamily="34" charset="0"/>
                <a:cs typeface="Arial" pitchFamily="34" charset="0"/>
              </a:rPr>
              <a:t>To explain / for detail</a:t>
            </a:r>
          </a:p>
          <a:p>
            <a:r>
              <a:rPr lang="en-GB" dirty="0" smtClean="0">
                <a:latin typeface="Arial" pitchFamily="34" charset="0"/>
                <a:cs typeface="Arial" pitchFamily="34" charset="0"/>
              </a:rPr>
              <a:t>Record process </a:t>
            </a:r>
            <a:r>
              <a:rPr lang="en-GB" u="sng" dirty="0" smtClean="0">
                <a:latin typeface="Arial" pitchFamily="34" charset="0"/>
                <a:cs typeface="Arial" pitchFamily="34" charset="0"/>
              </a:rPr>
              <a:t>and</a:t>
            </a:r>
            <a:r>
              <a:rPr lang="en-GB" dirty="0" smtClean="0">
                <a:latin typeface="Arial" pitchFamily="34" charset="0"/>
                <a:cs typeface="Arial" pitchFamily="34" charset="0"/>
              </a:rPr>
              <a:t> comments METICULOUSLY</a:t>
            </a:r>
          </a:p>
          <a:p>
            <a:r>
              <a:rPr lang="en-GB" dirty="0" smtClean="0">
                <a:latin typeface="Arial" pitchFamily="34" charset="0"/>
                <a:cs typeface="Arial" pitchFamily="34" charset="0"/>
              </a:rPr>
              <a:t>What have you actually asked and is it in the context of delivering the development plan</a:t>
            </a:r>
          </a:p>
          <a:p>
            <a:endParaRPr lang="en-GB" i="1" dirty="0" smtClean="0"/>
          </a:p>
        </p:txBody>
      </p:sp>
    </p:spTree>
    <p:extLst>
      <p:ext uri="{BB962C8B-B14F-4D97-AF65-F5344CB8AC3E}">
        <p14:creationId xmlns:p14="http://schemas.microsoft.com/office/powerpoint/2010/main" val="2889289498"/>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2"/>
          <p:cNvSpPr>
            <a:spLocks noGrp="1"/>
          </p:cNvSpPr>
          <p:nvPr>
            <p:ph type="title"/>
          </p:nvPr>
        </p:nvSpPr>
        <p:spPr/>
        <p:txBody>
          <a:bodyPr/>
          <a:lstStyle/>
          <a:p>
            <a:r>
              <a:rPr lang="en-GB" dirty="0">
                <a:latin typeface="Arial" pitchFamily="34" charset="0"/>
                <a:cs typeface="Arial" pitchFamily="34" charset="0"/>
              </a:rPr>
              <a:t>Engagement Phases</a:t>
            </a:r>
          </a:p>
        </p:txBody>
      </p:sp>
      <p:pic>
        <p:nvPicPr>
          <p:cNvPr id="1026"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496627" y="2348880"/>
            <a:ext cx="7433737" cy="40220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3490" name="Rectangle 3"/>
          <p:cNvSpPr>
            <a:spLocks noGrp="1"/>
          </p:cNvSpPr>
          <p:nvPr>
            <p:ph type="body" idx="1"/>
          </p:nvPr>
        </p:nvSpPr>
        <p:spPr>
          <a:xfrm>
            <a:off x="584201" y="1268777"/>
            <a:ext cx="8915400" cy="4525963"/>
          </a:xfrm>
        </p:spPr>
        <p:txBody>
          <a:bodyPr/>
          <a:lstStyle/>
          <a:p>
            <a:r>
              <a:rPr lang="en-GB" dirty="0" smtClean="0">
                <a:latin typeface="Arial" pitchFamily="34" charset="0"/>
                <a:cs typeface="Arial" pitchFamily="34" charset="0"/>
              </a:rPr>
              <a:t>Delay at your peril</a:t>
            </a:r>
          </a:p>
          <a:p>
            <a:r>
              <a:rPr lang="en-GB" dirty="0" smtClean="0">
                <a:latin typeface="Arial" pitchFamily="34" charset="0"/>
                <a:cs typeface="Arial" pitchFamily="34" charset="0"/>
              </a:rPr>
              <a:t>Two or three stages</a:t>
            </a:r>
          </a:p>
        </p:txBody>
      </p:sp>
    </p:spTree>
    <p:extLst>
      <p:ext uri="{BB962C8B-B14F-4D97-AF65-F5344CB8AC3E}">
        <p14:creationId xmlns:p14="http://schemas.microsoft.com/office/powerpoint/2010/main" val="1184625988"/>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Carveth </a:t>
            </a:r>
            <a:r>
              <a:rPr lang="en-GB" dirty="0" smtClean="0"/>
              <a:t>Read:</a:t>
            </a:r>
            <a:endParaRPr lang="en-GB" dirty="0"/>
          </a:p>
        </p:txBody>
      </p:sp>
      <p:sp>
        <p:nvSpPr>
          <p:cNvPr id="4" name="Text Placeholder 3"/>
          <p:cNvSpPr>
            <a:spLocks noGrp="1"/>
          </p:cNvSpPr>
          <p:nvPr>
            <p:ph type="body" sz="quarter" idx="13"/>
          </p:nvPr>
        </p:nvSpPr>
        <p:spPr/>
        <p:txBody>
          <a:bodyPr/>
          <a:lstStyle/>
          <a:p>
            <a:r>
              <a:rPr lang="en-GB" sz="3200" dirty="0"/>
              <a:t>“It is better to be vaguely right </a:t>
            </a:r>
          </a:p>
          <a:p>
            <a:r>
              <a:rPr lang="en-GB" sz="3200" dirty="0"/>
              <a:t>than exactly wrong”</a:t>
            </a:r>
          </a:p>
          <a:p>
            <a:pPr algn="r"/>
            <a:r>
              <a:rPr lang="en-GB" sz="2400" b="0" i="0" dirty="0"/>
              <a:t>Logic, deductive and inductive (1898), p. 351 </a:t>
            </a:r>
          </a:p>
        </p:txBody>
      </p:sp>
    </p:spTree>
    <p:extLst>
      <p:ext uri="{BB962C8B-B14F-4D97-AF65-F5344CB8AC3E}">
        <p14:creationId xmlns:p14="http://schemas.microsoft.com/office/powerpoint/2010/main" val="4136723552"/>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84201" y="2358010"/>
            <a:ext cx="8915400" cy="1143000"/>
          </a:xfrm>
        </p:spPr>
        <p:txBody>
          <a:bodyPr/>
          <a:lstStyle/>
          <a:p>
            <a:r>
              <a:rPr lang="en-GB" dirty="0" smtClean="0"/>
              <a:t>Plan making case study</a:t>
            </a:r>
            <a:endParaRPr lang="en-GB" dirty="0"/>
          </a:p>
        </p:txBody>
      </p:sp>
    </p:spTree>
    <p:extLst>
      <p:ext uri="{BB962C8B-B14F-4D97-AF65-F5344CB8AC3E}">
        <p14:creationId xmlns:p14="http://schemas.microsoft.com/office/powerpoint/2010/main" val="4035326118"/>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
          <p:cNvSpPr>
            <a:spLocks noGrp="1"/>
          </p:cNvSpPr>
          <p:nvPr>
            <p:ph type="title"/>
          </p:nvPr>
        </p:nvSpPr>
        <p:spPr/>
        <p:txBody>
          <a:bodyPr/>
          <a:lstStyle/>
          <a:p>
            <a:pPr eaLnBrk="1" hangingPunct="1"/>
            <a:r>
              <a:rPr lang="en-GB" dirty="0">
                <a:latin typeface="Arial" charset="0"/>
                <a:cs typeface="Arial" charset="0"/>
              </a:rPr>
              <a:t>Case Study – South Worcestershire Local Plan</a:t>
            </a:r>
          </a:p>
        </p:txBody>
      </p:sp>
      <p:pic>
        <p:nvPicPr>
          <p:cNvPr id="1026" name="Picture 2"/>
          <p:cNvPicPr>
            <a:picLocks noGrp="1" noChangeAspect="1" noChangeArrowheads="1"/>
          </p:cNvPicPr>
          <p:nvPr>
            <p:ph idx="1"/>
          </p:nvPr>
        </p:nvPicPr>
        <p:blipFill>
          <a:blip r:embed="rId3" cstate="email">
            <a:extLst>
              <a:ext uri="{28A0092B-C50C-407E-A947-70E740481C1C}">
                <a14:useLocalDpi xmlns:a14="http://schemas.microsoft.com/office/drawing/2010/main"/>
              </a:ext>
            </a:extLst>
          </a:blip>
          <a:srcRect/>
          <a:stretch>
            <a:fillRect/>
          </a:stretch>
        </p:blipFill>
        <p:spPr bwMode="auto">
          <a:xfrm rot="16200000">
            <a:off x="2433923" y="318326"/>
            <a:ext cx="4981695" cy="7144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02980246"/>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
          <p:cNvSpPr>
            <a:spLocks noGrp="1"/>
          </p:cNvSpPr>
          <p:nvPr>
            <p:ph type="title"/>
          </p:nvPr>
        </p:nvSpPr>
        <p:spPr/>
        <p:txBody>
          <a:bodyPr/>
          <a:lstStyle/>
          <a:p>
            <a:pPr eaLnBrk="1" hangingPunct="1"/>
            <a:r>
              <a:rPr lang="en-GB" dirty="0">
                <a:latin typeface="Arial" charset="0"/>
                <a:cs typeface="Arial" charset="0"/>
              </a:rPr>
              <a:t>No additional requirements</a:t>
            </a:r>
          </a:p>
        </p:txBody>
      </p:sp>
      <p:sp>
        <p:nvSpPr>
          <p:cNvPr id="3" name="Content Placeholder 2"/>
          <p:cNvSpPr>
            <a:spLocks noGrp="1"/>
          </p:cNvSpPr>
          <p:nvPr>
            <p:ph idx="1"/>
          </p:nvPr>
        </p:nvSpPr>
        <p:spPr>
          <a:xfrm>
            <a:off x="584201" y="1340786"/>
            <a:ext cx="8915400" cy="4525963"/>
          </a:xfrm>
        </p:spPr>
        <p:txBody>
          <a:bodyPr>
            <a:noAutofit/>
          </a:bodyPr>
          <a:lstStyle/>
          <a:p>
            <a:pPr>
              <a:lnSpc>
                <a:spcPct val="120000"/>
              </a:lnSpc>
              <a:spcBef>
                <a:spcPts val="0"/>
              </a:spcBef>
            </a:pPr>
            <a:r>
              <a:rPr lang="en-GB" sz="2800" dirty="0">
                <a:latin typeface="Arial" pitchFamily="34" charset="0"/>
                <a:cs typeface="Arial" pitchFamily="34" charset="0"/>
              </a:rPr>
              <a:t>No affordable housing</a:t>
            </a:r>
          </a:p>
          <a:p>
            <a:pPr>
              <a:lnSpc>
                <a:spcPct val="120000"/>
              </a:lnSpc>
              <a:spcBef>
                <a:spcPts val="0"/>
              </a:spcBef>
            </a:pPr>
            <a:r>
              <a:rPr lang="en-GB" sz="2800" dirty="0"/>
              <a:t>Built to Building Regulations (Part L)</a:t>
            </a:r>
          </a:p>
          <a:p>
            <a:pPr>
              <a:lnSpc>
                <a:spcPct val="120000"/>
              </a:lnSpc>
              <a:spcBef>
                <a:spcPts val="0"/>
              </a:spcBef>
            </a:pPr>
            <a:r>
              <a:rPr lang="en-GB" sz="2800" dirty="0"/>
              <a:t>Density informed by consultation with officers and developers – lower than policy to reflect current delivery (targets assume high content of flats </a:t>
            </a:r>
            <a:r>
              <a:rPr lang="en-GB" sz="2800" dirty="0" err="1"/>
              <a:t>etc</a:t>
            </a:r>
            <a:r>
              <a:rPr lang="en-GB" sz="2800" dirty="0"/>
              <a:t>)</a:t>
            </a:r>
          </a:p>
          <a:p>
            <a:pPr>
              <a:lnSpc>
                <a:spcPct val="120000"/>
              </a:lnSpc>
              <a:spcBef>
                <a:spcPts val="0"/>
              </a:spcBef>
            </a:pPr>
            <a:r>
              <a:rPr lang="en-GB" sz="2800" dirty="0"/>
              <a:t>Greenfield sites over 1 hectare have 40% open space</a:t>
            </a:r>
          </a:p>
          <a:p>
            <a:pPr>
              <a:lnSpc>
                <a:spcPct val="120000"/>
              </a:lnSpc>
              <a:spcBef>
                <a:spcPts val="0"/>
              </a:spcBef>
            </a:pPr>
            <a:r>
              <a:rPr lang="en-GB" sz="2800" dirty="0"/>
              <a:t>No CIL or s106</a:t>
            </a:r>
          </a:p>
          <a:p>
            <a:pPr>
              <a:lnSpc>
                <a:spcPct val="120000"/>
              </a:lnSpc>
              <a:spcBef>
                <a:spcPts val="0"/>
              </a:spcBef>
            </a:pPr>
            <a:r>
              <a:rPr lang="en-GB" sz="2800" dirty="0"/>
              <a:t>All other requirements over high quality and locally distinctive design and safe design remain</a:t>
            </a:r>
          </a:p>
        </p:txBody>
      </p:sp>
    </p:spTree>
    <p:extLst>
      <p:ext uri="{BB962C8B-B14F-4D97-AF65-F5344CB8AC3E}">
        <p14:creationId xmlns:p14="http://schemas.microsoft.com/office/powerpoint/2010/main" val="4242239026"/>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
          <p:cNvSpPr>
            <a:spLocks noGrp="1"/>
          </p:cNvSpPr>
          <p:nvPr>
            <p:ph type="title"/>
          </p:nvPr>
        </p:nvSpPr>
        <p:spPr/>
        <p:txBody>
          <a:bodyPr/>
          <a:lstStyle/>
          <a:p>
            <a:pPr eaLnBrk="1" hangingPunct="1"/>
            <a:r>
              <a:rPr lang="en-GB" dirty="0">
                <a:latin typeface="Arial" charset="0"/>
                <a:cs typeface="Arial" charset="0"/>
              </a:rPr>
              <a:t>No additional requirements</a:t>
            </a:r>
          </a:p>
        </p:txBody>
      </p:sp>
      <p:pic>
        <p:nvPicPr>
          <p:cNvPr id="1026" name="Picture 2"/>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495300" y="2291819"/>
            <a:ext cx="8915400" cy="3142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45386608"/>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
          <p:cNvSpPr>
            <a:spLocks noGrp="1"/>
          </p:cNvSpPr>
          <p:nvPr>
            <p:ph type="title"/>
          </p:nvPr>
        </p:nvSpPr>
        <p:spPr/>
        <p:txBody>
          <a:bodyPr/>
          <a:lstStyle/>
          <a:p>
            <a:pPr eaLnBrk="1" hangingPunct="1"/>
            <a:r>
              <a:rPr lang="en-GB" dirty="0">
                <a:latin typeface="Arial" charset="0"/>
                <a:cs typeface="Arial" charset="0"/>
              </a:rPr>
              <a:t>Build Standards</a:t>
            </a:r>
          </a:p>
        </p:txBody>
      </p:sp>
      <p:sp>
        <p:nvSpPr>
          <p:cNvPr id="3" name="Content Placeholder 2"/>
          <p:cNvSpPr>
            <a:spLocks noGrp="1"/>
          </p:cNvSpPr>
          <p:nvPr>
            <p:ph idx="1"/>
          </p:nvPr>
        </p:nvSpPr>
        <p:spPr>
          <a:xfrm>
            <a:off x="584201" y="1135306"/>
            <a:ext cx="8915400" cy="4525963"/>
          </a:xfrm>
        </p:spPr>
        <p:txBody>
          <a:bodyPr>
            <a:noAutofit/>
          </a:bodyPr>
          <a:lstStyle/>
          <a:p>
            <a:pPr>
              <a:spcBef>
                <a:spcPts val="0"/>
              </a:spcBef>
            </a:pPr>
            <a:r>
              <a:rPr lang="en-GB" sz="2800" dirty="0">
                <a:latin typeface="Arial" pitchFamily="34" charset="0"/>
                <a:cs typeface="Arial" pitchFamily="34" charset="0"/>
              </a:rPr>
              <a:t>Code for Sustainable Homes Level 4 from April 2013</a:t>
            </a:r>
          </a:p>
          <a:p>
            <a:pPr lvl="1">
              <a:spcBef>
                <a:spcPts val="0"/>
              </a:spcBef>
            </a:pPr>
            <a:r>
              <a:rPr lang="en-GB" sz="2400" u="sng" dirty="0">
                <a:latin typeface="Arial" pitchFamily="34" charset="0"/>
                <a:cs typeface="Arial" pitchFamily="34" charset="0"/>
              </a:rPr>
              <a:t>Add 6% to cost of house</a:t>
            </a:r>
            <a:endParaRPr lang="en-GB" sz="2400" dirty="0">
              <a:latin typeface="Arial" pitchFamily="34" charset="0"/>
              <a:cs typeface="Arial" pitchFamily="34" charset="0"/>
            </a:endParaRPr>
          </a:p>
          <a:p>
            <a:pPr>
              <a:spcBef>
                <a:spcPts val="0"/>
              </a:spcBef>
            </a:pPr>
            <a:r>
              <a:rPr lang="en-GB" sz="2800" dirty="0">
                <a:latin typeface="Arial" pitchFamily="34" charset="0"/>
                <a:cs typeface="Arial" pitchFamily="34" charset="0"/>
              </a:rPr>
              <a:t>SWLP 26 Renewable and Low Carbon Energy</a:t>
            </a:r>
          </a:p>
          <a:p>
            <a:pPr marL="890495" indent="-532386">
              <a:spcBef>
                <a:spcPts val="0"/>
              </a:spcBef>
              <a:buNone/>
            </a:pPr>
            <a:r>
              <a:rPr lang="en-GB" sz="2400" dirty="0">
                <a:latin typeface="Arial" pitchFamily="34" charset="0"/>
                <a:cs typeface="Arial" pitchFamily="34" charset="0"/>
              </a:rPr>
              <a:t>(a)	All new developments </a:t>
            </a:r>
            <a:r>
              <a:rPr lang="en-GB" sz="2400" u="sng" dirty="0">
                <a:latin typeface="Arial" pitchFamily="34" charset="0"/>
                <a:cs typeface="Arial" pitchFamily="34" charset="0"/>
              </a:rPr>
              <a:t>will be required to incorporate the generation of energy</a:t>
            </a:r>
            <a:r>
              <a:rPr lang="en-GB" sz="2400" dirty="0">
                <a:latin typeface="Arial" pitchFamily="34" charset="0"/>
                <a:cs typeface="Arial" pitchFamily="34" charset="0"/>
              </a:rPr>
              <a:t>…by at least 10%.</a:t>
            </a:r>
          </a:p>
          <a:p>
            <a:pPr marL="890495" indent="-532386">
              <a:spcBef>
                <a:spcPts val="0"/>
              </a:spcBef>
              <a:buAutoNum type="alphaLcParenBoth" startAt="2"/>
            </a:pPr>
            <a:r>
              <a:rPr lang="en-GB" sz="2400" dirty="0">
                <a:latin typeface="Arial" pitchFamily="34" charset="0"/>
                <a:cs typeface="Arial" pitchFamily="34" charset="0"/>
              </a:rPr>
              <a:t>All new development (as part of the major developments) </a:t>
            </a:r>
            <a:r>
              <a:rPr lang="en-GB" sz="2400" u="sng" dirty="0">
                <a:latin typeface="Arial" pitchFamily="34" charset="0"/>
                <a:cs typeface="Arial" pitchFamily="34" charset="0"/>
              </a:rPr>
              <a:t>will be required to incorporate the generation of energy</a:t>
            </a:r>
            <a:r>
              <a:rPr lang="en-GB" sz="2400" dirty="0">
                <a:latin typeface="Arial" pitchFamily="34" charset="0"/>
                <a:cs typeface="Arial" pitchFamily="34" charset="0"/>
              </a:rPr>
              <a:t>…by at least 20%.</a:t>
            </a:r>
          </a:p>
          <a:p>
            <a:pPr marL="798587" lvl="3" indent="-342249">
              <a:spcBef>
                <a:spcPts val="0"/>
              </a:spcBef>
            </a:pPr>
            <a:r>
              <a:rPr lang="en-GB" sz="2400" u="sng" dirty="0"/>
              <a:t>Add 2.5% to cost of house (+/- £2,500 /dwelling)</a:t>
            </a:r>
            <a:endParaRPr lang="en-GB" sz="2400" dirty="0">
              <a:latin typeface="Arial" pitchFamily="34" charset="0"/>
              <a:cs typeface="Arial" pitchFamily="34" charset="0"/>
            </a:endParaRPr>
          </a:p>
          <a:p>
            <a:pPr>
              <a:spcBef>
                <a:spcPts val="0"/>
              </a:spcBef>
            </a:pPr>
            <a:r>
              <a:rPr lang="en-GB" sz="2800" dirty="0"/>
              <a:t>NOT</a:t>
            </a:r>
            <a:r>
              <a:rPr lang="en-GB" sz="2800" dirty="0">
                <a:latin typeface="Arial" pitchFamily="34" charset="0"/>
                <a:cs typeface="Arial" pitchFamily="34" charset="0"/>
              </a:rPr>
              <a:t> JUST REDUCING USE – ACTUALLY ABOUT GENERATION</a:t>
            </a:r>
          </a:p>
          <a:p>
            <a:pPr>
              <a:spcBef>
                <a:spcPts val="0"/>
              </a:spcBef>
            </a:pPr>
            <a:r>
              <a:rPr lang="en-GB" sz="2800" dirty="0">
                <a:latin typeface="Arial" pitchFamily="34" charset="0"/>
                <a:cs typeface="Arial" pitchFamily="34" charset="0"/>
              </a:rPr>
              <a:t>NO EVIDENCE OF ANY PRICE BENEFIT FROM REDUCED ENERGY BILLS</a:t>
            </a:r>
          </a:p>
          <a:p>
            <a:pPr>
              <a:lnSpc>
                <a:spcPct val="120000"/>
              </a:lnSpc>
              <a:spcBef>
                <a:spcPts val="0"/>
              </a:spcBef>
            </a:pPr>
            <a:endParaRPr lang="en-GB" sz="2400" dirty="0">
              <a:latin typeface="Arial" pitchFamily="34" charset="0"/>
              <a:cs typeface="Arial" pitchFamily="34" charset="0"/>
            </a:endParaRPr>
          </a:p>
        </p:txBody>
      </p:sp>
    </p:spTree>
    <p:extLst>
      <p:ext uri="{BB962C8B-B14F-4D97-AF65-F5344CB8AC3E}">
        <p14:creationId xmlns:p14="http://schemas.microsoft.com/office/powerpoint/2010/main" val="3571037531"/>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
          <p:cNvSpPr>
            <a:spLocks noGrp="1"/>
          </p:cNvSpPr>
          <p:nvPr>
            <p:ph type="title"/>
          </p:nvPr>
        </p:nvSpPr>
        <p:spPr/>
        <p:txBody>
          <a:bodyPr/>
          <a:lstStyle/>
          <a:p>
            <a:pPr eaLnBrk="1" hangingPunct="1"/>
            <a:r>
              <a:rPr lang="en-GB" dirty="0">
                <a:latin typeface="Arial" charset="0"/>
                <a:cs typeface="Arial" charset="0"/>
              </a:rPr>
              <a:t>CfSH Level 4 + Onsite Generation</a:t>
            </a:r>
          </a:p>
        </p:txBody>
      </p:sp>
      <p:pic>
        <p:nvPicPr>
          <p:cNvPr id="2050" name="Picture 2"/>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495300" y="2291819"/>
            <a:ext cx="8915400" cy="3142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44747426"/>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
          <p:cNvSpPr>
            <a:spLocks noGrp="1"/>
          </p:cNvSpPr>
          <p:nvPr>
            <p:ph type="title"/>
          </p:nvPr>
        </p:nvSpPr>
        <p:spPr/>
        <p:txBody>
          <a:bodyPr/>
          <a:lstStyle/>
          <a:p>
            <a:pPr eaLnBrk="1" hangingPunct="1"/>
            <a:r>
              <a:rPr lang="en-GB" dirty="0">
                <a:latin typeface="Arial" charset="0"/>
                <a:cs typeface="Arial" charset="0"/>
              </a:rPr>
              <a:t>Affordable Housing</a:t>
            </a:r>
          </a:p>
        </p:txBody>
      </p:sp>
      <p:sp>
        <p:nvSpPr>
          <p:cNvPr id="3" name="Content Placeholder 2"/>
          <p:cNvSpPr>
            <a:spLocks noGrp="1"/>
          </p:cNvSpPr>
          <p:nvPr>
            <p:ph idx="1"/>
          </p:nvPr>
        </p:nvSpPr>
        <p:spPr/>
        <p:txBody>
          <a:bodyPr>
            <a:normAutofit/>
          </a:bodyPr>
          <a:lstStyle/>
          <a:p>
            <a:pPr>
              <a:tabLst>
                <a:tab pos="2684155" algn="l"/>
              </a:tabLst>
            </a:pPr>
            <a:r>
              <a:rPr lang="en-GB" dirty="0" smtClean="0"/>
              <a:t>15 </a:t>
            </a:r>
            <a:r>
              <a:rPr lang="en-GB" dirty="0"/>
              <a:t>or </a:t>
            </a:r>
            <a:r>
              <a:rPr lang="en-GB" dirty="0" smtClean="0"/>
              <a:t>more	40%</a:t>
            </a:r>
            <a:endParaRPr lang="en-GB" dirty="0"/>
          </a:p>
          <a:p>
            <a:pPr defTabSz="858800">
              <a:tabLst>
                <a:tab pos="2684155" algn="l"/>
              </a:tabLst>
            </a:pPr>
            <a:r>
              <a:rPr lang="en-GB" dirty="0" smtClean="0"/>
              <a:t>10 </a:t>
            </a:r>
            <a:r>
              <a:rPr lang="en-GB" dirty="0"/>
              <a:t>– 14 </a:t>
            </a:r>
            <a:r>
              <a:rPr lang="en-GB" dirty="0" smtClean="0"/>
              <a:t>	30%</a:t>
            </a:r>
            <a:endParaRPr lang="en-GB" dirty="0"/>
          </a:p>
          <a:p>
            <a:pPr>
              <a:tabLst>
                <a:tab pos="2684155" algn="l"/>
              </a:tabLst>
            </a:pPr>
            <a:r>
              <a:rPr lang="en-GB" dirty="0" smtClean="0"/>
              <a:t>5 </a:t>
            </a:r>
            <a:r>
              <a:rPr lang="en-GB" dirty="0"/>
              <a:t>– </a:t>
            </a:r>
            <a:r>
              <a:rPr lang="en-GB" dirty="0" smtClean="0"/>
              <a:t>9	20%</a:t>
            </a:r>
          </a:p>
          <a:p>
            <a:pPr marL="0" indent="0">
              <a:buNone/>
            </a:pPr>
            <a:r>
              <a:rPr lang="en-GB" dirty="0" smtClean="0"/>
              <a:t>As social </a:t>
            </a:r>
            <a:r>
              <a:rPr lang="en-GB" dirty="0"/>
              <a:t>rented, affordable rented and intermediate tenure and provided on site</a:t>
            </a:r>
          </a:p>
          <a:p>
            <a:pPr marL="0" indent="0">
              <a:buNone/>
            </a:pPr>
            <a:endParaRPr lang="en-GB" dirty="0"/>
          </a:p>
          <a:p>
            <a:pPr marL="2684155" indent="-2684155">
              <a:buNone/>
            </a:pPr>
            <a:r>
              <a:rPr lang="en-GB" dirty="0" smtClean="0"/>
              <a:t>NOT TESTED	Less </a:t>
            </a:r>
            <a:r>
              <a:rPr lang="en-GB" dirty="0"/>
              <a:t>than </a:t>
            </a:r>
            <a:r>
              <a:rPr lang="en-GB" dirty="0" smtClean="0"/>
              <a:t>5, a </a:t>
            </a:r>
            <a:r>
              <a:rPr lang="en-GB" dirty="0"/>
              <a:t>financial contribution </a:t>
            </a:r>
            <a:r>
              <a:rPr lang="en-GB" dirty="0" smtClean="0"/>
              <a:t>will </a:t>
            </a:r>
            <a:r>
              <a:rPr lang="en-GB" dirty="0"/>
              <a:t>be required.</a:t>
            </a:r>
            <a:endParaRPr lang="en-GB" dirty="0" smtClean="0"/>
          </a:p>
        </p:txBody>
      </p:sp>
    </p:spTree>
    <p:extLst>
      <p:ext uri="{BB962C8B-B14F-4D97-AF65-F5344CB8AC3E}">
        <p14:creationId xmlns:p14="http://schemas.microsoft.com/office/powerpoint/2010/main" val="196237001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Economics of development</a:t>
            </a:r>
            <a:endParaRPr lang="en-GB" dirty="0"/>
          </a:p>
        </p:txBody>
      </p:sp>
      <p:pic>
        <p:nvPicPr>
          <p:cNvPr id="3" name="Picture 2" descr="Development Profitability Diagrams_p1"/>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20554" y="1157216"/>
            <a:ext cx="8416168" cy="5224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344494" y="6453349"/>
            <a:ext cx="9217024" cy="307777"/>
          </a:xfrm>
          <a:prstGeom prst="rect">
            <a:avLst/>
          </a:prstGeom>
          <a:noFill/>
        </p:spPr>
        <p:txBody>
          <a:bodyPr wrap="square" lIns="91274" tIns="45642" rIns="91274" bIns="45642" rtlCol="0">
            <a:spAutoFit/>
          </a:bodyPr>
          <a:lstStyle/>
          <a:p>
            <a:pPr algn="r"/>
            <a:r>
              <a:rPr lang="en-GB" sz="1400" dirty="0"/>
              <a:t>Source: RICS Financial Viability in Planning</a:t>
            </a:r>
          </a:p>
        </p:txBody>
      </p:sp>
    </p:spTree>
    <p:extLst>
      <p:ext uri="{BB962C8B-B14F-4D97-AF65-F5344CB8AC3E}">
        <p14:creationId xmlns:p14="http://schemas.microsoft.com/office/powerpoint/2010/main" val="900530216"/>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
          <p:cNvSpPr>
            <a:spLocks noGrp="1"/>
          </p:cNvSpPr>
          <p:nvPr>
            <p:ph type="title"/>
          </p:nvPr>
        </p:nvSpPr>
        <p:spPr/>
        <p:txBody>
          <a:bodyPr/>
          <a:lstStyle/>
          <a:p>
            <a:pPr eaLnBrk="1" hangingPunct="1"/>
            <a:r>
              <a:rPr lang="en-GB" dirty="0">
                <a:latin typeface="Arial" charset="0"/>
                <a:cs typeface="Arial" charset="0"/>
              </a:rPr>
              <a:t>Affordable Housing</a:t>
            </a:r>
          </a:p>
        </p:txBody>
      </p:sp>
      <p:pic>
        <p:nvPicPr>
          <p:cNvPr id="3" name="Content Placeholder 2"/>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495300" y="2291819"/>
            <a:ext cx="8915400" cy="3142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90792111"/>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
          <p:cNvSpPr>
            <a:spLocks noGrp="1"/>
          </p:cNvSpPr>
          <p:nvPr>
            <p:ph type="title"/>
          </p:nvPr>
        </p:nvSpPr>
        <p:spPr/>
        <p:txBody>
          <a:bodyPr/>
          <a:lstStyle/>
          <a:p>
            <a:pPr eaLnBrk="1" hangingPunct="1"/>
            <a:r>
              <a:rPr lang="en-GB" dirty="0">
                <a:latin typeface="Arial" charset="0"/>
                <a:cs typeface="Arial" charset="0"/>
              </a:rPr>
              <a:t>Density</a:t>
            </a:r>
          </a:p>
        </p:txBody>
      </p:sp>
      <p:sp>
        <p:nvSpPr>
          <p:cNvPr id="3" name="Content Placeholder 2"/>
          <p:cNvSpPr>
            <a:spLocks noGrp="1"/>
          </p:cNvSpPr>
          <p:nvPr>
            <p:ph idx="1"/>
          </p:nvPr>
        </p:nvSpPr>
        <p:spPr/>
        <p:txBody>
          <a:bodyPr>
            <a:noAutofit/>
          </a:bodyPr>
          <a:lstStyle/>
          <a:p>
            <a:pPr>
              <a:lnSpc>
                <a:spcPct val="120000"/>
              </a:lnSpc>
              <a:spcBef>
                <a:spcPts val="0"/>
              </a:spcBef>
            </a:pPr>
            <a:r>
              <a:rPr lang="en-GB" dirty="0"/>
              <a:t>Density informed by consultation – lower than policy</a:t>
            </a:r>
          </a:p>
          <a:p>
            <a:pPr>
              <a:lnSpc>
                <a:spcPct val="120000"/>
              </a:lnSpc>
              <a:spcBef>
                <a:spcPts val="0"/>
              </a:spcBef>
            </a:pPr>
            <a:r>
              <a:rPr lang="en-GB" dirty="0" smtClean="0"/>
              <a:t>Greenfield </a:t>
            </a:r>
            <a:r>
              <a:rPr lang="en-GB" dirty="0"/>
              <a:t>sites over 1 hectare have 40% open </a:t>
            </a:r>
            <a:r>
              <a:rPr lang="en-GB" dirty="0" smtClean="0"/>
              <a:t>space</a:t>
            </a:r>
          </a:p>
          <a:p>
            <a:pPr>
              <a:lnSpc>
                <a:spcPct val="120000"/>
              </a:lnSpc>
              <a:spcBef>
                <a:spcPts val="0"/>
              </a:spcBef>
            </a:pPr>
            <a:r>
              <a:rPr lang="en-GB" dirty="0" smtClean="0"/>
              <a:t>Brownfield sites NO Public Open </a:t>
            </a:r>
            <a:r>
              <a:rPr lang="en-GB" dirty="0"/>
              <a:t>S</a:t>
            </a:r>
            <a:r>
              <a:rPr lang="en-GB" dirty="0" smtClean="0"/>
              <a:t>pace</a:t>
            </a:r>
          </a:p>
          <a:p>
            <a:pPr>
              <a:lnSpc>
                <a:spcPct val="120000"/>
              </a:lnSpc>
              <a:spcBef>
                <a:spcPts val="0"/>
              </a:spcBef>
            </a:pPr>
            <a:r>
              <a:rPr lang="en-GB" dirty="0" smtClean="0"/>
              <a:t>Greenfield sites less than 1ha but more than 5 units 20% open space</a:t>
            </a:r>
            <a:endParaRPr lang="en-GB" dirty="0"/>
          </a:p>
        </p:txBody>
      </p:sp>
    </p:spTree>
    <p:extLst>
      <p:ext uri="{BB962C8B-B14F-4D97-AF65-F5344CB8AC3E}">
        <p14:creationId xmlns:p14="http://schemas.microsoft.com/office/powerpoint/2010/main" val="754997432"/>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
          <p:cNvSpPr>
            <a:spLocks noGrp="1"/>
          </p:cNvSpPr>
          <p:nvPr>
            <p:ph type="title"/>
          </p:nvPr>
        </p:nvSpPr>
        <p:spPr/>
        <p:txBody>
          <a:bodyPr/>
          <a:lstStyle/>
          <a:p>
            <a:pPr eaLnBrk="1" hangingPunct="1"/>
            <a:r>
              <a:rPr lang="en-GB" dirty="0">
                <a:latin typeface="Arial" charset="0"/>
                <a:cs typeface="Arial" charset="0"/>
              </a:rPr>
              <a:t>Affordable Housing, Density, </a:t>
            </a:r>
            <a:r>
              <a:rPr lang="en-GB" dirty="0" err="1">
                <a:latin typeface="Arial" charset="0"/>
                <a:cs typeface="Arial" charset="0"/>
              </a:rPr>
              <a:t>CfSH4</a:t>
            </a:r>
            <a:r>
              <a:rPr lang="en-GB" dirty="0">
                <a:latin typeface="Arial" charset="0"/>
                <a:cs typeface="Arial" charset="0"/>
              </a:rPr>
              <a:t>, Onsite Generation, ‘</a:t>
            </a:r>
            <a:r>
              <a:rPr lang="en-GB" u="sng" dirty="0">
                <a:latin typeface="Arial" charset="0"/>
                <a:cs typeface="Arial" charset="0"/>
              </a:rPr>
              <a:t>No’ CIL</a:t>
            </a:r>
          </a:p>
        </p:txBody>
      </p:sp>
      <p:pic>
        <p:nvPicPr>
          <p:cNvPr id="4098" name="Picture 2"/>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495300" y="2291819"/>
            <a:ext cx="8915400" cy="3142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84315198"/>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a:xfrm>
            <a:off x="495300" y="274638"/>
            <a:ext cx="8915400" cy="850900"/>
          </a:xfrm>
        </p:spPr>
        <p:txBody>
          <a:bodyPr/>
          <a:lstStyle/>
          <a:p>
            <a:pPr eaLnBrk="1" hangingPunct="1"/>
            <a:r>
              <a:rPr lang="en-GB" dirty="0" smtClean="0">
                <a:latin typeface="Arial" charset="0"/>
                <a:cs typeface="Arial" charset="0"/>
              </a:rPr>
              <a:t>Uncertain Market</a:t>
            </a:r>
            <a:br>
              <a:rPr lang="en-GB" dirty="0" smtClean="0">
                <a:latin typeface="Arial" charset="0"/>
                <a:cs typeface="Arial" charset="0"/>
              </a:rPr>
            </a:br>
            <a:r>
              <a:rPr lang="en-GB" sz="2800" dirty="0">
                <a:latin typeface="Arial" charset="0"/>
                <a:cs typeface="Arial" charset="0"/>
              </a:rPr>
              <a:t>Average Prices</a:t>
            </a:r>
          </a:p>
        </p:txBody>
      </p:sp>
      <p:pic>
        <p:nvPicPr>
          <p:cNvPr id="1026"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832665" y="1489125"/>
            <a:ext cx="6235335" cy="5036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53695123"/>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a:xfrm>
            <a:off x="495300" y="274638"/>
            <a:ext cx="8915400" cy="850900"/>
          </a:xfrm>
        </p:spPr>
        <p:txBody>
          <a:bodyPr/>
          <a:lstStyle/>
          <a:p>
            <a:pPr eaLnBrk="1" hangingPunct="1"/>
            <a:r>
              <a:rPr lang="en-GB" dirty="0" smtClean="0">
                <a:latin typeface="Arial" charset="0"/>
                <a:cs typeface="Arial" charset="0"/>
              </a:rPr>
              <a:t>Uncertain Market</a:t>
            </a:r>
            <a:br>
              <a:rPr lang="en-GB" dirty="0" smtClean="0">
                <a:latin typeface="Arial" charset="0"/>
                <a:cs typeface="Arial" charset="0"/>
              </a:rPr>
            </a:br>
            <a:r>
              <a:rPr lang="en-GB" sz="2800" dirty="0">
                <a:latin typeface="Arial" charset="0"/>
                <a:cs typeface="Arial" charset="0"/>
              </a:rPr>
              <a:t>Indexed turn over (from January 2006)</a:t>
            </a:r>
          </a:p>
        </p:txBody>
      </p:sp>
      <p:pic>
        <p:nvPicPr>
          <p:cNvPr id="2050"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910694" y="1556792"/>
            <a:ext cx="6162685" cy="4977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64380753"/>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5% fall in prices</a:t>
            </a:r>
            <a:endParaRPr lang="en-GB" dirty="0"/>
          </a:p>
        </p:txBody>
      </p:sp>
      <p:pic>
        <p:nvPicPr>
          <p:cNvPr id="5122" name="Picture 2"/>
          <p:cNvPicPr>
            <a:picLocks noGrp="1" noChangeAspect="1" noChangeArrowheads="1"/>
          </p:cNvPicPr>
          <p:nvPr>
            <p:ph idx="1"/>
          </p:nvPr>
        </p:nvPicPr>
        <p:blipFill>
          <a:blip r:embed="rId3" cstate="email">
            <a:extLst>
              <a:ext uri="{28A0092B-C50C-407E-A947-70E740481C1C}">
                <a14:useLocalDpi xmlns:a14="http://schemas.microsoft.com/office/drawing/2010/main"/>
              </a:ext>
            </a:extLst>
          </a:blip>
          <a:srcRect/>
          <a:stretch>
            <a:fillRect/>
          </a:stretch>
        </p:blipFill>
        <p:spPr bwMode="auto">
          <a:xfrm>
            <a:off x="495300" y="2291819"/>
            <a:ext cx="8915400" cy="3142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65961120"/>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3" cstate="email">
            <a:extLst>
              <a:ext uri="{28A0092B-C50C-407E-A947-70E740481C1C}">
                <a14:useLocalDpi xmlns:a14="http://schemas.microsoft.com/office/drawing/2010/main"/>
              </a:ext>
            </a:extLst>
          </a:blip>
          <a:srcRect/>
          <a:stretch>
            <a:fillRect/>
          </a:stretch>
        </p:blipFill>
        <p:spPr bwMode="auto">
          <a:xfrm>
            <a:off x="3782880" y="44625"/>
            <a:ext cx="5135387" cy="6813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94477" y="332687"/>
            <a:ext cx="3588398" cy="2246670"/>
          </a:xfrm>
          <a:prstGeom prst="rect">
            <a:avLst/>
          </a:prstGeom>
          <a:noFill/>
        </p:spPr>
        <p:txBody>
          <a:bodyPr wrap="square" lIns="91268" tIns="45634" rIns="91268" bIns="45634" rtlCol="0">
            <a:spAutoFit/>
          </a:bodyPr>
          <a:lstStyle/>
          <a:p>
            <a:r>
              <a:rPr lang="en-GB" sz="2800" b="1" dirty="0">
                <a:solidFill>
                  <a:srgbClr val="000000"/>
                </a:solidFill>
              </a:rPr>
              <a:t>Cumulative Impact of Policies </a:t>
            </a:r>
            <a:r>
              <a:rPr lang="en-GB" sz="2800" dirty="0">
                <a:solidFill>
                  <a:srgbClr val="000000"/>
                </a:solidFill>
              </a:rPr>
              <a:t>Affordable Housing, Density, </a:t>
            </a:r>
            <a:r>
              <a:rPr lang="en-GB" sz="2800" dirty="0" err="1">
                <a:solidFill>
                  <a:srgbClr val="000000"/>
                </a:solidFill>
              </a:rPr>
              <a:t>CfSH4</a:t>
            </a:r>
            <a:r>
              <a:rPr lang="en-GB" sz="2800" dirty="0">
                <a:solidFill>
                  <a:srgbClr val="000000"/>
                </a:solidFill>
              </a:rPr>
              <a:t>, Onsite Generation </a:t>
            </a:r>
          </a:p>
        </p:txBody>
      </p:sp>
    </p:spTree>
    <p:extLst>
      <p:ext uri="{BB962C8B-B14F-4D97-AF65-F5344CB8AC3E}">
        <p14:creationId xmlns:p14="http://schemas.microsoft.com/office/powerpoint/2010/main" val="2596217752"/>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2"/>
          <p:cNvSpPr>
            <a:spLocks noGrp="1"/>
          </p:cNvSpPr>
          <p:nvPr>
            <p:ph type="title"/>
          </p:nvPr>
        </p:nvSpPr>
        <p:spPr/>
        <p:txBody>
          <a:bodyPr/>
          <a:lstStyle/>
          <a:p>
            <a:r>
              <a:rPr lang="en-GB" dirty="0">
                <a:latin typeface="Arial" pitchFamily="34" charset="0"/>
                <a:cs typeface="Arial" pitchFamily="34" charset="0"/>
              </a:rPr>
              <a:t>So what?</a:t>
            </a:r>
          </a:p>
        </p:txBody>
      </p:sp>
      <p:sp>
        <p:nvSpPr>
          <p:cNvPr id="61442" name="Rectangle 3"/>
          <p:cNvSpPr>
            <a:spLocks noGrp="1"/>
          </p:cNvSpPr>
          <p:nvPr>
            <p:ph type="body" idx="1"/>
          </p:nvPr>
        </p:nvSpPr>
        <p:spPr/>
        <p:txBody>
          <a:bodyPr/>
          <a:lstStyle/>
          <a:p>
            <a:r>
              <a:rPr lang="en-GB" dirty="0" smtClean="0">
                <a:latin typeface="Arial" pitchFamily="34" charset="0"/>
                <a:cs typeface="Arial" pitchFamily="34" charset="0"/>
              </a:rPr>
              <a:t>You have a residual value – how to assess viability</a:t>
            </a:r>
          </a:p>
          <a:p>
            <a:pPr lvl="1"/>
            <a:r>
              <a:rPr lang="en-GB" sz="3200" dirty="0">
                <a:latin typeface="Arial" pitchFamily="34" charset="0"/>
                <a:cs typeface="Arial" pitchFamily="34" charset="0"/>
              </a:rPr>
              <a:t>Competitive returns</a:t>
            </a:r>
          </a:p>
          <a:p>
            <a:pPr lvl="1"/>
            <a:r>
              <a:rPr lang="en-GB" sz="3200" dirty="0">
                <a:latin typeface="Arial" pitchFamily="34" charset="0"/>
                <a:cs typeface="Arial" pitchFamily="34" charset="0"/>
              </a:rPr>
              <a:t>Harman (EUV Plus) v RICS (Market Value)</a:t>
            </a:r>
          </a:p>
          <a:p>
            <a:pPr lvl="1"/>
            <a:r>
              <a:rPr lang="en-GB" sz="3200" dirty="0">
                <a:latin typeface="Arial" pitchFamily="34" charset="0"/>
                <a:cs typeface="Arial" pitchFamily="34" charset="0"/>
              </a:rPr>
              <a:t>Cushion</a:t>
            </a:r>
          </a:p>
          <a:p>
            <a:r>
              <a:rPr lang="en-GB" dirty="0" smtClean="0">
                <a:latin typeface="Arial" pitchFamily="34" charset="0"/>
                <a:cs typeface="Arial" pitchFamily="34" charset="0"/>
              </a:rPr>
              <a:t>EUV Plus – reality checked against the market</a:t>
            </a:r>
          </a:p>
          <a:p>
            <a:endParaRPr lang="en-GB" sz="1800" dirty="0">
              <a:latin typeface="Arial" pitchFamily="34" charset="0"/>
              <a:cs typeface="Arial" pitchFamily="34" charset="0"/>
            </a:endParaRPr>
          </a:p>
          <a:p>
            <a:pPr marL="0" indent="0" algn="ctr">
              <a:buNone/>
            </a:pPr>
            <a:r>
              <a:rPr lang="en-GB" i="1" dirty="0" smtClean="0">
                <a:latin typeface="Arial" pitchFamily="34" charset="0"/>
                <a:cs typeface="Arial" pitchFamily="34" charset="0"/>
              </a:rPr>
              <a:t>Set it out – explain what you have done – don’t jump to a conclusion</a:t>
            </a:r>
          </a:p>
        </p:txBody>
      </p:sp>
    </p:spTree>
    <p:extLst>
      <p:ext uri="{BB962C8B-B14F-4D97-AF65-F5344CB8AC3E}">
        <p14:creationId xmlns:p14="http://schemas.microsoft.com/office/powerpoint/2010/main" val="1378395232"/>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Content Placeholder 2"/>
          <p:cNvSpPr>
            <a:spLocks/>
          </p:cNvSpPr>
          <p:nvPr/>
        </p:nvSpPr>
        <p:spPr bwMode="auto">
          <a:xfrm>
            <a:off x="495300" y="1600217"/>
            <a:ext cx="8915400" cy="4525963"/>
          </a:xfrm>
          <a:prstGeom prst="rect">
            <a:avLst/>
          </a:prstGeom>
          <a:noFill/>
          <a:ln w="9525">
            <a:noFill/>
            <a:miter lim="800000"/>
            <a:headEnd/>
            <a:tailEnd/>
          </a:ln>
        </p:spPr>
        <p:txBody>
          <a:bodyPr lIns="91268" tIns="45634" rIns="91268" bIns="45634"/>
          <a:lstStyle/>
          <a:p>
            <a:pPr marL="342249" indent="-342249">
              <a:spcBef>
                <a:spcPct val="20000"/>
              </a:spcBef>
              <a:buFont typeface="Arial" charset="0"/>
              <a:buChar char="•"/>
            </a:pPr>
            <a:endParaRPr lang="en-GB" sz="2400" dirty="0"/>
          </a:p>
          <a:p>
            <a:pPr marL="342249" indent="-342249">
              <a:spcBef>
                <a:spcPct val="20000"/>
              </a:spcBef>
              <a:buFont typeface="Arial" charset="0"/>
              <a:buChar char="•"/>
            </a:pPr>
            <a:r>
              <a:rPr lang="en-GB" sz="3200" dirty="0"/>
              <a:t>Future considerations and viability over time</a:t>
            </a:r>
          </a:p>
          <a:p>
            <a:pPr marL="342249" indent="-342249">
              <a:spcBef>
                <a:spcPct val="20000"/>
              </a:spcBef>
              <a:buFont typeface="Arial" charset="0"/>
              <a:buChar char="•"/>
            </a:pPr>
            <a:r>
              <a:rPr lang="en-GB" sz="3200" dirty="0"/>
              <a:t>Scenario testing</a:t>
            </a:r>
          </a:p>
          <a:p>
            <a:pPr marL="342249" indent="-342249">
              <a:spcBef>
                <a:spcPct val="20000"/>
              </a:spcBef>
              <a:buFont typeface="Arial" charset="0"/>
              <a:buChar char="•"/>
            </a:pPr>
            <a:r>
              <a:rPr lang="en-GB" sz="3200" dirty="0"/>
              <a:t>Big impacts of little changes – hypersensitive model</a:t>
            </a:r>
          </a:p>
          <a:p>
            <a:pPr marL="342249" indent="-342249">
              <a:spcBef>
                <a:spcPct val="20000"/>
              </a:spcBef>
              <a:buFont typeface="Arial" charset="0"/>
              <a:buChar char="•"/>
            </a:pPr>
            <a:r>
              <a:rPr lang="en-GB" sz="3200" dirty="0"/>
              <a:t>Cumulative impact of policy</a:t>
            </a:r>
          </a:p>
          <a:p>
            <a:pPr marL="342249" indent="-342249">
              <a:spcBef>
                <a:spcPct val="20000"/>
              </a:spcBef>
              <a:buFont typeface="Arial" charset="0"/>
              <a:buChar char="•"/>
            </a:pPr>
            <a:r>
              <a:rPr lang="en-GB" sz="3200" dirty="0"/>
              <a:t>Pitfalls and preparing for the EiP </a:t>
            </a:r>
          </a:p>
          <a:p>
            <a:pPr>
              <a:spcBef>
                <a:spcPct val="20000"/>
              </a:spcBef>
            </a:pPr>
            <a:endParaRPr lang="en-GB" sz="2400" dirty="0"/>
          </a:p>
          <a:p>
            <a:pPr marL="342249" indent="-342249">
              <a:spcBef>
                <a:spcPct val="20000"/>
              </a:spcBef>
              <a:buFont typeface="Arial" charset="0"/>
              <a:buChar char="•"/>
            </a:pPr>
            <a:endParaRPr lang="en-GB" sz="2400" dirty="0"/>
          </a:p>
        </p:txBody>
      </p:sp>
      <p:sp>
        <p:nvSpPr>
          <p:cNvPr id="4" name="Rectangle 2"/>
          <p:cNvSpPr txBox="1">
            <a:spLocks/>
          </p:cNvSpPr>
          <p:nvPr/>
        </p:nvSpPr>
        <p:spPr>
          <a:xfrm>
            <a:off x="736601" y="427039"/>
            <a:ext cx="8915400" cy="1143000"/>
          </a:xfrm>
          <a:prstGeom prst="rect">
            <a:avLst/>
          </a:prstGeom>
        </p:spPr>
        <p:txBody>
          <a:bodyPr lIns="91268" tIns="45634" rIns="91268" bIns="45634"/>
          <a:lstStyle>
            <a:lvl1pPr algn="l" rtl="0" fontAlgn="base">
              <a:spcBef>
                <a:spcPct val="0"/>
              </a:spcBef>
              <a:spcAft>
                <a:spcPct val="0"/>
              </a:spcAft>
              <a:defRPr sz="4000" b="1">
                <a:solidFill>
                  <a:srgbClr val="669900"/>
                </a:solidFill>
                <a:latin typeface="+mj-lt"/>
                <a:ea typeface="+mj-ea"/>
                <a:cs typeface="+mj-cs"/>
              </a:defRPr>
            </a:lvl1pPr>
            <a:lvl2pPr algn="l" rtl="0" fontAlgn="base">
              <a:spcBef>
                <a:spcPct val="0"/>
              </a:spcBef>
              <a:spcAft>
                <a:spcPct val="0"/>
              </a:spcAft>
              <a:defRPr sz="4000" b="1">
                <a:solidFill>
                  <a:srgbClr val="669900"/>
                </a:solidFill>
                <a:latin typeface="Arial" charset="0"/>
              </a:defRPr>
            </a:lvl2pPr>
            <a:lvl3pPr algn="l" rtl="0" fontAlgn="base">
              <a:spcBef>
                <a:spcPct val="0"/>
              </a:spcBef>
              <a:spcAft>
                <a:spcPct val="0"/>
              </a:spcAft>
              <a:defRPr sz="4000" b="1">
                <a:solidFill>
                  <a:srgbClr val="669900"/>
                </a:solidFill>
                <a:latin typeface="Arial" charset="0"/>
              </a:defRPr>
            </a:lvl3pPr>
            <a:lvl4pPr algn="l" rtl="0" fontAlgn="base">
              <a:spcBef>
                <a:spcPct val="0"/>
              </a:spcBef>
              <a:spcAft>
                <a:spcPct val="0"/>
              </a:spcAft>
              <a:defRPr sz="4000" b="1">
                <a:solidFill>
                  <a:srgbClr val="669900"/>
                </a:solidFill>
                <a:latin typeface="Arial" charset="0"/>
              </a:defRPr>
            </a:lvl4pPr>
            <a:lvl5pPr algn="l" rtl="0" fontAlgn="base">
              <a:spcBef>
                <a:spcPct val="0"/>
              </a:spcBef>
              <a:spcAft>
                <a:spcPct val="0"/>
              </a:spcAft>
              <a:defRPr sz="4000" b="1">
                <a:solidFill>
                  <a:srgbClr val="669900"/>
                </a:solidFill>
                <a:latin typeface="Arial" charset="0"/>
              </a:defRPr>
            </a:lvl5pPr>
            <a:lvl6pPr marL="457200" algn="l" rtl="0" fontAlgn="base">
              <a:spcBef>
                <a:spcPct val="0"/>
              </a:spcBef>
              <a:spcAft>
                <a:spcPct val="0"/>
              </a:spcAft>
              <a:defRPr sz="4000" b="1">
                <a:solidFill>
                  <a:srgbClr val="669900"/>
                </a:solidFill>
                <a:latin typeface="Arial" charset="0"/>
              </a:defRPr>
            </a:lvl6pPr>
            <a:lvl7pPr marL="914400" algn="l" rtl="0" fontAlgn="base">
              <a:spcBef>
                <a:spcPct val="0"/>
              </a:spcBef>
              <a:spcAft>
                <a:spcPct val="0"/>
              </a:spcAft>
              <a:defRPr sz="4000" b="1">
                <a:solidFill>
                  <a:srgbClr val="669900"/>
                </a:solidFill>
                <a:latin typeface="Arial" charset="0"/>
              </a:defRPr>
            </a:lvl7pPr>
            <a:lvl8pPr marL="1371600" algn="l" rtl="0" fontAlgn="base">
              <a:spcBef>
                <a:spcPct val="0"/>
              </a:spcBef>
              <a:spcAft>
                <a:spcPct val="0"/>
              </a:spcAft>
              <a:defRPr sz="4000" b="1">
                <a:solidFill>
                  <a:srgbClr val="669900"/>
                </a:solidFill>
                <a:latin typeface="Arial" charset="0"/>
              </a:defRPr>
            </a:lvl8pPr>
            <a:lvl9pPr marL="1828800" algn="l" rtl="0" fontAlgn="base">
              <a:spcBef>
                <a:spcPct val="0"/>
              </a:spcBef>
              <a:spcAft>
                <a:spcPct val="0"/>
              </a:spcAft>
              <a:defRPr sz="4000" b="1">
                <a:solidFill>
                  <a:srgbClr val="669900"/>
                </a:solidFill>
                <a:latin typeface="Arial" charset="0"/>
              </a:defRPr>
            </a:lvl9pPr>
          </a:lstStyle>
          <a:p>
            <a:pPr>
              <a:spcBef>
                <a:spcPct val="20000"/>
              </a:spcBef>
            </a:pPr>
            <a:r>
              <a:rPr lang="en-GB" dirty="0" smtClean="0"/>
              <a:t>Appraisal considerations</a:t>
            </a:r>
            <a:endParaRPr lang="en-GB" dirty="0"/>
          </a:p>
        </p:txBody>
      </p:sp>
    </p:spTree>
    <p:extLst>
      <p:ext uri="{BB962C8B-B14F-4D97-AF65-F5344CB8AC3E}">
        <p14:creationId xmlns:p14="http://schemas.microsoft.com/office/powerpoint/2010/main" val="1876434531"/>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Title 1"/>
          <p:cNvSpPr>
            <a:spLocks noGrp="1"/>
          </p:cNvSpPr>
          <p:nvPr>
            <p:ph type="title" idx="4294967295"/>
          </p:nvPr>
        </p:nvSpPr>
        <p:spPr/>
        <p:txBody>
          <a:bodyPr/>
          <a:lstStyle/>
          <a:p>
            <a:pPr eaLnBrk="1" hangingPunct="1"/>
            <a:r>
              <a:rPr lang="en-GB" dirty="0">
                <a:latin typeface="Arial" charset="0"/>
                <a:cs typeface="Arial" charset="0"/>
              </a:rPr>
              <a:t>Context and Conundrum</a:t>
            </a:r>
          </a:p>
        </p:txBody>
      </p:sp>
      <p:sp>
        <p:nvSpPr>
          <p:cNvPr id="70658" name="Content Placeholder 2"/>
          <p:cNvSpPr>
            <a:spLocks/>
          </p:cNvSpPr>
          <p:nvPr/>
        </p:nvSpPr>
        <p:spPr bwMode="auto">
          <a:xfrm>
            <a:off x="495300" y="1600217"/>
            <a:ext cx="8915400" cy="4525963"/>
          </a:xfrm>
          <a:prstGeom prst="rect">
            <a:avLst/>
          </a:prstGeom>
          <a:noFill/>
          <a:ln w="9525">
            <a:noFill/>
            <a:miter lim="800000"/>
            <a:headEnd/>
            <a:tailEnd/>
          </a:ln>
        </p:spPr>
        <p:txBody>
          <a:bodyPr lIns="91268" tIns="45634" rIns="91268" bIns="45634"/>
          <a:lstStyle/>
          <a:p>
            <a:pPr marL="342249" indent="-342249">
              <a:spcBef>
                <a:spcPct val="20000"/>
              </a:spcBef>
            </a:pPr>
            <a:r>
              <a:rPr lang="en-GB" sz="3200" dirty="0"/>
              <a:t>Informing plan making process</a:t>
            </a:r>
          </a:p>
          <a:p>
            <a:pPr marL="342249" indent="-342249" algn="ctr">
              <a:spcBef>
                <a:spcPct val="20000"/>
              </a:spcBef>
            </a:pPr>
            <a:r>
              <a:rPr lang="en-GB" sz="3200" b="1" dirty="0"/>
              <a:t>v</a:t>
            </a:r>
          </a:p>
          <a:p>
            <a:pPr marL="342249" indent="-342249" algn="r">
              <a:spcBef>
                <a:spcPct val="20000"/>
              </a:spcBef>
            </a:pPr>
            <a:r>
              <a:rPr lang="en-GB" sz="3200" dirty="0"/>
              <a:t>retrofitting evidence to policy</a:t>
            </a:r>
          </a:p>
          <a:p>
            <a:pPr marL="342249" indent="-342249" algn="just">
              <a:spcBef>
                <a:spcPct val="20000"/>
              </a:spcBef>
            </a:pPr>
            <a:endParaRPr lang="en-GB" sz="1000" dirty="0"/>
          </a:p>
          <a:p>
            <a:pPr marL="342249" indent="-342249" algn="just">
              <a:spcBef>
                <a:spcPct val="20000"/>
              </a:spcBef>
              <a:buFont typeface="Arial" pitchFamily="34" charset="0"/>
              <a:buChar char="•"/>
            </a:pPr>
            <a:r>
              <a:rPr lang="en-GB" sz="3200" dirty="0"/>
              <a:t>Can you proceed</a:t>
            </a:r>
          </a:p>
          <a:p>
            <a:pPr marL="342249" indent="-342249" algn="just">
              <a:spcBef>
                <a:spcPct val="20000"/>
              </a:spcBef>
              <a:buFont typeface="Arial" pitchFamily="34" charset="0"/>
              <a:buChar char="•"/>
            </a:pPr>
            <a:r>
              <a:rPr lang="en-GB" sz="3200" dirty="0"/>
              <a:t>Goes to the heart of soundness</a:t>
            </a:r>
          </a:p>
          <a:p>
            <a:pPr marL="342249" indent="-342249" algn="just">
              <a:spcBef>
                <a:spcPct val="20000"/>
              </a:spcBef>
              <a:buFont typeface="Arial" pitchFamily="34" charset="0"/>
              <a:buChar char="•"/>
            </a:pPr>
            <a:r>
              <a:rPr lang="en-GB" sz="3200" dirty="0"/>
              <a:t>Cumulative impact</a:t>
            </a:r>
          </a:p>
          <a:p>
            <a:pPr marL="342249" indent="-342249" algn="just">
              <a:spcBef>
                <a:spcPct val="20000"/>
              </a:spcBef>
            </a:pPr>
            <a:endParaRPr lang="en-GB" sz="1000" dirty="0"/>
          </a:p>
          <a:p>
            <a:pPr algn="just">
              <a:spcBef>
                <a:spcPct val="20000"/>
              </a:spcBef>
              <a:buFont typeface="Arial" charset="0"/>
              <a:buNone/>
            </a:pPr>
            <a:r>
              <a:rPr lang="en-GB" sz="2800" i="1" dirty="0"/>
              <a:t>Don’t get into endless cycle of consultation, evidence, consultation, doubt, evidence, consultation….  </a:t>
            </a:r>
          </a:p>
        </p:txBody>
      </p:sp>
    </p:spTree>
    <p:extLst>
      <p:ext uri="{BB962C8B-B14F-4D97-AF65-F5344CB8AC3E}">
        <p14:creationId xmlns:p14="http://schemas.microsoft.com/office/powerpoint/2010/main" val="237893493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Context: Blyth Valley</a:t>
            </a:r>
          </a:p>
        </p:txBody>
      </p:sp>
      <p:sp>
        <p:nvSpPr>
          <p:cNvPr id="3" name="Content Placeholder 2"/>
          <p:cNvSpPr>
            <a:spLocks noGrp="1"/>
          </p:cNvSpPr>
          <p:nvPr>
            <p:ph idx="1"/>
          </p:nvPr>
        </p:nvSpPr>
        <p:spPr>
          <a:xfrm>
            <a:off x="495300" y="1423324"/>
            <a:ext cx="8915400" cy="4525963"/>
          </a:xfrm>
        </p:spPr>
        <p:txBody>
          <a:bodyPr/>
          <a:lstStyle/>
          <a:p>
            <a:pPr marL="0" indent="0">
              <a:buNone/>
            </a:pPr>
            <a:r>
              <a:rPr lang="en-GB" sz="2800" dirty="0"/>
              <a:t>Lord Justice Keene - Conclusion:</a:t>
            </a:r>
          </a:p>
          <a:p>
            <a:r>
              <a:rPr lang="en-GB" sz="2800" dirty="0"/>
              <a:t>[the inspector] </a:t>
            </a:r>
            <a:r>
              <a:rPr lang="en-GB" sz="2800" b="1" i="1" u="sng" dirty="0"/>
              <a:t>failed to reflect the requirement of PPS3 as to the need for an informed economic viability study as part of the process leading to a policy requiring a particular percentage of affordable housing</a:t>
            </a:r>
            <a:r>
              <a:rPr lang="en-GB" sz="2800" dirty="0"/>
              <a:t>…His approach was also vitiated by his perhaps understandable but erroneous application of a presumption of soundness, and his finding that there was no evidence that sites would not come forward if a 30 per cent requirement were imposed is incomprehensible.</a:t>
            </a:r>
          </a:p>
        </p:txBody>
      </p:sp>
    </p:spTree>
    <p:extLst>
      <p:ext uri="{BB962C8B-B14F-4D97-AF65-F5344CB8AC3E}">
        <p14:creationId xmlns:p14="http://schemas.microsoft.com/office/powerpoint/2010/main" val="3857783762"/>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84201" y="2358010"/>
            <a:ext cx="8915400" cy="1143000"/>
          </a:xfrm>
        </p:spPr>
        <p:txBody>
          <a:bodyPr/>
          <a:lstStyle/>
          <a:p>
            <a:r>
              <a:rPr lang="en-GB" dirty="0" smtClean="0"/>
              <a:t>Development management appeal case studies</a:t>
            </a:r>
            <a:endParaRPr lang="en-GB" dirty="0"/>
          </a:p>
        </p:txBody>
      </p:sp>
    </p:spTree>
    <p:extLst>
      <p:ext uri="{BB962C8B-B14F-4D97-AF65-F5344CB8AC3E}">
        <p14:creationId xmlns:p14="http://schemas.microsoft.com/office/powerpoint/2010/main" val="586052092"/>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600" dirty="0"/>
              <a:t>Barnet &amp; Chase Farm: APP/Q5300/A/07/2043798/NWF </a:t>
            </a:r>
          </a:p>
        </p:txBody>
      </p:sp>
      <p:sp>
        <p:nvSpPr>
          <p:cNvPr id="3" name="Content Placeholder 2"/>
          <p:cNvSpPr>
            <a:spLocks noGrp="1"/>
          </p:cNvSpPr>
          <p:nvPr>
            <p:ph idx="1"/>
          </p:nvPr>
        </p:nvSpPr>
        <p:spPr/>
        <p:txBody>
          <a:bodyPr/>
          <a:lstStyle/>
          <a:p>
            <a:r>
              <a:rPr lang="en-GB" dirty="0" smtClean="0"/>
              <a:t>The Inspector stated </a:t>
            </a:r>
            <a:r>
              <a:rPr lang="en-GB" dirty="0"/>
              <a:t>that: </a:t>
            </a:r>
            <a:endParaRPr lang="en-GB" dirty="0" smtClean="0"/>
          </a:p>
          <a:p>
            <a:pPr marL="0" indent="0">
              <a:buNone/>
            </a:pPr>
            <a:r>
              <a:rPr lang="en-GB" i="1" dirty="0" smtClean="0"/>
              <a:t>‘</a:t>
            </a:r>
            <a:r>
              <a:rPr lang="en-GB" i="1" dirty="0"/>
              <a:t>the appropriate test is that the value generated by the scheme should exceed the value of the site in its current use. </a:t>
            </a:r>
            <a:r>
              <a:rPr lang="en-GB" b="1" i="1" u="sng" dirty="0"/>
              <a:t>The logic is that, if the converse were the case, then sites would not come forward for development</a:t>
            </a:r>
            <a:r>
              <a:rPr lang="en-GB" i="1" dirty="0"/>
              <a:t>’. </a:t>
            </a:r>
          </a:p>
          <a:p>
            <a:endParaRPr lang="en-GB" dirty="0"/>
          </a:p>
        </p:txBody>
      </p:sp>
    </p:spTree>
    <p:extLst>
      <p:ext uri="{BB962C8B-B14F-4D97-AF65-F5344CB8AC3E}">
        <p14:creationId xmlns:p14="http://schemas.microsoft.com/office/powerpoint/2010/main" val="2792748728"/>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600" dirty="0"/>
              <a:t>Clay Farm, Cambridge - 07/0621/OUT</a:t>
            </a:r>
          </a:p>
        </p:txBody>
      </p:sp>
      <p:sp>
        <p:nvSpPr>
          <p:cNvPr id="3" name="Content Placeholder 2"/>
          <p:cNvSpPr>
            <a:spLocks noGrp="1"/>
          </p:cNvSpPr>
          <p:nvPr>
            <p:ph idx="1"/>
          </p:nvPr>
        </p:nvSpPr>
        <p:spPr>
          <a:xfrm>
            <a:off x="584201" y="1268769"/>
            <a:ext cx="8915400" cy="4525963"/>
          </a:xfrm>
        </p:spPr>
        <p:txBody>
          <a:bodyPr/>
          <a:lstStyle/>
          <a:p>
            <a:pPr marL="0" indent="0">
              <a:buNone/>
            </a:pPr>
            <a:r>
              <a:rPr lang="en-GB" sz="2400" dirty="0"/>
              <a:t>The </a:t>
            </a:r>
            <a:r>
              <a:rPr lang="en-GB" sz="2400" dirty="0" err="1"/>
              <a:t>SoS</a:t>
            </a:r>
            <a:r>
              <a:rPr lang="en-GB" sz="2400" dirty="0"/>
              <a:t> agrees with the Inspector that the appellants’ approach to assessing viability </a:t>
            </a:r>
            <a:r>
              <a:rPr lang="en-GB" sz="2400" b="1" i="1" u="sng" dirty="0"/>
              <a:t>has the effect of protecting historic land values as well as insulating the developer against a risk for which he is already indemnified by profit margins</a:t>
            </a:r>
            <a:r>
              <a:rPr lang="en-GB" sz="2400" dirty="0"/>
              <a:t> and that this would be </a:t>
            </a:r>
            <a:r>
              <a:rPr lang="en-GB" sz="2400" b="1" i="1" u="sng" dirty="0"/>
              <a:t>at the expense of affordable housing levels</a:t>
            </a:r>
            <a:r>
              <a:rPr lang="en-GB" sz="2400" dirty="0"/>
              <a:t>. He therefore also agrees with the Inspector that the residual land value (RLV) approach used by the Council is the appropriate methodology for evaluating the economics of these developments…he is concerned that there is nowhere else to accommodate the affordable housing at the levels intended for these sites in the development plan. </a:t>
            </a:r>
            <a:r>
              <a:rPr lang="en-GB" sz="2400" b="1" i="1" u="sng" dirty="0"/>
              <a:t>The </a:t>
            </a:r>
            <a:r>
              <a:rPr lang="en-GB" sz="2400" b="1" i="1" u="sng" dirty="0" err="1"/>
              <a:t>SoS</a:t>
            </a:r>
            <a:r>
              <a:rPr lang="en-GB" sz="2400" b="1" i="1" u="sng" dirty="0"/>
              <a:t> attaches very substantial weight to this matter and considers that it outweighs the shortfall in the Council's five year supply of developable sites.</a:t>
            </a:r>
          </a:p>
        </p:txBody>
      </p:sp>
    </p:spTree>
    <p:extLst>
      <p:ext uri="{BB962C8B-B14F-4D97-AF65-F5344CB8AC3E}">
        <p14:creationId xmlns:p14="http://schemas.microsoft.com/office/powerpoint/2010/main" val="2513760157"/>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600" dirty="0"/>
              <a:t>Bath Road, Bristol: APP/P0119/A/08/2069226</a:t>
            </a:r>
          </a:p>
        </p:txBody>
      </p:sp>
      <p:pic>
        <p:nvPicPr>
          <p:cNvPr id="6146"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795266" y="1412777"/>
            <a:ext cx="6542112" cy="4881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90767015"/>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600" dirty="0"/>
              <a:t>Bath Road, Bristol: APP/P0119/A/08/2069226</a:t>
            </a:r>
          </a:p>
        </p:txBody>
      </p:sp>
      <p:sp>
        <p:nvSpPr>
          <p:cNvPr id="3" name="Content Placeholder 2"/>
          <p:cNvSpPr>
            <a:spLocks noGrp="1"/>
          </p:cNvSpPr>
          <p:nvPr>
            <p:ph idx="1"/>
          </p:nvPr>
        </p:nvSpPr>
        <p:spPr>
          <a:xfrm>
            <a:off x="584205" y="1423323"/>
            <a:ext cx="8905304" cy="4525963"/>
          </a:xfrm>
        </p:spPr>
        <p:txBody>
          <a:bodyPr/>
          <a:lstStyle/>
          <a:p>
            <a:r>
              <a:rPr lang="en-GB" sz="2400" dirty="0"/>
              <a:t>McCarthy &amp; Stone – 29 sheltered apartments for the elderly including associated communal facilities and car parking.</a:t>
            </a:r>
          </a:p>
          <a:p>
            <a:r>
              <a:rPr lang="en-GB" sz="2400" dirty="0"/>
              <a:t>A main issue at appeal was whether the proposal would make suitable provision for affordable housing. Policy seeks 33.3% affordable housing. On-site not suitable therefore parties agreed that an off-site contribution was acceptable subject to viability.</a:t>
            </a:r>
          </a:p>
          <a:p>
            <a:r>
              <a:rPr lang="en-GB" sz="2400" dirty="0"/>
              <a:t>At the Inquiry appellant stated viability of the proposal would only allow a contribution of £115,000 which would fund only 1 or 2 affordable units, and is well below the target of 33.3%. The LPA were seeking circa £414k based on previous successful appeal decisions. </a:t>
            </a:r>
          </a:p>
        </p:txBody>
      </p:sp>
    </p:spTree>
    <p:extLst>
      <p:ext uri="{BB962C8B-B14F-4D97-AF65-F5344CB8AC3E}">
        <p14:creationId xmlns:p14="http://schemas.microsoft.com/office/powerpoint/2010/main" val="3870735661"/>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600" dirty="0"/>
              <a:t>Bath Road, Bristol: APP/P0119/A/08/2069226</a:t>
            </a:r>
          </a:p>
        </p:txBody>
      </p:sp>
      <p:sp>
        <p:nvSpPr>
          <p:cNvPr id="3" name="Content Placeholder 2"/>
          <p:cNvSpPr>
            <a:spLocks noGrp="1"/>
          </p:cNvSpPr>
          <p:nvPr>
            <p:ph idx="1"/>
          </p:nvPr>
        </p:nvSpPr>
        <p:spPr>
          <a:xfrm>
            <a:off x="584201" y="1124757"/>
            <a:ext cx="8915400" cy="4525963"/>
          </a:xfrm>
        </p:spPr>
        <p:txBody>
          <a:bodyPr/>
          <a:lstStyle/>
          <a:p>
            <a:pPr marL="0" indent="0">
              <a:buNone/>
            </a:pPr>
            <a:endParaRPr lang="en-GB" sz="2400" dirty="0"/>
          </a:p>
          <a:p>
            <a:r>
              <a:rPr lang="en-GB" sz="2600" dirty="0"/>
              <a:t>Both parties conducted appraisals using the old Housing Corporation model. </a:t>
            </a:r>
            <a:r>
              <a:rPr lang="en-GB" sz="2600" b="1" i="1" u="sng" dirty="0"/>
              <a:t>There were differences between the parties on BCIS construction costs, finance costs, contingency, developers profit, build rates and </a:t>
            </a:r>
            <a:r>
              <a:rPr lang="en-GB" sz="2600" b="1" i="1" u="sng" dirty="0" err="1"/>
              <a:t>CfSH</a:t>
            </a:r>
            <a:r>
              <a:rPr lang="en-GB" sz="2600" b="1" i="1" u="sng" dirty="0"/>
              <a:t>. </a:t>
            </a:r>
            <a:r>
              <a:rPr lang="en-GB" sz="2600" dirty="0"/>
              <a:t>Resulting in different residual values from LPA and appellant.</a:t>
            </a:r>
          </a:p>
          <a:p>
            <a:r>
              <a:rPr lang="en-GB" sz="2600" dirty="0"/>
              <a:t>LPA argued that the appellant had inflated costs of the scheme. LPA used a comparable site from another appeal. Inspector placed little weight on this approach as that comparable scheme had not yet come forward. Further he felt the appellants assumptions were reasonable and evidenced.</a:t>
            </a:r>
          </a:p>
        </p:txBody>
      </p:sp>
    </p:spTree>
    <p:extLst>
      <p:ext uri="{BB962C8B-B14F-4D97-AF65-F5344CB8AC3E}">
        <p14:creationId xmlns:p14="http://schemas.microsoft.com/office/powerpoint/2010/main" val="3044186107"/>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600" dirty="0"/>
              <a:t>Bath Road, Bristol: APP/P0119/A/08/2069226</a:t>
            </a:r>
          </a:p>
        </p:txBody>
      </p:sp>
      <p:sp>
        <p:nvSpPr>
          <p:cNvPr id="3" name="Content Placeholder 2"/>
          <p:cNvSpPr>
            <a:spLocks noGrp="1"/>
          </p:cNvSpPr>
          <p:nvPr>
            <p:ph idx="1"/>
          </p:nvPr>
        </p:nvSpPr>
        <p:spPr>
          <a:xfrm>
            <a:off x="584201" y="1124757"/>
            <a:ext cx="8915400" cy="4525963"/>
          </a:xfrm>
        </p:spPr>
        <p:txBody>
          <a:bodyPr/>
          <a:lstStyle/>
          <a:p>
            <a:endParaRPr lang="en-GB" sz="2400" b="1" i="1" u="sng" dirty="0"/>
          </a:p>
          <a:p>
            <a:r>
              <a:rPr lang="en-GB" sz="2800" i="1" dirty="0"/>
              <a:t>‘the </a:t>
            </a:r>
            <a:r>
              <a:rPr lang="en-GB" sz="2800" b="1" i="1" u="sng" dirty="0"/>
              <a:t>difference between the Residual Land Value (RLV) and the existing site value</a:t>
            </a:r>
            <a:r>
              <a:rPr lang="en-GB" sz="2800" i="1" dirty="0"/>
              <a:t> provides a basis for ascertaining the viability of contributing towards affordable housing’.</a:t>
            </a:r>
          </a:p>
          <a:p>
            <a:r>
              <a:rPr lang="en-GB" sz="2800" b="1" i="1" u="sng" dirty="0"/>
              <a:t>“Any reservations that I may have about the balance of viability arguments are outweighed by what I consider are clear benefits of the proposal.” </a:t>
            </a:r>
            <a:r>
              <a:rPr lang="en-GB" sz="2800" dirty="0"/>
              <a:t>(due to lack of sheltered housing locally).</a:t>
            </a:r>
          </a:p>
        </p:txBody>
      </p:sp>
    </p:spTree>
    <p:extLst>
      <p:ext uri="{BB962C8B-B14F-4D97-AF65-F5344CB8AC3E}">
        <p14:creationId xmlns:p14="http://schemas.microsoft.com/office/powerpoint/2010/main" val="3786070724"/>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600" dirty="0"/>
              <a:t>Beckenham: APP/G5180/A/08/2084559</a:t>
            </a:r>
          </a:p>
        </p:txBody>
      </p:sp>
      <p:pic>
        <p:nvPicPr>
          <p:cNvPr id="7170"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61971" y="1340770"/>
            <a:ext cx="8208912" cy="49576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26172491"/>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600" dirty="0"/>
              <a:t>Beckenham: APP/G5180/A/08/2084559</a:t>
            </a:r>
          </a:p>
        </p:txBody>
      </p:sp>
      <p:sp>
        <p:nvSpPr>
          <p:cNvPr id="3" name="Content Placeholder 2"/>
          <p:cNvSpPr>
            <a:spLocks noGrp="1"/>
          </p:cNvSpPr>
          <p:nvPr>
            <p:ph idx="1"/>
          </p:nvPr>
        </p:nvSpPr>
        <p:spPr>
          <a:xfrm>
            <a:off x="584201" y="1268769"/>
            <a:ext cx="8915400" cy="4525963"/>
          </a:xfrm>
        </p:spPr>
        <p:txBody>
          <a:bodyPr/>
          <a:lstStyle/>
          <a:p>
            <a:r>
              <a:rPr lang="en-GB" sz="2800" dirty="0"/>
              <a:t>At the Inquiry a </a:t>
            </a:r>
            <a:r>
              <a:rPr lang="en-GB" sz="2800" dirty="0" err="1"/>
              <a:t>SoCG</a:t>
            </a:r>
            <a:r>
              <a:rPr lang="en-GB" sz="2800" dirty="0"/>
              <a:t> was submitted agreeing the residual site value with no affordable housing (£2.773 million), the residual value with affordable housing (£1.9223 million) and the existing use value of the site (£2.482 million). These agreed values determine that without an affordable housing contribution, </a:t>
            </a:r>
            <a:r>
              <a:rPr lang="en-GB" sz="2800" b="1" i="1" u="sng" dirty="0"/>
              <a:t>the scheme will only yield less than 12% above the existing use value, 8% below the generally accepted margin necessary to induce such development to proceed.</a:t>
            </a:r>
            <a:r>
              <a:rPr lang="en-GB" sz="2800" dirty="0"/>
              <a:t> Self-evidently, with a 35% AH target, such a scheme must also be, in the view of the appellant, considered non-viable.</a:t>
            </a:r>
          </a:p>
        </p:txBody>
      </p:sp>
    </p:spTree>
    <p:extLst>
      <p:ext uri="{BB962C8B-B14F-4D97-AF65-F5344CB8AC3E}">
        <p14:creationId xmlns:p14="http://schemas.microsoft.com/office/powerpoint/2010/main" val="961533667"/>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600" dirty="0"/>
              <a:t>Beckenham: APP/G5180/A/08/2084559</a:t>
            </a:r>
          </a:p>
        </p:txBody>
      </p:sp>
      <p:sp>
        <p:nvSpPr>
          <p:cNvPr id="3" name="Content Placeholder 2"/>
          <p:cNvSpPr>
            <a:spLocks noGrp="1"/>
          </p:cNvSpPr>
          <p:nvPr>
            <p:ph idx="1"/>
          </p:nvPr>
        </p:nvSpPr>
        <p:spPr>
          <a:xfrm>
            <a:off x="584201" y="1268769"/>
            <a:ext cx="8915400" cy="4525963"/>
          </a:xfrm>
        </p:spPr>
        <p:txBody>
          <a:bodyPr/>
          <a:lstStyle/>
          <a:p>
            <a:r>
              <a:rPr lang="en-GB" sz="2800" dirty="0"/>
              <a:t>…when the agreed residual value of the site, incorporating 35% affordable housing is set against CUV, the development becomes unviable. Having carefully weighed the matter, </a:t>
            </a:r>
            <a:r>
              <a:rPr lang="en-GB" sz="2800" b="1" i="1" u="sng" dirty="0"/>
              <a:t>I conclude the viability report convincingly demonstrates that the proposals cannot support any affordable housing; accordingly they are not in contravention of LBB and LP affordable housing policy.</a:t>
            </a:r>
          </a:p>
        </p:txBody>
      </p:sp>
    </p:spTree>
    <p:extLst>
      <p:ext uri="{BB962C8B-B14F-4D97-AF65-F5344CB8AC3E}">
        <p14:creationId xmlns:p14="http://schemas.microsoft.com/office/powerpoint/2010/main" val="261586922"/>
      </p:ext>
    </p:extLst>
  </p:cSld>
  <p:clrMapOvr>
    <a:masterClrMapping/>
  </p:clrMapOvr>
  <p:timing>
    <p:tnLst>
      <p:par>
        <p:cTn id="1" dur="indefinite" restart="never" nodeType="tmRoot"/>
      </p:par>
    </p:tnLst>
  </p:timing>
</p:sld>
</file>

<file path=ppt/theme/theme1.xml><?xml version="1.0" encoding="utf-8"?>
<a:theme xmlns:a="http://schemas.openxmlformats.org/drawingml/2006/main" name="LG Group 2">
  <a:themeElements>
    <a:clrScheme name="LG Group 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G Group 2">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4400" b="0" i="0" u="none" strike="noStrike" cap="none" normalizeH="0" baseline="0" smtClean="0">
            <a:ln>
              <a:noFill/>
            </a:ln>
            <a:solidFill>
              <a:schemeClr val="tx2"/>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4400" b="0" i="0" u="none" strike="noStrike" cap="none" normalizeH="0" baseline="0" smtClean="0">
            <a:ln>
              <a:noFill/>
            </a:ln>
            <a:solidFill>
              <a:schemeClr val="tx2"/>
            </a:solidFill>
            <a:effectLst/>
            <a:latin typeface="Arial" charset="0"/>
          </a:defRPr>
        </a:defPPr>
      </a:lstStyle>
    </a:lnDef>
  </a:objectDefaults>
  <a:extraClrSchemeLst>
    <a:extraClrScheme>
      <a:clrScheme name="LG Group 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LG Group 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LG Group 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LG Group 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LG Group 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LG Group 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LG Group 2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LG Group 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LG Group 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LG Group 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LG Group 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LG Group 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WORKING TEMPLATE 2">
  <a:themeElements>
    <a:clrScheme name="BARRATT">
      <a:dk1>
        <a:sysClr val="windowText" lastClr="000000"/>
      </a:dk1>
      <a:lt1>
        <a:sysClr val="window" lastClr="FFFFFF"/>
      </a:lt1>
      <a:dk2>
        <a:srgbClr val="1F497D"/>
      </a:dk2>
      <a:lt2>
        <a:srgbClr val="EEECE1"/>
      </a:lt2>
      <a:accent1>
        <a:srgbClr val="0D366D"/>
      </a:accent1>
      <a:accent2>
        <a:srgbClr val="93902B"/>
      </a:accent2>
      <a:accent3>
        <a:srgbClr val="887E70"/>
      </a:accent3>
      <a:accent4>
        <a:srgbClr val="9EB1CE"/>
      </a:accent4>
      <a:accent5>
        <a:srgbClr val="CCC1DA"/>
      </a:accent5>
      <a:accent6>
        <a:srgbClr val="CD7DA2"/>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4_Savills Navy WHITE ONLY">
  <a:themeElements>
    <a:clrScheme name="Custom 77">
      <a:dk1>
        <a:srgbClr val="002244"/>
      </a:dk1>
      <a:lt1>
        <a:srgbClr val="FFFFFF"/>
      </a:lt1>
      <a:dk2>
        <a:srgbClr val="A8C4E2"/>
      </a:dk2>
      <a:lt2>
        <a:srgbClr val="F50003"/>
      </a:lt2>
      <a:accent1>
        <a:srgbClr val="FFED54"/>
      </a:accent1>
      <a:accent2>
        <a:srgbClr val="006470"/>
      </a:accent2>
      <a:accent3>
        <a:srgbClr val="79B0A8"/>
      </a:accent3>
      <a:accent4>
        <a:srgbClr val="B4AAB0"/>
      </a:accent4>
      <a:accent5>
        <a:srgbClr val="9E1F5E"/>
      </a:accent5>
      <a:accent6>
        <a:srgbClr val="673154"/>
      </a:accent6>
      <a:hlink>
        <a:srgbClr val="BFB9A4"/>
      </a:hlink>
      <a:folHlink>
        <a:srgbClr val="005437"/>
      </a:folHlink>
    </a:clrScheme>
    <a:fontScheme name="tesc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606B8D"/>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1800" dirty="0" smtClean="0"/>
        </a:defPPr>
      </a:lstStyle>
    </a:txDef>
  </a:objectDefaults>
  <a:extraClrSchemeLst/>
</a:theme>
</file>

<file path=ppt/theme/theme12.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5_Savills Navy WHITE ONLY">
  <a:themeElements>
    <a:clrScheme name="Custom 77">
      <a:dk1>
        <a:srgbClr val="002244"/>
      </a:dk1>
      <a:lt1>
        <a:srgbClr val="FFFFFF"/>
      </a:lt1>
      <a:dk2>
        <a:srgbClr val="A8C4E2"/>
      </a:dk2>
      <a:lt2>
        <a:srgbClr val="F50003"/>
      </a:lt2>
      <a:accent1>
        <a:srgbClr val="FFED54"/>
      </a:accent1>
      <a:accent2>
        <a:srgbClr val="006470"/>
      </a:accent2>
      <a:accent3>
        <a:srgbClr val="79B0A8"/>
      </a:accent3>
      <a:accent4>
        <a:srgbClr val="B4AAB0"/>
      </a:accent4>
      <a:accent5>
        <a:srgbClr val="9E1F5E"/>
      </a:accent5>
      <a:accent6>
        <a:srgbClr val="673154"/>
      </a:accent6>
      <a:hlink>
        <a:srgbClr val="BFB9A4"/>
      </a:hlink>
      <a:folHlink>
        <a:srgbClr val="005437"/>
      </a:folHlink>
    </a:clrScheme>
    <a:fontScheme name="tesc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606B8D"/>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1800" dirty="0" smtClean="0"/>
        </a:defPPr>
      </a:lstStyle>
    </a:txDef>
  </a:objectDefaults>
  <a:extraClrSchemeLst/>
</a:theme>
</file>

<file path=ppt/theme/theme14.xml><?xml version="1.0" encoding="utf-8"?>
<a:theme xmlns:a="http://schemas.openxmlformats.org/drawingml/2006/main" name="2_WORKING TEMPLATE 2">
  <a:themeElements>
    <a:clrScheme name="BARRATT">
      <a:dk1>
        <a:sysClr val="windowText" lastClr="000000"/>
      </a:dk1>
      <a:lt1>
        <a:sysClr val="window" lastClr="FFFFFF"/>
      </a:lt1>
      <a:dk2>
        <a:srgbClr val="1F497D"/>
      </a:dk2>
      <a:lt2>
        <a:srgbClr val="EEECE1"/>
      </a:lt2>
      <a:accent1>
        <a:srgbClr val="0D366D"/>
      </a:accent1>
      <a:accent2>
        <a:srgbClr val="93902B"/>
      </a:accent2>
      <a:accent3>
        <a:srgbClr val="887E70"/>
      </a:accent3>
      <a:accent4>
        <a:srgbClr val="9EB1CE"/>
      </a:accent4>
      <a:accent5>
        <a:srgbClr val="CCC1DA"/>
      </a:accent5>
      <a:accent6>
        <a:srgbClr val="CD7DA2"/>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6_Savills Navy WHITE ONLY">
  <a:themeElements>
    <a:clrScheme name="Custom 77">
      <a:dk1>
        <a:srgbClr val="002244"/>
      </a:dk1>
      <a:lt1>
        <a:srgbClr val="FFFFFF"/>
      </a:lt1>
      <a:dk2>
        <a:srgbClr val="A8C4E2"/>
      </a:dk2>
      <a:lt2>
        <a:srgbClr val="F50003"/>
      </a:lt2>
      <a:accent1>
        <a:srgbClr val="FFED54"/>
      </a:accent1>
      <a:accent2>
        <a:srgbClr val="006470"/>
      </a:accent2>
      <a:accent3>
        <a:srgbClr val="79B0A8"/>
      </a:accent3>
      <a:accent4>
        <a:srgbClr val="B4AAB0"/>
      </a:accent4>
      <a:accent5>
        <a:srgbClr val="9E1F5E"/>
      </a:accent5>
      <a:accent6>
        <a:srgbClr val="673154"/>
      </a:accent6>
      <a:hlink>
        <a:srgbClr val="BFB9A4"/>
      </a:hlink>
      <a:folHlink>
        <a:srgbClr val="005437"/>
      </a:folHlink>
    </a:clrScheme>
    <a:fontScheme name="tesc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606B8D"/>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1800" dirty="0" smtClean="0"/>
        </a:defPPr>
      </a:lstStyle>
    </a:txDef>
  </a:objectDefaults>
  <a:extraClrSchemeLst/>
</a:theme>
</file>

<file path=ppt/theme/theme17.xml><?xml version="1.0" encoding="utf-8"?>
<a:theme xmlns:a="http://schemas.openxmlformats.org/drawingml/2006/main" name="7_Savills Navy WHITE ONLY">
  <a:themeElements>
    <a:clrScheme name="Custom 77">
      <a:dk1>
        <a:srgbClr val="002244"/>
      </a:dk1>
      <a:lt1>
        <a:srgbClr val="FFFFFF"/>
      </a:lt1>
      <a:dk2>
        <a:srgbClr val="A8C4E2"/>
      </a:dk2>
      <a:lt2>
        <a:srgbClr val="F50003"/>
      </a:lt2>
      <a:accent1>
        <a:srgbClr val="FFED54"/>
      </a:accent1>
      <a:accent2>
        <a:srgbClr val="006470"/>
      </a:accent2>
      <a:accent3>
        <a:srgbClr val="79B0A8"/>
      </a:accent3>
      <a:accent4>
        <a:srgbClr val="B4AAB0"/>
      </a:accent4>
      <a:accent5>
        <a:srgbClr val="9E1F5E"/>
      </a:accent5>
      <a:accent6>
        <a:srgbClr val="673154"/>
      </a:accent6>
      <a:hlink>
        <a:srgbClr val="BFB9A4"/>
      </a:hlink>
      <a:folHlink>
        <a:srgbClr val="005437"/>
      </a:folHlink>
    </a:clrScheme>
    <a:fontScheme name="tesc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606B8D"/>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1800" dirty="0" smtClean="0"/>
        </a:defPPr>
      </a:lstStyle>
    </a:txDef>
  </a:objectDefaults>
  <a:extraClrSchemeLst/>
</a:theme>
</file>

<file path=ppt/theme/theme18.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avills Navy WHITE ONLY">
  <a:themeElements>
    <a:clrScheme name="Custom 77">
      <a:dk1>
        <a:srgbClr val="002244"/>
      </a:dk1>
      <a:lt1>
        <a:srgbClr val="FFFFFF"/>
      </a:lt1>
      <a:dk2>
        <a:srgbClr val="A8C4E2"/>
      </a:dk2>
      <a:lt2>
        <a:srgbClr val="F50003"/>
      </a:lt2>
      <a:accent1>
        <a:srgbClr val="FFED54"/>
      </a:accent1>
      <a:accent2>
        <a:srgbClr val="006470"/>
      </a:accent2>
      <a:accent3>
        <a:srgbClr val="79B0A8"/>
      </a:accent3>
      <a:accent4>
        <a:srgbClr val="B4AAB0"/>
      </a:accent4>
      <a:accent5>
        <a:srgbClr val="9E1F5E"/>
      </a:accent5>
      <a:accent6>
        <a:srgbClr val="673154"/>
      </a:accent6>
      <a:hlink>
        <a:srgbClr val="BFB9A4"/>
      </a:hlink>
      <a:folHlink>
        <a:srgbClr val="005437"/>
      </a:folHlink>
    </a:clrScheme>
    <a:fontScheme name="tesc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606B8D"/>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1800" dirty="0" smtClean="0"/>
        </a:defPPr>
      </a:lstStyle>
    </a:txDef>
  </a:objectDefaults>
  <a:extraClrSchemeLst/>
</a:theme>
</file>

<file path=ppt/theme/theme3.xml><?xml version="1.0" encoding="utf-8"?>
<a:theme xmlns:a="http://schemas.openxmlformats.org/drawingml/2006/main" name="New PowerPoint presentation (Croydon template)">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ＭＳ Ｐゴシック"/>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700" b="0" i="0" u="none" strike="noStrike" cap="none" normalizeH="0" baseline="0" smtClean="0">
            <a:ln>
              <a:noFill/>
            </a:ln>
            <a:solidFill>
              <a:schemeClr val="tx1"/>
            </a:solidFill>
            <a:effectLst/>
            <a:latin typeface="Times" charset="0"/>
            <a:ea typeface="ＭＳ Ｐゴシック" pitchFamily="-8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700" b="0" i="0" u="none" strike="noStrike" cap="none" normalizeH="0" baseline="0" smtClean="0">
            <a:ln>
              <a:noFill/>
            </a:ln>
            <a:solidFill>
              <a:schemeClr val="tx1"/>
            </a:solidFill>
            <a:effectLst/>
            <a:latin typeface="Times" charset="0"/>
            <a:ea typeface="ＭＳ Ｐゴシック" pitchFamily="-84" charset="-128"/>
          </a:defRPr>
        </a:defPPr>
      </a:lstStyle>
    </a:ln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Savills Navy WHITE ONLY">
  <a:themeElements>
    <a:clrScheme name="Custom 77">
      <a:dk1>
        <a:srgbClr val="002244"/>
      </a:dk1>
      <a:lt1>
        <a:srgbClr val="FFFFFF"/>
      </a:lt1>
      <a:dk2>
        <a:srgbClr val="A8C4E2"/>
      </a:dk2>
      <a:lt2>
        <a:srgbClr val="F50003"/>
      </a:lt2>
      <a:accent1>
        <a:srgbClr val="FFED54"/>
      </a:accent1>
      <a:accent2>
        <a:srgbClr val="006470"/>
      </a:accent2>
      <a:accent3>
        <a:srgbClr val="79B0A8"/>
      </a:accent3>
      <a:accent4>
        <a:srgbClr val="B4AAB0"/>
      </a:accent4>
      <a:accent5>
        <a:srgbClr val="9E1F5E"/>
      </a:accent5>
      <a:accent6>
        <a:srgbClr val="673154"/>
      </a:accent6>
      <a:hlink>
        <a:srgbClr val="BFB9A4"/>
      </a:hlink>
      <a:folHlink>
        <a:srgbClr val="005437"/>
      </a:folHlink>
    </a:clrScheme>
    <a:fontScheme name="tesc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606B8D"/>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1800" dirty="0" smtClean="0"/>
        </a:defPPr>
      </a:lstStyle>
    </a:txDef>
  </a:objectDefaults>
  <a:extraClrSchemeLst/>
</a:theme>
</file>

<file path=ppt/theme/theme5.xml><?xml version="1.0" encoding="utf-8"?>
<a:theme xmlns:a="http://schemas.openxmlformats.org/drawingml/2006/main" name="1_New PowerPoint presentation (Croydon template)">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ＭＳ Ｐゴシック"/>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700" b="0" i="0" u="none" strike="noStrike" cap="none" normalizeH="0" baseline="0" smtClean="0">
            <a:ln>
              <a:noFill/>
            </a:ln>
            <a:solidFill>
              <a:schemeClr val="tx1"/>
            </a:solidFill>
            <a:effectLst/>
            <a:latin typeface="Times" charset="0"/>
            <a:ea typeface="ＭＳ Ｐゴシック" pitchFamily="-8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700" b="0" i="0" u="none" strike="noStrike" cap="none" normalizeH="0" baseline="0" smtClean="0">
            <a:ln>
              <a:noFill/>
            </a:ln>
            <a:solidFill>
              <a:schemeClr val="tx1"/>
            </a:solidFill>
            <a:effectLst/>
            <a:latin typeface="Times" charset="0"/>
            <a:ea typeface="ＭＳ Ｐゴシック" pitchFamily="-84" charset="-128"/>
          </a:defRPr>
        </a:defPPr>
      </a:lstStyle>
    </a:ln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Office Theme">
  <a:themeElements>
    <a:clrScheme name="1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1_Office Them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Savills Navy WHITE ONLY">
  <a:themeElements>
    <a:clrScheme name="Custom 77">
      <a:dk1>
        <a:srgbClr val="002244"/>
      </a:dk1>
      <a:lt1>
        <a:srgbClr val="FFFFFF"/>
      </a:lt1>
      <a:dk2>
        <a:srgbClr val="A8C4E2"/>
      </a:dk2>
      <a:lt2>
        <a:srgbClr val="F50003"/>
      </a:lt2>
      <a:accent1>
        <a:srgbClr val="FFED54"/>
      </a:accent1>
      <a:accent2>
        <a:srgbClr val="006470"/>
      </a:accent2>
      <a:accent3>
        <a:srgbClr val="79B0A8"/>
      </a:accent3>
      <a:accent4>
        <a:srgbClr val="B4AAB0"/>
      </a:accent4>
      <a:accent5>
        <a:srgbClr val="9E1F5E"/>
      </a:accent5>
      <a:accent6>
        <a:srgbClr val="673154"/>
      </a:accent6>
      <a:hlink>
        <a:srgbClr val="BFB9A4"/>
      </a:hlink>
      <a:folHlink>
        <a:srgbClr val="005437"/>
      </a:folHlink>
    </a:clrScheme>
    <a:fontScheme name="tesc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606B8D"/>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1800" dirty="0" smtClean="0"/>
        </a:defPPr>
      </a:lstStyle>
    </a:txDef>
  </a:objectDefaults>
  <a:extraClrSchemeLst/>
</a:theme>
</file>

<file path=ppt/theme/theme8.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0" i="0" u="none" strike="noStrike" cap="none" normalizeH="0" baseline="-2500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0" i="0" u="none" strike="noStrike" cap="none" normalizeH="0" baseline="-25000" smtClean="0">
            <a:ln>
              <a:noFill/>
            </a:ln>
            <a:solidFill>
              <a:schemeClr val="tx1"/>
            </a:solidFill>
            <a:effectLst/>
            <a:latin typeface="Arial" pitchFamily="34"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3_Savills Navy WHITE ONLY">
  <a:themeElements>
    <a:clrScheme name="Custom 77">
      <a:dk1>
        <a:srgbClr val="002244"/>
      </a:dk1>
      <a:lt1>
        <a:srgbClr val="FFFFFF"/>
      </a:lt1>
      <a:dk2>
        <a:srgbClr val="A8C4E2"/>
      </a:dk2>
      <a:lt2>
        <a:srgbClr val="F50003"/>
      </a:lt2>
      <a:accent1>
        <a:srgbClr val="FFED54"/>
      </a:accent1>
      <a:accent2>
        <a:srgbClr val="006470"/>
      </a:accent2>
      <a:accent3>
        <a:srgbClr val="79B0A8"/>
      </a:accent3>
      <a:accent4>
        <a:srgbClr val="B4AAB0"/>
      </a:accent4>
      <a:accent5>
        <a:srgbClr val="9E1F5E"/>
      </a:accent5>
      <a:accent6>
        <a:srgbClr val="673154"/>
      </a:accent6>
      <a:hlink>
        <a:srgbClr val="BFB9A4"/>
      </a:hlink>
      <a:folHlink>
        <a:srgbClr val="005437"/>
      </a:folHlink>
    </a:clrScheme>
    <a:fontScheme name="tesc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606B8D"/>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1800" dirty="0" smtClean="0"/>
        </a:defPPr>
      </a:lstStyle>
    </a:txDef>
  </a:objectDefaults>
  <a:extraClrSchemeLst/>
</a:theme>
</file>

<file path=docProps/app.xml><?xml version="1.0" encoding="utf-8"?>
<Properties xmlns="http://schemas.openxmlformats.org/officeDocument/2006/extended-properties" xmlns:vt="http://schemas.openxmlformats.org/officeDocument/2006/docPropsVTypes">
  <Template>LG Group 2</Template>
  <TotalTime>30357</TotalTime>
  <Words>12303</Words>
  <Application>Microsoft Office PowerPoint</Application>
  <PresentationFormat>A4 Paper (210x297 mm)</PresentationFormat>
  <Paragraphs>847</Paragraphs>
  <Slides>131</Slides>
  <Notes>52</Notes>
  <HiddenSlides>0</HiddenSlides>
  <MMClips>0</MMClips>
  <ScaleCrop>false</ScaleCrop>
  <HeadingPairs>
    <vt:vector size="6" baseType="variant">
      <vt:variant>
        <vt:lpstr>Fonts Used</vt:lpstr>
      </vt:variant>
      <vt:variant>
        <vt:i4>7</vt:i4>
      </vt:variant>
      <vt:variant>
        <vt:lpstr>Theme</vt:lpstr>
      </vt:variant>
      <vt:variant>
        <vt:i4>17</vt:i4>
      </vt:variant>
      <vt:variant>
        <vt:lpstr>Slide Titles</vt:lpstr>
      </vt:variant>
      <vt:variant>
        <vt:i4>131</vt:i4>
      </vt:variant>
    </vt:vector>
  </HeadingPairs>
  <TitlesOfParts>
    <vt:vector size="155" baseType="lpstr">
      <vt:lpstr>ＭＳ Ｐゴシック</vt:lpstr>
      <vt:lpstr>ＭＳ Ｐゴシック</vt:lpstr>
      <vt:lpstr>Arial</vt:lpstr>
      <vt:lpstr>Calibri</vt:lpstr>
      <vt:lpstr>Times New Roman</vt:lpstr>
      <vt:lpstr>Wingdings</vt:lpstr>
      <vt:lpstr>ヒラギノ角ゴ Pro W3</vt:lpstr>
      <vt:lpstr>LG Group 2</vt:lpstr>
      <vt:lpstr>Savills Navy WHITE ONLY</vt:lpstr>
      <vt:lpstr>New PowerPoint presentation (Croydon template)</vt:lpstr>
      <vt:lpstr>1_Savills Navy WHITE ONLY</vt:lpstr>
      <vt:lpstr>1_New PowerPoint presentation (Croydon template)</vt:lpstr>
      <vt:lpstr>1_Office Theme</vt:lpstr>
      <vt:lpstr>2_Savills Navy WHITE ONLY</vt:lpstr>
      <vt:lpstr>Custom Design</vt:lpstr>
      <vt:lpstr>3_Savills Navy WHITE ONLY</vt:lpstr>
      <vt:lpstr>1_WORKING TEMPLATE 2</vt:lpstr>
      <vt:lpstr>4_Savills Navy WHITE ONLY</vt:lpstr>
      <vt:lpstr>1_Custom Design</vt:lpstr>
      <vt:lpstr>5_Savills Navy WHITE ONLY</vt:lpstr>
      <vt:lpstr>2_WORKING TEMPLATE 2</vt:lpstr>
      <vt:lpstr>2_Custom Design</vt:lpstr>
      <vt:lpstr>6_Savills Navy WHITE ONLY</vt:lpstr>
      <vt:lpstr>7_Savills Navy WHITE ONLY</vt:lpstr>
      <vt:lpstr>Introduction to Development Economics and Viability</vt:lpstr>
      <vt:lpstr>PowerPoint Presentation</vt:lpstr>
      <vt:lpstr>PowerPoint Presentation</vt:lpstr>
      <vt:lpstr>What is viability?</vt:lpstr>
      <vt:lpstr>What is viability?</vt:lpstr>
      <vt:lpstr>When is viability evidence required?</vt:lpstr>
      <vt:lpstr>Economic viability of a scheme</vt:lpstr>
      <vt:lpstr>Economics of development</vt:lpstr>
      <vt:lpstr>Context: Blyth Valley</vt:lpstr>
      <vt:lpstr>Why produce viability evidence?</vt:lpstr>
      <vt:lpstr>NPPF 173</vt:lpstr>
      <vt:lpstr>NPPF 174</vt:lpstr>
      <vt:lpstr>Discretionary policies</vt:lpstr>
      <vt:lpstr>Viable policies?</vt:lpstr>
      <vt:lpstr>Examination – NPPF 182</vt:lpstr>
      <vt:lpstr>Non – Statutory Guidance</vt:lpstr>
      <vt:lpstr>S106 guidance (April 2013)</vt:lpstr>
      <vt:lpstr>S106 guidance (April 2013)</vt:lpstr>
      <vt:lpstr>Statutory Guidance</vt:lpstr>
      <vt:lpstr>PPG: What does the NPPF expect on viability?</vt:lpstr>
      <vt:lpstr>PPG: Principles for understanding viability</vt:lpstr>
      <vt:lpstr>PPG: Plan-making and viability</vt:lpstr>
      <vt:lpstr>PPG: land availability assessment</vt:lpstr>
      <vt:lpstr>PPG: Decision-taking and viability</vt:lpstr>
      <vt:lpstr>PPG: changes in values</vt:lpstr>
      <vt:lpstr>PPG: planning obligations</vt:lpstr>
      <vt:lpstr>PPG: Land Value </vt:lpstr>
      <vt:lpstr>PPG: Competitive return to developers and land owners</vt:lpstr>
      <vt:lpstr>The Residual Valuation based approach</vt:lpstr>
      <vt:lpstr>PowerPoint Presentation</vt:lpstr>
      <vt:lpstr>The big question</vt:lpstr>
      <vt:lpstr>The role of viability in plan-making and development management</vt:lpstr>
      <vt:lpstr>A Development  Viability Appraisal</vt:lpstr>
      <vt:lpstr>Key Inputs - GDV</vt:lpstr>
      <vt:lpstr>Key Inputs - Cost of development </vt:lpstr>
      <vt:lpstr>Key Inputs – Developer’s profit</vt:lpstr>
      <vt:lpstr>Plans found sound in 2014</vt:lpstr>
      <vt:lpstr>Effect of phasing</vt:lpstr>
      <vt:lpstr>Dead Romans found in foundations….</vt:lpstr>
      <vt:lpstr>English Heritage get involved…</vt:lpstr>
      <vt:lpstr>Net developable area versus gross site area</vt:lpstr>
      <vt:lpstr>Strategic infrastructure and utility costs</vt:lpstr>
      <vt:lpstr>Key Inputs – Land Value</vt:lpstr>
      <vt:lpstr>Harman v RICS</vt:lpstr>
      <vt:lpstr>MV vs. EUV (plus a premium)</vt:lpstr>
      <vt:lpstr>Harman v RICS</vt:lpstr>
      <vt:lpstr>A Pragmatic Viability Test</vt:lpstr>
      <vt:lpstr>Lunch</vt:lpstr>
      <vt:lpstr>The Mechanics of viability testing</vt:lpstr>
      <vt:lpstr>A simple development viability appraisal</vt:lpstr>
      <vt:lpstr>Data Collection</vt:lpstr>
      <vt:lpstr>Ask for information early</vt:lpstr>
      <vt:lpstr>Confidentiality</vt:lpstr>
      <vt:lpstr>Income Data</vt:lpstr>
      <vt:lpstr>Gross internal area?</vt:lpstr>
      <vt:lpstr>Income Data – Non-Residential</vt:lpstr>
      <vt:lpstr>Residential vs. commercial</vt:lpstr>
      <vt:lpstr>What is the ‘yield’?</vt:lpstr>
      <vt:lpstr>What affects yields?</vt:lpstr>
      <vt:lpstr>What affects yields?</vt:lpstr>
      <vt:lpstr>Yield example</vt:lpstr>
      <vt:lpstr>Yield example</vt:lpstr>
      <vt:lpstr>Rent to Value</vt:lpstr>
      <vt:lpstr>Cost Data</vt:lpstr>
      <vt:lpstr>Construction costs</vt:lpstr>
      <vt:lpstr>Phasing and Build Rate</vt:lpstr>
      <vt:lpstr>Variables</vt:lpstr>
      <vt:lpstr>PPG: How should changes in values and costs be treated in plan-making?</vt:lpstr>
      <vt:lpstr>Consultation</vt:lpstr>
      <vt:lpstr>Consultations Engagement</vt:lpstr>
      <vt:lpstr>Engagement Phases</vt:lpstr>
      <vt:lpstr>Carveth Read:</vt:lpstr>
      <vt:lpstr>Plan making case study</vt:lpstr>
      <vt:lpstr>Case Study – South Worcestershire Local Plan</vt:lpstr>
      <vt:lpstr>No additional requirements</vt:lpstr>
      <vt:lpstr>No additional requirements</vt:lpstr>
      <vt:lpstr>Build Standards</vt:lpstr>
      <vt:lpstr>CfSH Level 4 + Onsite Generation</vt:lpstr>
      <vt:lpstr>Affordable Housing</vt:lpstr>
      <vt:lpstr>Affordable Housing</vt:lpstr>
      <vt:lpstr>Density</vt:lpstr>
      <vt:lpstr>Affordable Housing, Density, CfSH4, Onsite Generation, ‘No’ CIL</vt:lpstr>
      <vt:lpstr>Uncertain Market Average Prices</vt:lpstr>
      <vt:lpstr>Uncertain Market Indexed turn over (from January 2006)</vt:lpstr>
      <vt:lpstr>5% fall in prices</vt:lpstr>
      <vt:lpstr>PowerPoint Presentation</vt:lpstr>
      <vt:lpstr>So what?</vt:lpstr>
      <vt:lpstr>PowerPoint Presentation</vt:lpstr>
      <vt:lpstr>Context and Conundrum</vt:lpstr>
      <vt:lpstr>Development management appeal case studies</vt:lpstr>
      <vt:lpstr>Barnet &amp; Chase Farm: APP/Q5300/A/07/2043798/NWF </vt:lpstr>
      <vt:lpstr>Clay Farm, Cambridge - 07/0621/OUT</vt:lpstr>
      <vt:lpstr>Bath Road, Bristol: APP/P0119/A/08/2069226</vt:lpstr>
      <vt:lpstr>Bath Road, Bristol: APP/P0119/A/08/2069226</vt:lpstr>
      <vt:lpstr>Bath Road, Bristol: APP/P0119/A/08/2069226</vt:lpstr>
      <vt:lpstr>Bath Road, Bristol: APP/P0119/A/08/2069226</vt:lpstr>
      <vt:lpstr>Beckenham: APP/G5180/A/08/2084559</vt:lpstr>
      <vt:lpstr>Beckenham: APP/G5180/A/08/2084559</vt:lpstr>
      <vt:lpstr>Beckenham: APP/G5180/A/08/2084559</vt:lpstr>
      <vt:lpstr>Oxford Street, Woodstock: APP/D3125/A/09/2104658 </vt:lpstr>
      <vt:lpstr>Oxford Street, Woodstock: APP/D3125/A/09/2104658 </vt:lpstr>
      <vt:lpstr>Oxenholme Road, Kendal, Cumbria APP/M0933/A/13/2193338 </vt:lpstr>
      <vt:lpstr>Oxenholme Road</vt:lpstr>
      <vt:lpstr> Oxenholme Road</vt:lpstr>
      <vt:lpstr>Oxenholme Road</vt:lpstr>
      <vt:lpstr>Oxenholme Road</vt:lpstr>
      <vt:lpstr>Oxenholme Road</vt:lpstr>
      <vt:lpstr>Oxenholme Road</vt:lpstr>
      <vt:lpstr>Oxenholme Road</vt:lpstr>
      <vt:lpstr>Oxenholme Road</vt:lpstr>
      <vt:lpstr>Oxenholme Road</vt:lpstr>
      <vt:lpstr>Oxenholme Road</vt:lpstr>
      <vt:lpstr>Oxenholme Road</vt:lpstr>
      <vt:lpstr>Oxenholme Road</vt:lpstr>
      <vt:lpstr>Oxenholme Road</vt:lpstr>
      <vt:lpstr>Shinfield</vt:lpstr>
      <vt:lpstr>Site and scheme</vt:lpstr>
      <vt:lpstr>History</vt:lpstr>
      <vt:lpstr>Main Issues</vt:lpstr>
      <vt:lpstr>The problem</vt:lpstr>
      <vt:lpstr>Developers Profit</vt:lpstr>
      <vt:lpstr>Benchmark land value</vt:lpstr>
      <vt:lpstr>The Appellant’s approach</vt:lpstr>
      <vt:lpstr>The Council’s approach</vt:lpstr>
      <vt:lpstr>Competitive Return</vt:lpstr>
      <vt:lpstr>Competitive Return</vt:lpstr>
      <vt:lpstr>Competitive Return</vt:lpstr>
      <vt:lpstr>Viable amount of affordable</vt:lpstr>
      <vt:lpstr>Viable amount of affordable</vt:lpstr>
      <vt:lpstr>And finally</vt:lpstr>
      <vt:lpstr>PowerPoint Presentation</vt:lpstr>
    </vt:vector>
  </TitlesOfParts>
  <Company>LGA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Insert main title here</dc:title>
  <dc:creator>David Carlisle</dc:creator>
  <cp:lastModifiedBy>Stephen Barker</cp:lastModifiedBy>
  <cp:revision>677</cp:revision>
  <cp:lastPrinted>2016-01-12T16:42:27Z</cp:lastPrinted>
  <dcterms:created xsi:type="dcterms:W3CDTF">2013-06-12T06:46:19Z</dcterms:created>
  <dcterms:modified xsi:type="dcterms:W3CDTF">2016-03-07T12:33:49Z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C.identifier">
    <vt:lpwstr>IDEA</vt:lpwstr>
  </property>
  <property fmtid="{D5CDD505-2E9C-101B-9397-08002B2CF9AE}" pid="3" name="DC.date.issued">
    <vt:lpwstr>2010-06-22T00:00:00Z</vt:lpwstr>
  </property>
  <property fmtid="{D5CDD505-2E9C-101B-9397-08002B2CF9AE}" pid="4" name="Work area">
    <vt:lpwstr>29</vt:lpwstr>
  </property>
  <property fmtid="{D5CDD505-2E9C-101B-9397-08002B2CF9AE}" pid="5" name="Move to Archive">
    <vt:lpwstr>Current</vt:lpwstr>
  </property>
  <property fmtid="{D5CDD505-2E9C-101B-9397-08002B2CF9AE}" pid="6" name="DC.Description">
    <vt:lpwstr>LG Improvement and development powerpoint template</vt:lpwstr>
  </property>
  <property fmtid="{D5CDD505-2E9C-101B-9397-08002B2CF9AE}" pid="7" name="Status">
    <vt:lpwstr>Final</vt:lpwstr>
  </property>
  <property fmtid="{D5CDD505-2E9C-101B-9397-08002B2CF9AE}" pid="8" name="DC.Type">
    <vt:lpwstr>233</vt:lpwstr>
  </property>
  <property fmtid="{D5CDD505-2E9C-101B-9397-08002B2CF9AE}" pid="9" name="DC.Author">
    <vt:lpwstr>julia white</vt:lpwstr>
  </property>
  <property fmtid="{D5CDD505-2E9C-101B-9397-08002B2CF9AE}" pid="10" name="DC.creator">
    <vt:lpwstr>Communications and Marketing</vt:lpwstr>
  </property>
  <property fmtid="{D5CDD505-2E9C-101B-9397-08002B2CF9AE}" pid="11" name="e-GMS.subject.keyword">
    <vt:lpwstr>LG Improvement and development powerpoint template</vt:lpwstr>
  </property>
  <property fmtid="{D5CDD505-2E9C-101B-9397-08002B2CF9AE}" pid="12" name="Date">
    <vt:lpwstr>2010-06-22T00:00:00Z</vt:lpwstr>
  </property>
  <property fmtid="{D5CDD505-2E9C-101B-9397-08002B2CF9AE}" pid="13" name="DC.Language">
    <vt:lpwstr>eng</vt:lpwstr>
  </property>
  <property fmtid="{D5CDD505-2E9C-101B-9397-08002B2CF9AE}" pid="14" name="_AdHocReviewCycleID">
    <vt:i4>1129054264</vt:i4>
  </property>
  <property fmtid="{D5CDD505-2E9C-101B-9397-08002B2CF9AE}" pid="15" name="_NewReviewCycle">
    <vt:lpwstr/>
  </property>
  <property fmtid="{D5CDD505-2E9C-101B-9397-08002B2CF9AE}" pid="16" name="_EmailSubject">
    <vt:lpwstr>Draft Warwick slides for review</vt:lpwstr>
  </property>
  <property fmtid="{D5CDD505-2E9C-101B-9397-08002B2CF9AE}" pid="17" name="_AuthorEmail">
    <vt:lpwstr>david.a.carlisle@aecom.com</vt:lpwstr>
  </property>
  <property fmtid="{D5CDD505-2E9C-101B-9397-08002B2CF9AE}" pid="18" name="_AuthorEmailDisplayName">
    <vt:lpwstr>Carlisle, David A</vt:lpwstr>
  </property>
  <property fmtid="{D5CDD505-2E9C-101B-9397-08002B2CF9AE}" pid="19" name="_PreviousAdHocReviewCycleID">
    <vt:i4>404343230</vt:i4>
  </property>
</Properties>
</file>