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5"/>
    <p:sldMasterId id="2147483710" r:id="rId6"/>
    <p:sldMasterId id="2147483735" r:id="rId7"/>
    <p:sldMasterId id="2147483748" r:id="rId8"/>
  </p:sldMasterIdLst>
  <p:notesMasterIdLst>
    <p:notesMasterId r:id="rId58"/>
  </p:notesMasterIdLst>
  <p:handoutMasterIdLst>
    <p:handoutMasterId r:id="rId59"/>
  </p:handoutMasterIdLst>
  <p:sldIdLst>
    <p:sldId id="256" r:id="rId9"/>
    <p:sldId id="328" r:id="rId10"/>
    <p:sldId id="292" r:id="rId11"/>
    <p:sldId id="347" r:id="rId12"/>
    <p:sldId id="294" r:id="rId13"/>
    <p:sldId id="672" r:id="rId14"/>
    <p:sldId id="615" r:id="rId15"/>
    <p:sldId id="598" r:id="rId16"/>
    <p:sldId id="602" r:id="rId17"/>
    <p:sldId id="617" r:id="rId18"/>
    <p:sldId id="575" r:id="rId19"/>
    <p:sldId id="618" r:id="rId20"/>
    <p:sldId id="681" r:id="rId21"/>
    <p:sldId id="620" r:id="rId22"/>
    <p:sldId id="664" r:id="rId23"/>
    <p:sldId id="685" r:id="rId24"/>
    <p:sldId id="662" r:id="rId25"/>
    <p:sldId id="689" r:id="rId26"/>
    <p:sldId id="684" r:id="rId27"/>
    <p:sldId id="619" r:id="rId28"/>
    <p:sldId id="264" r:id="rId29"/>
    <p:sldId id="688" r:id="rId30"/>
    <p:sldId id="675" r:id="rId31"/>
    <p:sldId id="676" r:id="rId32"/>
    <p:sldId id="670" r:id="rId33"/>
    <p:sldId id="686" r:id="rId34"/>
    <p:sldId id="646" r:id="rId35"/>
    <p:sldId id="624" r:id="rId36"/>
    <p:sldId id="621" r:id="rId37"/>
    <p:sldId id="639" r:id="rId38"/>
    <p:sldId id="644" r:id="rId39"/>
    <p:sldId id="645" r:id="rId40"/>
    <p:sldId id="605" r:id="rId41"/>
    <p:sldId id="641" r:id="rId42"/>
    <p:sldId id="677" r:id="rId43"/>
    <p:sldId id="682" r:id="rId44"/>
    <p:sldId id="678" r:id="rId45"/>
    <p:sldId id="687" r:id="rId46"/>
    <p:sldId id="643" r:id="rId47"/>
    <p:sldId id="622" r:id="rId48"/>
    <p:sldId id="606" r:id="rId49"/>
    <p:sldId id="625" r:id="rId50"/>
    <p:sldId id="623" r:id="rId51"/>
    <p:sldId id="607" r:id="rId52"/>
    <p:sldId id="671" r:id="rId53"/>
    <p:sldId id="651" r:id="rId54"/>
    <p:sldId id="652" r:id="rId55"/>
    <p:sldId id="653" r:id="rId56"/>
    <p:sldId id="614" r:id="rId57"/>
  </p:sldIdLst>
  <p:sldSz cx="9906000" cy="6858000" type="A4"/>
  <p:notesSz cx="6858000" cy="9144000"/>
  <p:defaultTextStyle>
    <a:defPPr>
      <a:defRPr lang="en-GB"/>
    </a:defPPr>
    <a:lvl1pPr algn="l" rtl="0" fontAlgn="base">
      <a:spcBef>
        <a:spcPct val="0"/>
      </a:spcBef>
      <a:spcAft>
        <a:spcPct val="0"/>
      </a:spcAft>
      <a:defRPr sz="4400" b="1" kern="1200">
        <a:solidFill>
          <a:schemeClr val="tx2"/>
        </a:solidFill>
        <a:latin typeface="Arial" charset="0"/>
        <a:ea typeface="ＭＳ Ｐゴシック" pitchFamily="34" charset="-128"/>
        <a:cs typeface="+mn-cs"/>
      </a:defRPr>
    </a:lvl1pPr>
    <a:lvl2pPr marL="457200" algn="l" rtl="0" fontAlgn="base">
      <a:spcBef>
        <a:spcPct val="0"/>
      </a:spcBef>
      <a:spcAft>
        <a:spcPct val="0"/>
      </a:spcAft>
      <a:defRPr sz="4400" b="1" kern="1200">
        <a:solidFill>
          <a:schemeClr val="tx2"/>
        </a:solidFill>
        <a:latin typeface="Arial" charset="0"/>
        <a:ea typeface="ＭＳ Ｐゴシック" pitchFamily="34" charset="-128"/>
        <a:cs typeface="+mn-cs"/>
      </a:defRPr>
    </a:lvl2pPr>
    <a:lvl3pPr marL="914400" algn="l" rtl="0" fontAlgn="base">
      <a:spcBef>
        <a:spcPct val="0"/>
      </a:spcBef>
      <a:spcAft>
        <a:spcPct val="0"/>
      </a:spcAft>
      <a:defRPr sz="4400" b="1" kern="1200">
        <a:solidFill>
          <a:schemeClr val="tx2"/>
        </a:solidFill>
        <a:latin typeface="Arial" charset="0"/>
        <a:ea typeface="ＭＳ Ｐゴシック" pitchFamily="34" charset="-128"/>
        <a:cs typeface="+mn-cs"/>
      </a:defRPr>
    </a:lvl3pPr>
    <a:lvl4pPr marL="1371600" algn="l" rtl="0" fontAlgn="base">
      <a:spcBef>
        <a:spcPct val="0"/>
      </a:spcBef>
      <a:spcAft>
        <a:spcPct val="0"/>
      </a:spcAft>
      <a:defRPr sz="4400" b="1" kern="1200">
        <a:solidFill>
          <a:schemeClr val="tx2"/>
        </a:solidFill>
        <a:latin typeface="Arial" charset="0"/>
        <a:ea typeface="ＭＳ Ｐゴシック" pitchFamily="34" charset="-128"/>
        <a:cs typeface="+mn-cs"/>
      </a:defRPr>
    </a:lvl4pPr>
    <a:lvl5pPr marL="1828800" algn="l" rtl="0" fontAlgn="base">
      <a:spcBef>
        <a:spcPct val="0"/>
      </a:spcBef>
      <a:spcAft>
        <a:spcPct val="0"/>
      </a:spcAft>
      <a:defRPr sz="4400" b="1" kern="1200">
        <a:solidFill>
          <a:schemeClr val="tx2"/>
        </a:solidFill>
        <a:latin typeface="Arial" charset="0"/>
        <a:ea typeface="ＭＳ Ｐゴシック" pitchFamily="34" charset="-128"/>
        <a:cs typeface="+mn-cs"/>
      </a:defRPr>
    </a:lvl5pPr>
    <a:lvl6pPr marL="2286000" algn="l" defTabSz="914400" rtl="0" eaLnBrk="1" latinLnBrk="0" hangingPunct="1">
      <a:defRPr sz="4400" b="1" kern="1200">
        <a:solidFill>
          <a:schemeClr val="tx2"/>
        </a:solidFill>
        <a:latin typeface="Arial" charset="0"/>
        <a:ea typeface="ＭＳ Ｐゴシック" pitchFamily="34" charset="-128"/>
        <a:cs typeface="+mn-cs"/>
      </a:defRPr>
    </a:lvl6pPr>
    <a:lvl7pPr marL="2743200" algn="l" defTabSz="914400" rtl="0" eaLnBrk="1" latinLnBrk="0" hangingPunct="1">
      <a:defRPr sz="4400" b="1" kern="1200">
        <a:solidFill>
          <a:schemeClr val="tx2"/>
        </a:solidFill>
        <a:latin typeface="Arial" charset="0"/>
        <a:ea typeface="ＭＳ Ｐゴシック" pitchFamily="34" charset="-128"/>
        <a:cs typeface="+mn-cs"/>
      </a:defRPr>
    </a:lvl7pPr>
    <a:lvl8pPr marL="3200400" algn="l" defTabSz="914400" rtl="0" eaLnBrk="1" latinLnBrk="0" hangingPunct="1">
      <a:defRPr sz="4400" b="1" kern="1200">
        <a:solidFill>
          <a:schemeClr val="tx2"/>
        </a:solidFill>
        <a:latin typeface="Arial" charset="0"/>
        <a:ea typeface="ＭＳ Ｐゴシック" pitchFamily="34" charset="-128"/>
        <a:cs typeface="+mn-cs"/>
      </a:defRPr>
    </a:lvl8pPr>
    <a:lvl9pPr marL="3657600" algn="l" defTabSz="914400" rtl="0" eaLnBrk="1" latinLnBrk="0" hangingPunct="1">
      <a:defRPr sz="4400" b="1" kern="1200">
        <a:solidFill>
          <a:schemeClr val="tx2"/>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D4F8D8"/>
    <a:srgbClr val="FFCC99"/>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51C56A-A963-449B-90CF-B07ACFDA3BF6}" v="18" dt="2024-11-14T11:45:11.2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4" d="100"/>
          <a:sy n="154" d="100"/>
        </p:scale>
        <p:origin x="1638" y="13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63" Type="http://schemas.openxmlformats.org/officeDocument/2006/relationships/tableStyles" Target="tableStyles.xml"/><Relationship Id="rId7" Type="http://schemas.openxmlformats.org/officeDocument/2006/relationships/slideMaster" Target="slideMasters/slideMaster3.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61"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microsoft.com/office/2016/11/relationships/changesInfo" Target="changesInfos/changesInfo1.xml"/><Relationship Id="rId8" Type="http://schemas.openxmlformats.org/officeDocument/2006/relationships/slideMaster" Target="slideMasters/slideMaster4.xml"/><Relationship Id="rId51" Type="http://schemas.openxmlformats.org/officeDocument/2006/relationships/slide" Target="slides/slide43.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snape" userId="66362dd43cbe7380" providerId="LiveId" clId="{5D63A8C9-3206-4E1C-A7FB-36155D9F2BFB}"/>
    <pc:docChg chg="delSld">
      <pc:chgData name="stephanie snape" userId="66362dd43cbe7380" providerId="LiveId" clId="{5D63A8C9-3206-4E1C-A7FB-36155D9F2BFB}" dt="2024-11-10T12:15:00.217" v="0" actId="2696"/>
      <pc:docMkLst>
        <pc:docMk/>
      </pc:docMkLst>
      <pc:sldChg chg="del">
        <pc:chgData name="stephanie snape" userId="66362dd43cbe7380" providerId="LiveId" clId="{5D63A8C9-3206-4E1C-A7FB-36155D9F2BFB}" dt="2024-11-10T12:15:00.217" v="0" actId="2696"/>
        <pc:sldMkLst>
          <pc:docMk/>
          <pc:sldMk cId="119847818" sldId="686"/>
        </pc:sldMkLst>
      </pc:sldChg>
    </pc:docChg>
  </pc:docChgLst>
  <pc:docChgLst>
    <pc:chgData name="Heather Wills" userId="f642f805-65ca-4c1d-89a2-14f5dda027dd" providerId="ADAL" clId="{D251C56A-A963-449B-90CF-B07ACFDA3BF6}"/>
    <pc:docChg chg="custSel modSld">
      <pc:chgData name="Heather Wills" userId="f642f805-65ca-4c1d-89a2-14f5dda027dd" providerId="ADAL" clId="{D251C56A-A963-449B-90CF-B07ACFDA3BF6}" dt="2024-11-14T11:45:11.259" v="28" actId="114"/>
      <pc:docMkLst>
        <pc:docMk/>
      </pc:docMkLst>
      <pc:sldChg chg="modSp mod">
        <pc:chgData name="Heather Wills" userId="f642f805-65ca-4c1d-89a2-14f5dda027dd" providerId="ADAL" clId="{D251C56A-A963-449B-90CF-B07ACFDA3BF6}" dt="2024-11-14T10:22:46.117" v="10" actId="20577"/>
        <pc:sldMkLst>
          <pc:docMk/>
          <pc:sldMk cId="1518961896" sldId="618"/>
        </pc:sldMkLst>
        <pc:spChg chg="mod">
          <ac:chgData name="Heather Wills" userId="f642f805-65ca-4c1d-89a2-14f5dda027dd" providerId="ADAL" clId="{D251C56A-A963-449B-90CF-B07ACFDA3BF6}" dt="2024-11-14T10:22:46.117" v="10" actId="20577"/>
          <ac:spMkLst>
            <pc:docMk/>
            <pc:sldMk cId="1518961896" sldId="618"/>
            <ac:spMk id="3" creationId="{D63796AC-5231-8E53-1D49-6B9C48746651}"/>
          </ac:spMkLst>
        </pc:spChg>
      </pc:sldChg>
      <pc:sldChg chg="modSp mod">
        <pc:chgData name="Heather Wills" userId="f642f805-65ca-4c1d-89a2-14f5dda027dd" providerId="ADAL" clId="{D251C56A-A963-449B-90CF-B07ACFDA3BF6}" dt="2024-11-14T11:39:48.551" v="25" actId="20577"/>
        <pc:sldMkLst>
          <pc:docMk/>
          <pc:sldMk cId="1214552600" sldId="643"/>
        </pc:sldMkLst>
        <pc:spChg chg="mod">
          <ac:chgData name="Heather Wills" userId="f642f805-65ca-4c1d-89a2-14f5dda027dd" providerId="ADAL" clId="{D251C56A-A963-449B-90CF-B07ACFDA3BF6}" dt="2024-11-14T11:39:48.551" v="25" actId="20577"/>
          <ac:spMkLst>
            <pc:docMk/>
            <pc:sldMk cId="1214552600" sldId="643"/>
            <ac:spMk id="9" creationId="{879E2E8C-09C3-4BC1-8ED2-B369F2565032}"/>
          </ac:spMkLst>
        </pc:spChg>
      </pc:sldChg>
      <pc:sldChg chg="modSp mod">
        <pc:chgData name="Heather Wills" userId="f642f805-65ca-4c1d-89a2-14f5dda027dd" providerId="ADAL" clId="{D251C56A-A963-449B-90CF-B07ACFDA3BF6}" dt="2024-11-14T11:45:11.259" v="28" actId="114"/>
        <pc:sldMkLst>
          <pc:docMk/>
          <pc:sldMk cId="4278815904" sldId="682"/>
        </pc:sldMkLst>
        <pc:graphicFrameChg chg="modGraphic">
          <ac:chgData name="Heather Wills" userId="f642f805-65ca-4c1d-89a2-14f5dda027dd" providerId="ADAL" clId="{D251C56A-A963-449B-90CF-B07ACFDA3BF6}" dt="2024-11-14T11:45:11.259" v="28" actId="114"/>
          <ac:graphicFrameMkLst>
            <pc:docMk/>
            <pc:sldMk cId="4278815904" sldId="682"/>
            <ac:graphicFrameMk id="4" creationId="{034B62CD-7FBD-5D65-9F2B-F5B6785445B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003CEA-7964-41DD-A22B-A1D9E750114D}" type="doc">
      <dgm:prSet loTypeId="urn:microsoft.com/office/officeart/2005/8/layout/venn1" loCatId="relationship" qsTypeId="urn:microsoft.com/office/officeart/2005/8/quickstyle/simple1" qsCatId="simple" csTypeId="urn:microsoft.com/office/officeart/2005/8/colors/accent5_4" csCatId="accent5" phldr="1"/>
      <dgm:spPr/>
    </dgm:pt>
    <dgm:pt modelId="{06BD8C3E-9E94-41E4-B060-533AC100B527}">
      <dgm:prSet phldrT="[Text]" custT="1"/>
      <dgm:spPr/>
      <dgm:t>
        <a:bodyPr/>
        <a:lstStyle/>
        <a:p>
          <a:endParaRPr lang="en-GB" sz="2000" b="1"/>
        </a:p>
      </dgm:t>
    </dgm:pt>
    <dgm:pt modelId="{42F31DE4-488D-427B-82EE-A515015956E4}" type="parTrans" cxnId="{5BD7885E-6E4C-42CA-B561-4AA582BAECBF}">
      <dgm:prSet/>
      <dgm:spPr/>
      <dgm:t>
        <a:bodyPr/>
        <a:lstStyle/>
        <a:p>
          <a:endParaRPr lang="en-GB"/>
        </a:p>
      </dgm:t>
    </dgm:pt>
    <dgm:pt modelId="{CFDE3A89-2E5F-4D0B-BF1C-B9BDE70DA25B}" type="sibTrans" cxnId="{5BD7885E-6E4C-42CA-B561-4AA582BAECBF}">
      <dgm:prSet/>
      <dgm:spPr/>
      <dgm:t>
        <a:bodyPr/>
        <a:lstStyle/>
        <a:p>
          <a:endParaRPr lang="en-GB"/>
        </a:p>
      </dgm:t>
    </dgm:pt>
    <dgm:pt modelId="{22474C2F-3999-48AF-9586-8E798CA2FB94}">
      <dgm:prSet phldrT="[Text]" custT="1"/>
      <dgm:spPr/>
      <dgm:t>
        <a:bodyPr/>
        <a:lstStyle/>
        <a:p>
          <a:endParaRPr lang="en-GB" sz="2000" b="1"/>
        </a:p>
      </dgm:t>
    </dgm:pt>
    <dgm:pt modelId="{A7D1A501-795A-4554-A78B-6EC122CDB64F}" type="parTrans" cxnId="{A0158BBD-6123-4716-803B-72724005D140}">
      <dgm:prSet/>
      <dgm:spPr/>
      <dgm:t>
        <a:bodyPr/>
        <a:lstStyle/>
        <a:p>
          <a:endParaRPr lang="en-GB"/>
        </a:p>
      </dgm:t>
    </dgm:pt>
    <dgm:pt modelId="{D93D7300-33D6-4D64-87AF-4287F9A7BC22}" type="sibTrans" cxnId="{A0158BBD-6123-4716-803B-72724005D140}">
      <dgm:prSet/>
      <dgm:spPr/>
      <dgm:t>
        <a:bodyPr/>
        <a:lstStyle/>
        <a:p>
          <a:endParaRPr lang="en-GB"/>
        </a:p>
      </dgm:t>
    </dgm:pt>
    <dgm:pt modelId="{30F410AD-A775-498D-B9EE-E8402A76B4CB}" type="pres">
      <dgm:prSet presAssocID="{F8003CEA-7964-41DD-A22B-A1D9E750114D}" presName="compositeShape" presStyleCnt="0">
        <dgm:presLayoutVars>
          <dgm:chMax val="7"/>
          <dgm:dir/>
          <dgm:resizeHandles val="exact"/>
        </dgm:presLayoutVars>
      </dgm:prSet>
      <dgm:spPr/>
    </dgm:pt>
    <dgm:pt modelId="{EF68F0A1-ECA1-49EC-9E7E-8E61519CEEC6}" type="pres">
      <dgm:prSet presAssocID="{06BD8C3E-9E94-41E4-B060-533AC100B527}" presName="circ1" presStyleLbl="vennNode1" presStyleIdx="0" presStyleCnt="2" custScaleX="120661" custLinFactNeighborX="988" custLinFactNeighborY="-13038"/>
      <dgm:spPr/>
    </dgm:pt>
    <dgm:pt modelId="{17E1C593-C947-44BD-9429-327BA4E00D8B}" type="pres">
      <dgm:prSet presAssocID="{06BD8C3E-9E94-41E4-B060-533AC100B527}" presName="circ1Tx" presStyleLbl="revTx" presStyleIdx="0" presStyleCnt="0">
        <dgm:presLayoutVars>
          <dgm:chMax val="0"/>
          <dgm:chPref val="0"/>
          <dgm:bulletEnabled val="1"/>
        </dgm:presLayoutVars>
      </dgm:prSet>
      <dgm:spPr/>
    </dgm:pt>
    <dgm:pt modelId="{6E0BCD05-5B09-47EC-9691-042292764D4E}" type="pres">
      <dgm:prSet presAssocID="{22474C2F-3999-48AF-9586-8E798CA2FB94}" presName="circ2" presStyleLbl="vennNode1" presStyleIdx="1" presStyleCnt="2" custScaleX="119391" custLinFactNeighborX="2620" custLinFactNeighborY="-7605"/>
      <dgm:spPr/>
    </dgm:pt>
    <dgm:pt modelId="{7268061E-AAA5-487C-B8D9-8FEA6C016DA7}" type="pres">
      <dgm:prSet presAssocID="{22474C2F-3999-48AF-9586-8E798CA2FB94}" presName="circ2Tx" presStyleLbl="revTx" presStyleIdx="0" presStyleCnt="0">
        <dgm:presLayoutVars>
          <dgm:chMax val="0"/>
          <dgm:chPref val="0"/>
          <dgm:bulletEnabled val="1"/>
        </dgm:presLayoutVars>
      </dgm:prSet>
      <dgm:spPr/>
    </dgm:pt>
  </dgm:ptLst>
  <dgm:cxnLst>
    <dgm:cxn modelId="{817FD810-AD0B-4AC8-8500-90963846953E}" type="presOf" srcId="{06BD8C3E-9E94-41E4-B060-533AC100B527}" destId="{17E1C593-C947-44BD-9429-327BA4E00D8B}" srcOrd="1" destOrd="0" presId="urn:microsoft.com/office/officeart/2005/8/layout/venn1"/>
    <dgm:cxn modelId="{5BD7885E-6E4C-42CA-B561-4AA582BAECBF}" srcId="{F8003CEA-7964-41DD-A22B-A1D9E750114D}" destId="{06BD8C3E-9E94-41E4-B060-533AC100B527}" srcOrd="0" destOrd="0" parTransId="{42F31DE4-488D-427B-82EE-A515015956E4}" sibTransId="{CFDE3A89-2E5F-4D0B-BF1C-B9BDE70DA25B}"/>
    <dgm:cxn modelId="{DF6CC876-FB0D-45A1-902B-1B61E48BAE1D}" type="presOf" srcId="{22474C2F-3999-48AF-9586-8E798CA2FB94}" destId="{7268061E-AAA5-487C-B8D9-8FEA6C016DA7}" srcOrd="1" destOrd="0" presId="urn:microsoft.com/office/officeart/2005/8/layout/venn1"/>
    <dgm:cxn modelId="{94942C9F-56FA-4F93-B4E5-2E07BE1FFC7F}" type="presOf" srcId="{F8003CEA-7964-41DD-A22B-A1D9E750114D}" destId="{30F410AD-A775-498D-B9EE-E8402A76B4CB}" srcOrd="0" destOrd="0" presId="urn:microsoft.com/office/officeart/2005/8/layout/venn1"/>
    <dgm:cxn modelId="{1C6AADAF-BA02-48E8-ABFE-A1AE18E4C6FA}" type="presOf" srcId="{06BD8C3E-9E94-41E4-B060-533AC100B527}" destId="{EF68F0A1-ECA1-49EC-9E7E-8E61519CEEC6}" srcOrd="0" destOrd="0" presId="urn:microsoft.com/office/officeart/2005/8/layout/venn1"/>
    <dgm:cxn modelId="{A0158BBD-6123-4716-803B-72724005D140}" srcId="{F8003CEA-7964-41DD-A22B-A1D9E750114D}" destId="{22474C2F-3999-48AF-9586-8E798CA2FB94}" srcOrd="1" destOrd="0" parTransId="{A7D1A501-795A-4554-A78B-6EC122CDB64F}" sibTransId="{D93D7300-33D6-4D64-87AF-4287F9A7BC22}"/>
    <dgm:cxn modelId="{A6BB1CD0-8569-4518-B49A-8E85BFE68575}" type="presOf" srcId="{22474C2F-3999-48AF-9586-8E798CA2FB94}" destId="{6E0BCD05-5B09-47EC-9691-042292764D4E}" srcOrd="0" destOrd="0" presId="urn:microsoft.com/office/officeart/2005/8/layout/venn1"/>
    <dgm:cxn modelId="{977DBFD9-634F-427A-8E2E-E162424F3B75}" type="presParOf" srcId="{30F410AD-A775-498D-B9EE-E8402A76B4CB}" destId="{EF68F0A1-ECA1-49EC-9E7E-8E61519CEEC6}" srcOrd="0" destOrd="0" presId="urn:microsoft.com/office/officeart/2005/8/layout/venn1"/>
    <dgm:cxn modelId="{B314CD33-5038-4AE0-AF9B-598E410765F4}" type="presParOf" srcId="{30F410AD-A775-498D-B9EE-E8402A76B4CB}" destId="{17E1C593-C947-44BD-9429-327BA4E00D8B}" srcOrd="1" destOrd="0" presId="urn:microsoft.com/office/officeart/2005/8/layout/venn1"/>
    <dgm:cxn modelId="{D4ED0F1A-79FA-4CD7-BFD5-135049189EB0}" type="presParOf" srcId="{30F410AD-A775-498D-B9EE-E8402A76B4CB}" destId="{6E0BCD05-5B09-47EC-9691-042292764D4E}" srcOrd="2" destOrd="0" presId="urn:microsoft.com/office/officeart/2005/8/layout/venn1"/>
    <dgm:cxn modelId="{C50228C4-9227-4B75-8C83-16361967DA94}" type="presParOf" srcId="{30F410AD-A775-498D-B9EE-E8402A76B4CB}" destId="{7268061E-AAA5-487C-B8D9-8FEA6C016DA7}"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68F0A1-ECA1-49EC-9E7E-8E61519CEEC6}">
      <dsp:nvSpPr>
        <dsp:cNvPr id="0" name=""/>
        <dsp:cNvSpPr/>
      </dsp:nvSpPr>
      <dsp:spPr>
        <a:xfrm>
          <a:off x="-184473" y="0"/>
          <a:ext cx="4477772" cy="3711035"/>
        </a:xfrm>
        <a:prstGeom prst="ellipse">
          <a:avLst/>
        </a:prstGeom>
        <a:solidFill>
          <a:schemeClr val="accent5">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b="1" kern="1200"/>
        </a:p>
      </dsp:txBody>
      <dsp:txXfrm>
        <a:off x="440800" y="437610"/>
        <a:ext cx="2581778" cy="2835813"/>
      </dsp:txXfrm>
    </dsp:sp>
    <dsp:sp modelId="{6E0BCD05-5B09-47EC-9691-042292764D4E}">
      <dsp:nvSpPr>
        <dsp:cNvPr id="0" name=""/>
        <dsp:cNvSpPr/>
      </dsp:nvSpPr>
      <dsp:spPr>
        <a:xfrm>
          <a:off x="2477046" y="0"/>
          <a:ext cx="4430642" cy="3711035"/>
        </a:xfrm>
        <a:prstGeom prst="ellipse">
          <a:avLst/>
        </a:prstGeom>
        <a:solidFill>
          <a:schemeClr val="accent5">
            <a:shade val="80000"/>
            <a:alpha val="50000"/>
            <a:hueOff val="-245028"/>
            <a:satOff val="-16952"/>
            <a:lumOff val="4370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b="1" kern="1200"/>
        </a:p>
      </dsp:txBody>
      <dsp:txXfrm>
        <a:off x="3734390" y="437610"/>
        <a:ext cx="2554604" cy="2835813"/>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E99F60-D184-9247-A919-4FC4727C8A21}" type="datetimeFigureOut">
              <a:rPr lang="en-US" smtClean="0"/>
              <a:pPr/>
              <a:t>11/14/2024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1092F7-8C34-7D44-94F1-9F4B111EE046}" type="slidenum">
              <a:rPr lang="en-GB" smtClean="0"/>
              <a:pPr/>
              <a:t>‹#›</a:t>
            </a:fld>
            <a:endParaRPr lang="en-GB"/>
          </a:p>
        </p:txBody>
      </p:sp>
    </p:spTree>
    <p:extLst>
      <p:ext uri="{BB962C8B-B14F-4D97-AF65-F5344CB8AC3E}">
        <p14:creationId xmlns:p14="http://schemas.microsoft.com/office/powerpoint/2010/main" val="20589044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E80CA-AE06-5746-A32B-AAEF4DEB3828}" type="datetimeFigureOut">
              <a:rPr lang="en-US" smtClean="0"/>
              <a:pPr/>
              <a:t>11/14/2024</a:t>
            </a:fld>
            <a:endParaRPr lang="en-GB"/>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B81FB6-11D7-FD4A-B04E-02234D941240}" type="slidenum">
              <a:rPr lang="en-GB" smtClean="0"/>
              <a:pPr/>
              <a:t>‹#›</a:t>
            </a:fld>
            <a:endParaRPr lang="en-GB"/>
          </a:p>
        </p:txBody>
      </p:sp>
    </p:spTree>
    <p:extLst>
      <p:ext uri="{BB962C8B-B14F-4D97-AF65-F5344CB8AC3E}">
        <p14:creationId xmlns:p14="http://schemas.microsoft.com/office/powerpoint/2010/main" val="2409405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2B81FB6-11D7-FD4A-B04E-02234D941240}" type="slidenum">
              <a:rPr lang="en-GB" smtClean="0"/>
              <a:pPr/>
              <a:t>35</a:t>
            </a:fld>
            <a:endParaRPr lang="en-GB"/>
          </a:p>
        </p:txBody>
      </p:sp>
    </p:spTree>
    <p:extLst>
      <p:ext uri="{BB962C8B-B14F-4D97-AF65-F5344CB8AC3E}">
        <p14:creationId xmlns:p14="http://schemas.microsoft.com/office/powerpoint/2010/main" val="1180482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D366F6-F6D6-5A04-38C2-14E53541BD11}"/>
            </a:ext>
          </a:extLst>
        </p:cNvPr>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CD336C85-5D00-AB54-2654-0F24314A4E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Slide Number Placeholder 3">
            <a:extLst>
              <a:ext uri="{FF2B5EF4-FFF2-40B4-BE49-F238E27FC236}">
                <a16:creationId xmlns:a16="http://schemas.microsoft.com/office/drawing/2014/main" id="{4838A706-4FF1-2870-873E-3B9E6F1654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chemeClr val="tx2"/>
                </a:solidFill>
                <a:latin typeface="Arial" panose="020B0604020202020204" pitchFamily="34" charset="0"/>
              </a:defRPr>
            </a:lvl1pPr>
            <a:lvl2pPr marL="742950" indent="-285750">
              <a:defRPr sz="4400" b="1">
                <a:solidFill>
                  <a:schemeClr val="tx2"/>
                </a:solidFill>
                <a:latin typeface="Arial" panose="020B0604020202020204" pitchFamily="34" charset="0"/>
              </a:defRPr>
            </a:lvl2pPr>
            <a:lvl3pPr marL="1143000" indent="-228600">
              <a:defRPr sz="4400" b="1">
                <a:solidFill>
                  <a:schemeClr val="tx2"/>
                </a:solidFill>
                <a:latin typeface="Arial" panose="020B0604020202020204" pitchFamily="34" charset="0"/>
              </a:defRPr>
            </a:lvl3pPr>
            <a:lvl4pPr marL="1600200" indent="-228600">
              <a:defRPr sz="4400" b="1">
                <a:solidFill>
                  <a:schemeClr val="tx2"/>
                </a:solidFill>
                <a:latin typeface="Arial" panose="020B0604020202020204" pitchFamily="34" charset="0"/>
              </a:defRPr>
            </a:lvl4pPr>
            <a:lvl5pPr marL="2057400" indent="-228600">
              <a:defRPr sz="4400" b="1">
                <a:solidFill>
                  <a:schemeClr val="tx2"/>
                </a:solidFill>
                <a:latin typeface="Arial" panose="020B0604020202020204" pitchFamily="34" charset="0"/>
              </a:defRPr>
            </a:lvl5pPr>
            <a:lvl6pPr marL="2514600" indent="-228600" eaLnBrk="0" fontAlgn="base" hangingPunct="0">
              <a:spcBef>
                <a:spcPct val="0"/>
              </a:spcBef>
              <a:spcAft>
                <a:spcPct val="0"/>
              </a:spcAft>
              <a:defRPr sz="4400" b="1">
                <a:solidFill>
                  <a:schemeClr val="tx2"/>
                </a:solidFill>
                <a:latin typeface="Arial" panose="020B0604020202020204" pitchFamily="34" charset="0"/>
              </a:defRPr>
            </a:lvl6pPr>
            <a:lvl7pPr marL="2971800" indent="-228600" eaLnBrk="0" fontAlgn="base" hangingPunct="0">
              <a:spcBef>
                <a:spcPct val="0"/>
              </a:spcBef>
              <a:spcAft>
                <a:spcPct val="0"/>
              </a:spcAft>
              <a:defRPr sz="4400" b="1">
                <a:solidFill>
                  <a:schemeClr val="tx2"/>
                </a:solidFill>
                <a:latin typeface="Arial" panose="020B0604020202020204" pitchFamily="34" charset="0"/>
              </a:defRPr>
            </a:lvl7pPr>
            <a:lvl8pPr marL="3429000" indent="-228600" eaLnBrk="0" fontAlgn="base" hangingPunct="0">
              <a:spcBef>
                <a:spcPct val="0"/>
              </a:spcBef>
              <a:spcAft>
                <a:spcPct val="0"/>
              </a:spcAft>
              <a:defRPr sz="4400" b="1">
                <a:solidFill>
                  <a:schemeClr val="tx2"/>
                </a:solidFill>
                <a:latin typeface="Arial" panose="020B0604020202020204" pitchFamily="34" charset="0"/>
              </a:defRPr>
            </a:lvl8pPr>
            <a:lvl9pPr marL="3886200" indent="-228600" eaLnBrk="0" fontAlgn="base" hangingPunct="0">
              <a:spcBef>
                <a:spcPct val="0"/>
              </a:spcBef>
              <a:spcAft>
                <a:spcPct val="0"/>
              </a:spcAft>
              <a:defRPr sz="4400" b="1">
                <a:solidFill>
                  <a:schemeClr val="tx2"/>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6E847A1-392B-432D-A3E9-5E3263854841}" type="slidenum">
              <a:rPr kumimoji="0" lang="en-GB" altLang="en-US" sz="1300" b="1" i="0" u="none" strike="noStrike" kern="1200" cap="none" spc="0" normalizeH="0" baseline="0" noProof="0">
                <a:ln>
                  <a:noFill/>
                </a:ln>
                <a:solidFill>
                  <a:srgbClr val="1F497D"/>
                </a:solidFill>
                <a:effectLst/>
                <a:uLnTx/>
                <a:uFillTx/>
                <a:latin typeface="Arial" panose="020B0604020202020204"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GB" altLang="en-US" sz="1300" b="1" i="0" u="none" strike="noStrike" kern="1200" cap="none" spc="0" normalizeH="0" baseline="0" noProof="0">
              <a:ln>
                <a:noFill/>
              </a:ln>
              <a:solidFill>
                <a:srgbClr val="1F497D"/>
              </a:solidFill>
              <a:effectLst/>
              <a:uLnTx/>
              <a:uFillTx/>
              <a:latin typeface="Arial" panose="020B0604020202020204" pitchFamily="34" charset="0"/>
              <a:ea typeface="ＭＳ Ｐゴシック" pitchFamily="34" charset="-128"/>
              <a:cs typeface="+mn-cs"/>
            </a:endParaRPr>
          </a:p>
        </p:txBody>
      </p:sp>
      <p:sp>
        <p:nvSpPr>
          <p:cNvPr id="56324" name="Notes Placeholder 1">
            <a:extLst>
              <a:ext uri="{FF2B5EF4-FFF2-40B4-BE49-F238E27FC236}">
                <a16:creationId xmlns:a16="http://schemas.microsoft.com/office/drawing/2014/main" id="{2600AC32-558B-6E34-5EA5-4908AF0B6887}"/>
              </a:ext>
            </a:extLst>
          </p:cNvPr>
          <p:cNvSpPr>
            <a:spLocks noGrp="1"/>
          </p:cNvSpPr>
          <p:nvPr/>
        </p:nvSpPr>
        <p:spPr bwMode="auto">
          <a:xfrm>
            <a:off x="685480" y="4343144"/>
            <a:ext cx="5487041" cy="4115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16" tIns="48308" rIns="96616" bIns="48308"/>
          <a:lstStyle>
            <a:lvl1pPr>
              <a:defRPr sz="4400" b="1">
                <a:solidFill>
                  <a:schemeClr val="tx2"/>
                </a:solidFill>
                <a:latin typeface="Arial" panose="020B0604020202020204" pitchFamily="34" charset="0"/>
              </a:defRPr>
            </a:lvl1pPr>
            <a:lvl2pPr marL="742950" indent="-285750">
              <a:defRPr sz="4400" b="1">
                <a:solidFill>
                  <a:schemeClr val="tx2"/>
                </a:solidFill>
                <a:latin typeface="Arial" panose="020B0604020202020204" pitchFamily="34" charset="0"/>
              </a:defRPr>
            </a:lvl2pPr>
            <a:lvl3pPr marL="1143000" indent="-228600">
              <a:defRPr sz="4400" b="1">
                <a:solidFill>
                  <a:schemeClr val="tx2"/>
                </a:solidFill>
                <a:latin typeface="Arial" panose="020B0604020202020204" pitchFamily="34" charset="0"/>
              </a:defRPr>
            </a:lvl3pPr>
            <a:lvl4pPr marL="1600200" indent="-228600">
              <a:defRPr sz="4400" b="1">
                <a:solidFill>
                  <a:schemeClr val="tx2"/>
                </a:solidFill>
                <a:latin typeface="Arial" panose="020B0604020202020204" pitchFamily="34" charset="0"/>
              </a:defRPr>
            </a:lvl4pPr>
            <a:lvl5pPr marL="2057400" indent="-228600">
              <a:defRPr sz="4400" b="1">
                <a:solidFill>
                  <a:schemeClr val="tx2"/>
                </a:solidFill>
                <a:latin typeface="Arial" panose="020B0604020202020204" pitchFamily="34" charset="0"/>
              </a:defRPr>
            </a:lvl5pPr>
            <a:lvl6pPr marL="2514600" indent="-228600" eaLnBrk="0" fontAlgn="base" hangingPunct="0">
              <a:spcBef>
                <a:spcPct val="0"/>
              </a:spcBef>
              <a:spcAft>
                <a:spcPct val="0"/>
              </a:spcAft>
              <a:defRPr sz="4400" b="1">
                <a:solidFill>
                  <a:schemeClr val="tx2"/>
                </a:solidFill>
                <a:latin typeface="Arial" panose="020B0604020202020204" pitchFamily="34" charset="0"/>
              </a:defRPr>
            </a:lvl6pPr>
            <a:lvl7pPr marL="2971800" indent="-228600" eaLnBrk="0" fontAlgn="base" hangingPunct="0">
              <a:spcBef>
                <a:spcPct val="0"/>
              </a:spcBef>
              <a:spcAft>
                <a:spcPct val="0"/>
              </a:spcAft>
              <a:defRPr sz="4400" b="1">
                <a:solidFill>
                  <a:schemeClr val="tx2"/>
                </a:solidFill>
                <a:latin typeface="Arial" panose="020B0604020202020204" pitchFamily="34" charset="0"/>
              </a:defRPr>
            </a:lvl7pPr>
            <a:lvl8pPr marL="3429000" indent="-228600" eaLnBrk="0" fontAlgn="base" hangingPunct="0">
              <a:spcBef>
                <a:spcPct val="0"/>
              </a:spcBef>
              <a:spcAft>
                <a:spcPct val="0"/>
              </a:spcAft>
              <a:defRPr sz="4400" b="1">
                <a:solidFill>
                  <a:schemeClr val="tx2"/>
                </a:solidFill>
                <a:latin typeface="Arial" panose="020B0604020202020204" pitchFamily="34" charset="0"/>
              </a:defRPr>
            </a:lvl8pPr>
            <a:lvl9pPr marL="3886200" indent="-228600" eaLnBrk="0" fontAlgn="base" hangingPunct="0">
              <a:spcBef>
                <a:spcPct val="0"/>
              </a:spcBef>
              <a:spcAft>
                <a:spcPct val="0"/>
              </a:spcAft>
              <a:defRPr sz="4400" b="1">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ＭＳ Ｐゴシック" pitchFamily="34" charset="-128"/>
              <a:cs typeface="+mn-cs"/>
            </a:endParaRPr>
          </a:p>
        </p:txBody>
      </p:sp>
    </p:spTree>
    <p:extLst>
      <p:ext uri="{BB962C8B-B14F-4D97-AF65-F5344CB8AC3E}">
        <p14:creationId xmlns:p14="http://schemas.microsoft.com/office/powerpoint/2010/main" val="378437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EF53F-0A54-0D79-00C9-9C9112BF0A95}"/>
            </a:ext>
          </a:extLst>
        </p:cNvPr>
        <p:cNvGrpSpPr/>
        <p:nvPr/>
      </p:nvGrpSpPr>
      <p:grpSpPr>
        <a:xfrm>
          <a:off x="0" y="0"/>
          <a:ext cx="0" cy="0"/>
          <a:chOff x="0" y="0"/>
          <a:chExt cx="0" cy="0"/>
        </a:xfrm>
      </p:grpSpPr>
      <p:sp>
        <p:nvSpPr>
          <p:cNvPr id="61442" name="Rectangle 7">
            <a:extLst>
              <a:ext uri="{FF2B5EF4-FFF2-40B4-BE49-F238E27FC236}">
                <a16:creationId xmlns:a16="http://schemas.microsoft.com/office/drawing/2014/main" id="{AC156C48-1300-4963-2C86-2971636188AB}"/>
              </a:ext>
            </a:extLst>
          </p:cNvPr>
          <p:cNvSpPr txBox="1">
            <a:spLocks noGrp="1" noChangeArrowheads="1"/>
          </p:cNvSpPr>
          <p:nvPr/>
        </p:nvSpPr>
        <p:spPr bwMode="auto">
          <a:xfrm>
            <a:off x="3884463" y="8685878"/>
            <a:ext cx="2972004" cy="456704"/>
          </a:xfrm>
          <a:prstGeom prst="rect">
            <a:avLst/>
          </a:prstGeom>
          <a:noFill/>
          <a:ln w="9525">
            <a:noFill/>
            <a:miter lim="800000"/>
            <a:headEnd/>
            <a:tailEnd/>
          </a:ln>
        </p:spPr>
        <p:txBody>
          <a:bodyPr lIns="91431" tIns="45716" rIns="91431" bIns="45716" anchor="b"/>
          <a:lstStyle/>
          <a:p>
            <a:pPr marL="0" marR="0" lvl="0" indent="0" algn="r" defTabSz="842618" rtl="0" eaLnBrk="1" fontAlgn="base" latinLnBrk="0" hangingPunct="1">
              <a:lnSpc>
                <a:spcPct val="100000"/>
              </a:lnSpc>
              <a:spcBef>
                <a:spcPct val="0"/>
              </a:spcBef>
              <a:spcAft>
                <a:spcPct val="0"/>
              </a:spcAft>
              <a:buClrTx/>
              <a:buSzTx/>
              <a:buFontTx/>
              <a:buNone/>
              <a:tabLst/>
              <a:defRPr/>
            </a:pPr>
            <a:fld id="{DE69C2FE-9443-4F10-8A8A-90493F8F0F77}" type="slidenum">
              <a:rPr kumimoji="0" lang="en-GB" altLang="en-US" sz="1200" b="0" i="0" u="none" strike="noStrike" kern="1200" cap="none" spc="0" normalizeH="0" baseline="0" noProof="0" smtClean="0">
                <a:ln>
                  <a:noFill/>
                </a:ln>
                <a:solidFill>
                  <a:srgbClr val="000000"/>
                </a:solidFill>
                <a:effectLst/>
                <a:uLnTx/>
                <a:uFillTx/>
                <a:latin typeface="Arial" pitchFamily="34" charset="0"/>
                <a:ea typeface="MS PGothic" pitchFamily="34" charset="-128"/>
                <a:cs typeface="+mn-cs"/>
              </a:rPr>
              <a:pPr marL="0" marR="0" lvl="0" indent="0" algn="r" defTabSz="842618" rtl="0" eaLnBrk="1" fontAlgn="base" latinLnBrk="0" hangingPunct="1">
                <a:lnSpc>
                  <a:spcPct val="100000"/>
                </a:lnSpc>
                <a:spcBef>
                  <a:spcPct val="0"/>
                </a:spcBef>
                <a:spcAft>
                  <a:spcPct val="0"/>
                </a:spcAft>
                <a:buClrTx/>
                <a:buSzTx/>
                <a:buFontTx/>
                <a:buNone/>
                <a:tabLst/>
                <a:defRPr/>
              </a:pPr>
              <a:t>48</a:t>
            </a:fld>
            <a:endParaRPr kumimoji="0" lang="en-GB" altLang="en-US" sz="1200" b="0" i="0" u="none" strike="noStrike" kern="1200" cap="none" spc="0" normalizeH="0" baseline="0" noProof="0">
              <a:ln>
                <a:noFill/>
              </a:ln>
              <a:solidFill>
                <a:srgbClr val="000000"/>
              </a:solidFill>
              <a:effectLst/>
              <a:uLnTx/>
              <a:uFillTx/>
              <a:latin typeface="Arial" pitchFamily="34" charset="0"/>
              <a:ea typeface="MS PGothic" pitchFamily="34" charset="-128"/>
              <a:cs typeface="+mn-cs"/>
            </a:endParaRPr>
          </a:p>
        </p:txBody>
      </p:sp>
      <p:sp>
        <p:nvSpPr>
          <p:cNvPr id="61443" name="Slide Image Placeholder 1">
            <a:extLst>
              <a:ext uri="{FF2B5EF4-FFF2-40B4-BE49-F238E27FC236}">
                <a16:creationId xmlns:a16="http://schemas.microsoft.com/office/drawing/2014/main" id="{7034CBE0-4F3E-84EF-BC26-4349D2525300}"/>
              </a:ext>
            </a:extLst>
          </p:cNvPr>
          <p:cNvSpPr>
            <a:spLocks noGrp="1" noRot="1" noChangeAspect="1" noTextEdit="1"/>
          </p:cNvSpPr>
          <p:nvPr>
            <p:ph type="sldImg"/>
          </p:nvPr>
        </p:nvSpPr>
        <p:spPr>
          <a:xfrm>
            <a:off x="952500" y="685800"/>
            <a:ext cx="4953000" cy="3429000"/>
          </a:xfrm>
          <a:ln/>
        </p:spPr>
      </p:sp>
      <p:sp>
        <p:nvSpPr>
          <p:cNvPr id="145412" name="Notes Placeholder 2">
            <a:extLst>
              <a:ext uri="{FF2B5EF4-FFF2-40B4-BE49-F238E27FC236}">
                <a16:creationId xmlns:a16="http://schemas.microsoft.com/office/drawing/2014/main" id="{2F074308-E422-8653-0189-049666729094}"/>
              </a:ext>
            </a:extLst>
          </p:cNvPr>
          <p:cNvSpPr>
            <a:spLocks noGrp="1"/>
          </p:cNvSpPr>
          <p:nvPr>
            <p:ph type="body" idx="1"/>
          </p:nvPr>
        </p:nvSpPr>
        <p:spPr/>
        <p:txBody>
          <a:bodyPr/>
          <a:lstStyle/>
          <a:p>
            <a:pPr eaLnBrk="1" hangingPunct="1">
              <a:defRPr/>
            </a:pPr>
            <a:endParaRPr lang="en-US">
              <a:ea typeface="ＭＳ Ｐゴシック" charset="0"/>
              <a:cs typeface="+mn-cs"/>
            </a:endParaRPr>
          </a:p>
        </p:txBody>
      </p:sp>
      <p:sp>
        <p:nvSpPr>
          <p:cNvPr id="61445" name="Slide Number Placeholder 3">
            <a:extLst>
              <a:ext uri="{FF2B5EF4-FFF2-40B4-BE49-F238E27FC236}">
                <a16:creationId xmlns:a16="http://schemas.microsoft.com/office/drawing/2014/main" id="{040145FD-E945-FB0E-5E4E-C9A330B573C1}"/>
              </a:ext>
            </a:extLst>
          </p:cNvPr>
          <p:cNvSpPr txBox="1">
            <a:spLocks noGrp="1"/>
          </p:cNvSpPr>
          <p:nvPr/>
        </p:nvSpPr>
        <p:spPr bwMode="auto">
          <a:xfrm>
            <a:off x="3884463" y="8685878"/>
            <a:ext cx="2972004" cy="456704"/>
          </a:xfrm>
          <a:prstGeom prst="rect">
            <a:avLst/>
          </a:prstGeom>
          <a:noFill/>
          <a:ln w="9525">
            <a:noFill/>
            <a:miter lim="800000"/>
            <a:headEnd/>
            <a:tailEnd/>
          </a:ln>
        </p:spPr>
        <p:txBody>
          <a:bodyPr lIns="91431" tIns="45716" rIns="91431" bIns="45716" anchor="b"/>
          <a:lstStyle/>
          <a:p>
            <a:pPr marL="0" marR="0" lvl="0" indent="0" algn="r" defTabSz="842618" rtl="0" eaLnBrk="1" fontAlgn="base" latinLnBrk="0" hangingPunct="1">
              <a:lnSpc>
                <a:spcPct val="100000"/>
              </a:lnSpc>
              <a:spcBef>
                <a:spcPct val="0"/>
              </a:spcBef>
              <a:spcAft>
                <a:spcPct val="0"/>
              </a:spcAft>
              <a:buClrTx/>
              <a:buSzTx/>
              <a:buFontTx/>
              <a:buNone/>
              <a:tabLst/>
              <a:defRPr/>
            </a:pPr>
            <a:fld id="{6F9001D8-D65B-478E-AB8D-4274AABC61FC}" type="slidenum">
              <a:rPr kumimoji="0" lang="en-GB" altLang="en-US" sz="1200" b="0" i="0" u="none" strike="noStrike" kern="1200" cap="none" spc="0" normalizeH="0" baseline="0" noProof="0" smtClean="0">
                <a:ln>
                  <a:noFill/>
                </a:ln>
                <a:solidFill>
                  <a:srgbClr val="000000"/>
                </a:solidFill>
                <a:effectLst/>
                <a:uLnTx/>
                <a:uFillTx/>
                <a:latin typeface="Arial" pitchFamily="34" charset="0"/>
                <a:ea typeface="MS PGothic" pitchFamily="34" charset="-128"/>
                <a:cs typeface="+mn-cs"/>
              </a:rPr>
              <a:pPr marL="0" marR="0" lvl="0" indent="0" algn="r" defTabSz="842618" rtl="0" eaLnBrk="1" fontAlgn="base" latinLnBrk="0" hangingPunct="1">
                <a:lnSpc>
                  <a:spcPct val="100000"/>
                </a:lnSpc>
                <a:spcBef>
                  <a:spcPct val="0"/>
                </a:spcBef>
                <a:spcAft>
                  <a:spcPct val="0"/>
                </a:spcAft>
                <a:buClrTx/>
                <a:buSzTx/>
                <a:buFontTx/>
                <a:buNone/>
                <a:tabLst/>
                <a:defRPr/>
              </a:pPr>
              <a:t>48</a:t>
            </a:fld>
            <a:endParaRPr kumimoji="0" lang="en-GB" altLang="en-US" sz="1200" b="0" i="0" u="none" strike="noStrike" kern="1200" cap="none" spc="0" normalizeH="0" baseline="0" noProof="0">
              <a:ln>
                <a:noFill/>
              </a:ln>
              <a:solidFill>
                <a:srgbClr val="000000"/>
              </a:solidFill>
              <a:effectLst/>
              <a:uLnTx/>
              <a:uFillTx/>
              <a:latin typeface="Arial" pitchFamily="34" charset="0"/>
              <a:ea typeface="MS PGothic" pitchFamily="34" charset="-128"/>
              <a:cs typeface="+mn-cs"/>
            </a:endParaRPr>
          </a:p>
        </p:txBody>
      </p:sp>
    </p:spTree>
    <p:extLst>
      <p:ext uri="{BB962C8B-B14F-4D97-AF65-F5344CB8AC3E}">
        <p14:creationId xmlns:p14="http://schemas.microsoft.com/office/powerpoint/2010/main" val="1732055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8"/>
          <p:cNvSpPr txBox="1">
            <a:spLocks noChangeArrowheads="1"/>
          </p:cNvSpPr>
          <p:nvPr/>
        </p:nvSpPr>
        <p:spPr bwMode="auto">
          <a:xfrm>
            <a:off x="631825" y="44450"/>
            <a:ext cx="576263" cy="576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50000"/>
              </a:spcBef>
              <a:defRPr/>
            </a:pPr>
            <a:endParaRPr lang="en-US">
              <a:ea typeface="ＭＳ Ｐゴシック" charset="0"/>
            </a:endParaRPr>
          </a:p>
        </p:txBody>
      </p:sp>
      <p:pic>
        <p:nvPicPr>
          <p:cNvPr id="5" name="Picture 13" descr="ppoint lga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9525"/>
            <a:ext cx="9899650" cy="6838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ctrTitle"/>
          </p:nvPr>
        </p:nvSpPr>
        <p:spPr>
          <a:xfrm>
            <a:off x="1069975" y="2217738"/>
            <a:ext cx="8420100" cy="1125537"/>
          </a:xfrm>
        </p:spPr>
        <p:txBody>
          <a:bodyPr/>
          <a:lstStyle>
            <a:lvl1pPr>
              <a:defRPr>
                <a:solidFill>
                  <a:schemeClr val="bg1"/>
                </a:solidFill>
              </a:defRPr>
            </a:lvl1pPr>
          </a:lstStyle>
          <a:p>
            <a:pPr lvl="0"/>
            <a:r>
              <a:rPr lang="en-US" noProof="0"/>
              <a:t>Click to edit Master title style</a:t>
            </a:r>
            <a:endParaRPr lang="en-GB" noProof="0"/>
          </a:p>
        </p:txBody>
      </p:sp>
      <p:sp>
        <p:nvSpPr>
          <p:cNvPr id="5124" name="Rectangle 4"/>
          <p:cNvSpPr>
            <a:spLocks noGrp="1" noChangeArrowheads="1"/>
          </p:cNvSpPr>
          <p:nvPr>
            <p:ph type="subTitle" idx="1"/>
          </p:nvPr>
        </p:nvSpPr>
        <p:spPr>
          <a:xfrm>
            <a:off x="1069975" y="3476625"/>
            <a:ext cx="6934200" cy="1752600"/>
          </a:xfrm>
        </p:spPr>
        <p:txBody>
          <a:bodyPr/>
          <a:lstStyle>
            <a:lvl1pPr marL="0" indent="0">
              <a:buFontTx/>
              <a:buNone/>
              <a:defRPr>
                <a:solidFill>
                  <a:schemeClr val="bg1"/>
                </a:solidFill>
              </a:defRPr>
            </a:lvl1pPr>
          </a:lstStyle>
          <a:p>
            <a:pPr lvl="0"/>
            <a:r>
              <a:rPr lang="en-US" noProof="0"/>
              <a:t>Click to edit Master subtitle style</a:t>
            </a:r>
            <a:endParaRPr lang="en-GB" noProof="0"/>
          </a:p>
        </p:txBody>
      </p:sp>
    </p:spTree>
    <p:extLst>
      <p:ext uri="{BB962C8B-B14F-4D97-AF65-F5344CB8AC3E}">
        <p14:creationId xmlns:p14="http://schemas.microsoft.com/office/powerpoint/2010/main" val="78972075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84200" y="629816"/>
            <a:ext cx="8915400" cy="1143000"/>
          </a:xfrm>
        </p:spPr>
        <p:txBody>
          <a:bodyPr/>
          <a:lstStyle/>
          <a:p>
            <a:r>
              <a:rPr lang="en-US"/>
              <a:t>Click to edit Master title style</a:t>
            </a:r>
          </a:p>
        </p:txBody>
      </p:sp>
      <p:sp>
        <p:nvSpPr>
          <p:cNvPr id="3" name="Vertical Text Placeholder 2"/>
          <p:cNvSpPr>
            <a:spLocks noGrp="1"/>
          </p:cNvSpPr>
          <p:nvPr>
            <p:ph type="body" orient="vert" idx="1"/>
          </p:nvPr>
        </p:nvSpPr>
        <p:spPr>
          <a:xfrm>
            <a:off x="584200" y="1772816"/>
            <a:ext cx="8915400" cy="435334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760491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750" y="274638"/>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84200" y="274638"/>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572407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71730" y="2060578"/>
            <a:ext cx="4447247" cy="4105275"/>
          </a:xfrm>
        </p:spPr>
        <p:txBody>
          <a:bodyPr/>
          <a:lstStyle>
            <a:lvl1pPr>
              <a:defRPr sz="2677"/>
            </a:lvl1pPr>
            <a:lvl2pPr>
              <a:defRPr sz="2308"/>
            </a:lvl2pPr>
            <a:lvl3pPr>
              <a:defRPr sz="1939"/>
            </a:lvl3pPr>
            <a:lvl4pPr>
              <a:defRPr sz="1754"/>
            </a:lvl4pPr>
            <a:lvl5pPr>
              <a:defRPr sz="1754"/>
            </a:lvl5pPr>
            <a:lvl6pPr>
              <a:defRPr sz="1754"/>
            </a:lvl6pPr>
            <a:lvl7pPr>
              <a:defRPr sz="1754"/>
            </a:lvl7pPr>
            <a:lvl8pPr>
              <a:defRPr sz="1754"/>
            </a:lvl8pPr>
            <a:lvl9pPr>
              <a:defRPr sz="17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sz="half" idx="13"/>
          </p:nvPr>
        </p:nvSpPr>
        <p:spPr>
          <a:xfrm>
            <a:off x="5187029" y="2060576"/>
            <a:ext cx="4447247" cy="4105274"/>
          </a:xfrm>
        </p:spPr>
        <p:txBody>
          <a:bodyPr/>
          <a:lstStyle>
            <a:lvl1pPr>
              <a:defRPr sz="2677"/>
            </a:lvl1pPr>
            <a:lvl2pPr>
              <a:defRPr sz="2308"/>
            </a:lvl2pPr>
            <a:lvl3pPr>
              <a:defRPr sz="1939"/>
            </a:lvl3pPr>
            <a:lvl4pPr>
              <a:defRPr sz="1754"/>
            </a:lvl4pPr>
            <a:lvl5pPr>
              <a:defRPr sz="1754"/>
            </a:lvl5pPr>
            <a:lvl6pPr>
              <a:defRPr sz="1754"/>
            </a:lvl6pPr>
            <a:lvl7pPr>
              <a:defRPr sz="1754"/>
            </a:lvl7pPr>
            <a:lvl8pPr>
              <a:defRPr sz="1754"/>
            </a:lvl8pPr>
            <a:lvl9pPr>
              <a:defRPr sz="17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itle Placeholder 1"/>
          <p:cNvSpPr>
            <a:spLocks noGrp="1"/>
          </p:cNvSpPr>
          <p:nvPr>
            <p:ph type="title"/>
          </p:nvPr>
        </p:nvSpPr>
        <p:spPr>
          <a:xfrm>
            <a:off x="271731" y="692696"/>
            <a:ext cx="9361793" cy="936104"/>
          </a:xfrm>
          <a:prstGeom prst="rect">
            <a:avLst/>
          </a:prstGeom>
        </p:spPr>
        <p:txBody>
          <a:bodyPr lIns="0" tIns="0" rIns="0" bIns="0" rtlCol="0">
            <a:noAutofit/>
          </a:bodyPr>
          <a:lstStyle/>
          <a:p>
            <a:r>
              <a:rPr lang="en-US"/>
              <a:t>CLICK TO EDIT MASTER TITLE STYLE</a:t>
            </a:r>
            <a:endParaRPr lang="en-GB"/>
          </a:p>
        </p:txBody>
      </p:sp>
      <p:sp>
        <p:nvSpPr>
          <p:cNvPr id="2" name="Slide Number Placeholder 6">
            <a:extLst>
              <a:ext uri="{FF2B5EF4-FFF2-40B4-BE49-F238E27FC236}">
                <a16:creationId xmlns:a16="http://schemas.microsoft.com/office/drawing/2014/main" id="{799C1E85-BE41-6B61-705F-5331FADF8A77}"/>
              </a:ext>
            </a:extLst>
          </p:cNvPr>
          <p:cNvSpPr>
            <a:spLocks noGrp="1"/>
          </p:cNvSpPr>
          <p:nvPr>
            <p:ph type="sldNum" sz="quarter" idx="14"/>
          </p:nvPr>
        </p:nvSpPr>
        <p:spPr>
          <a:xfrm>
            <a:off x="0" y="0"/>
            <a:ext cx="0" cy="0"/>
          </a:xfrm>
          <a:prstGeom prst="rect">
            <a:avLst/>
          </a:prstGeom>
        </p:spPr>
        <p:txBody>
          <a:bodyPr vert="horz" wrap="square" lIns="86203" tIns="43102" rIns="86203" bIns="43102" numCol="1" anchor="t" anchorCtr="0" compatLnSpc="1">
            <a:prstTxWarp prst="textNoShape">
              <a:avLst/>
            </a:prstTxWarp>
          </a:bodyPr>
          <a:lstStyle>
            <a:lvl1pPr>
              <a:defRPr/>
            </a:lvl1pPr>
          </a:lstStyle>
          <a:p>
            <a:pPr>
              <a:defRPr/>
            </a:pPr>
            <a:fld id="{DB9DA5F8-169D-47B3-AD9E-7AC67A2AC62C}" type="slidenum">
              <a:rPr lang="en-GB"/>
              <a:pPr>
                <a:defRPr/>
              </a:pPr>
              <a:t>‹#›</a:t>
            </a:fld>
            <a:endParaRPr lang="en-GB"/>
          </a:p>
        </p:txBody>
      </p:sp>
    </p:spTree>
    <p:extLst>
      <p:ext uri="{BB962C8B-B14F-4D97-AF65-F5344CB8AC3E}">
        <p14:creationId xmlns:p14="http://schemas.microsoft.com/office/powerpoint/2010/main" val="4037091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8"/>
          <p:cNvSpPr txBox="1">
            <a:spLocks noChangeArrowheads="1"/>
          </p:cNvSpPr>
          <p:nvPr/>
        </p:nvSpPr>
        <p:spPr bwMode="auto">
          <a:xfrm>
            <a:off x="631825" y="44450"/>
            <a:ext cx="576263" cy="576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50000"/>
              </a:spcBef>
              <a:defRPr/>
            </a:pPr>
            <a:endParaRPr lang="en-US">
              <a:ea typeface="ＭＳ Ｐゴシック" charset="0"/>
            </a:endParaRPr>
          </a:p>
        </p:txBody>
      </p:sp>
      <p:pic>
        <p:nvPicPr>
          <p:cNvPr id="5" name="Picture 13" descr="ppoint lga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9525"/>
            <a:ext cx="9899650" cy="6838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ctrTitle"/>
          </p:nvPr>
        </p:nvSpPr>
        <p:spPr>
          <a:xfrm>
            <a:off x="1069975" y="2217738"/>
            <a:ext cx="8420100" cy="1125537"/>
          </a:xfrm>
        </p:spPr>
        <p:txBody>
          <a:bodyPr/>
          <a:lstStyle>
            <a:lvl1pPr>
              <a:defRPr>
                <a:solidFill>
                  <a:schemeClr val="bg1"/>
                </a:solidFill>
              </a:defRPr>
            </a:lvl1pPr>
          </a:lstStyle>
          <a:p>
            <a:pPr lvl="0"/>
            <a:r>
              <a:rPr lang="en-US" noProof="0"/>
              <a:t>Click to edit Master title style</a:t>
            </a:r>
            <a:endParaRPr lang="en-GB" noProof="0"/>
          </a:p>
        </p:txBody>
      </p:sp>
      <p:sp>
        <p:nvSpPr>
          <p:cNvPr id="5124" name="Rectangle 4"/>
          <p:cNvSpPr>
            <a:spLocks noGrp="1" noChangeArrowheads="1"/>
          </p:cNvSpPr>
          <p:nvPr>
            <p:ph type="subTitle" idx="1"/>
          </p:nvPr>
        </p:nvSpPr>
        <p:spPr>
          <a:xfrm>
            <a:off x="1069975" y="3476625"/>
            <a:ext cx="6934200" cy="1752600"/>
          </a:xfrm>
        </p:spPr>
        <p:txBody>
          <a:bodyPr/>
          <a:lstStyle>
            <a:lvl1pPr marL="0" indent="0">
              <a:buFontTx/>
              <a:buNone/>
              <a:defRPr>
                <a:solidFill>
                  <a:schemeClr val="bg1"/>
                </a:solidFill>
              </a:defRPr>
            </a:lvl1pPr>
          </a:lstStyle>
          <a:p>
            <a:pPr lvl="0"/>
            <a:r>
              <a:rPr lang="en-US" noProof="0"/>
              <a:t>Click to edit Master subtitle style</a:t>
            </a:r>
            <a:endParaRPr lang="en-GB" noProof="0"/>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97216" y="245516"/>
            <a:ext cx="2800732" cy="1652952"/>
          </a:xfrm>
          <a:prstGeom prst="rect">
            <a:avLst/>
          </a:prstGeom>
        </p:spPr>
      </p:pic>
    </p:spTree>
    <p:extLst>
      <p:ext uri="{BB962C8B-B14F-4D97-AF65-F5344CB8AC3E}">
        <p14:creationId xmlns:p14="http://schemas.microsoft.com/office/powerpoint/2010/main" val="194482684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1734" y="260648"/>
            <a:ext cx="1628341" cy="961024"/>
          </a:xfrm>
          <a:prstGeom prst="rect">
            <a:avLst/>
          </a:prstGeom>
        </p:spPr>
      </p:pic>
    </p:spTree>
    <p:extLst>
      <p:ext uri="{BB962C8B-B14F-4D97-AF65-F5344CB8AC3E}">
        <p14:creationId xmlns:p14="http://schemas.microsoft.com/office/powerpoint/2010/main" val="417649857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32520" y="4406900"/>
            <a:ext cx="8856984"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32520" y="2906713"/>
            <a:ext cx="8856984"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783183863"/>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84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81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017493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1099172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84200" y="557808"/>
            <a:ext cx="8915400" cy="1143000"/>
          </a:xfrm>
        </p:spPr>
        <p:txBody>
          <a:bodyPr/>
          <a:lstStyle/>
          <a:p>
            <a:r>
              <a:rPr lang="en-US"/>
              <a:t>Click to edit Master title style</a:t>
            </a:r>
          </a:p>
        </p:txBody>
      </p:sp>
    </p:spTree>
    <p:extLst>
      <p:ext uri="{BB962C8B-B14F-4D97-AF65-F5344CB8AC3E}">
        <p14:creationId xmlns:p14="http://schemas.microsoft.com/office/powerpoint/2010/main" val="404582636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131601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5451232"/>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0512" y="404664"/>
            <a:ext cx="3187130"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3500" y="404664"/>
            <a:ext cx="5537200" cy="57214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60512" y="1700808"/>
            <a:ext cx="3193926" cy="4425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15887091"/>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48415011"/>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84200" y="629816"/>
            <a:ext cx="8915400" cy="1143000"/>
          </a:xfrm>
        </p:spPr>
        <p:txBody>
          <a:bodyPr/>
          <a:lstStyle/>
          <a:p>
            <a:r>
              <a:rPr lang="en-US"/>
              <a:t>Click to edit Master title style</a:t>
            </a:r>
          </a:p>
        </p:txBody>
      </p:sp>
      <p:sp>
        <p:nvSpPr>
          <p:cNvPr id="3" name="Vertical Text Placeholder 2"/>
          <p:cNvSpPr>
            <a:spLocks noGrp="1"/>
          </p:cNvSpPr>
          <p:nvPr>
            <p:ph type="body" orient="vert" idx="1"/>
          </p:nvPr>
        </p:nvSpPr>
        <p:spPr>
          <a:xfrm>
            <a:off x="584200" y="1772816"/>
            <a:ext cx="8915400" cy="435334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4328884"/>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750" y="274638"/>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84200" y="274638"/>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761281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id="{E31F0120-A830-A652-9237-D9230CAAACCF}"/>
              </a:ext>
            </a:extLst>
          </p:cNvPr>
          <p:cNvSpPr txBox="1">
            <a:spLocks noChangeArrowheads="1"/>
          </p:cNvSpPr>
          <p:nvPr/>
        </p:nvSpPr>
        <p:spPr bwMode="auto">
          <a:xfrm>
            <a:off x="631507" y="44292"/>
            <a:ext cx="577335" cy="575786"/>
          </a:xfrm>
          <a:prstGeom prst="rect">
            <a:avLst/>
          </a:prstGeom>
          <a:noFill/>
          <a:ln>
            <a:noFill/>
          </a:ln>
          <a:effectLst/>
        </p:spPr>
        <p:txBody>
          <a:bodyPr lIns="70887" tIns="35445" rIns="70887" bIns="35445"/>
          <a:lstStyle>
            <a:lvl1pPr defTabSz="969963" eaLnBrk="0" hangingPunct="0">
              <a:defRPr sz="2400">
                <a:solidFill>
                  <a:schemeClr val="tx1"/>
                </a:solidFill>
                <a:latin typeface="Times New Roman" charset="0"/>
                <a:ea typeface="ＭＳ Ｐゴシック" charset="0"/>
              </a:defRPr>
            </a:lvl1pPr>
            <a:lvl2pPr marL="484188" defTabSz="969963" eaLnBrk="0" hangingPunct="0">
              <a:defRPr sz="2400">
                <a:solidFill>
                  <a:schemeClr val="tx1"/>
                </a:solidFill>
                <a:latin typeface="Times New Roman" charset="0"/>
                <a:ea typeface="ＭＳ Ｐゴシック" charset="0"/>
              </a:defRPr>
            </a:lvl2pPr>
            <a:lvl3pPr marL="969963" defTabSz="969963" eaLnBrk="0" hangingPunct="0">
              <a:defRPr sz="2400">
                <a:solidFill>
                  <a:schemeClr val="tx1"/>
                </a:solidFill>
                <a:latin typeface="Times New Roman" charset="0"/>
                <a:ea typeface="ＭＳ Ｐゴシック" charset="0"/>
              </a:defRPr>
            </a:lvl3pPr>
            <a:lvl4pPr marL="1454150" defTabSz="969963" eaLnBrk="0" hangingPunct="0">
              <a:defRPr sz="2400">
                <a:solidFill>
                  <a:schemeClr val="tx1"/>
                </a:solidFill>
                <a:latin typeface="Times New Roman" charset="0"/>
                <a:ea typeface="ＭＳ Ｐゴシック" charset="0"/>
              </a:defRPr>
            </a:lvl4pPr>
            <a:lvl5pPr marL="1939925" defTabSz="969963" eaLnBrk="0" hangingPunct="0">
              <a:defRPr sz="2400">
                <a:solidFill>
                  <a:schemeClr val="tx1"/>
                </a:solidFill>
                <a:latin typeface="Times New Roman" charset="0"/>
                <a:ea typeface="ＭＳ Ｐゴシック" charset="0"/>
              </a:defRPr>
            </a:lvl5pPr>
            <a:lvl6pPr marL="2397125" defTabSz="969963" eaLnBrk="0" fontAlgn="base" hangingPunct="0">
              <a:spcBef>
                <a:spcPct val="0"/>
              </a:spcBef>
              <a:spcAft>
                <a:spcPct val="0"/>
              </a:spcAft>
              <a:defRPr sz="2400">
                <a:solidFill>
                  <a:schemeClr val="tx1"/>
                </a:solidFill>
                <a:latin typeface="Times New Roman" charset="0"/>
                <a:ea typeface="ＭＳ Ｐゴシック" charset="0"/>
              </a:defRPr>
            </a:lvl6pPr>
            <a:lvl7pPr marL="2854325" defTabSz="969963" eaLnBrk="0" fontAlgn="base" hangingPunct="0">
              <a:spcBef>
                <a:spcPct val="0"/>
              </a:spcBef>
              <a:spcAft>
                <a:spcPct val="0"/>
              </a:spcAft>
              <a:defRPr sz="2400">
                <a:solidFill>
                  <a:schemeClr val="tx1"/>
                </a:solidFill>
                <a:latin typeface="Times New Roman" charset="0"/>
                <a:ea typeface="ＭＳ Ｐゴシック" charset="0"/>
              </a:defRPr>
            </a:lvl7pPr>
            <a:lvl8pPr marL="3311525" defTabSz="969963" eaLnBrk="0" fontAlgn="base" hangingPunct="0">
              <a:spcBef>
                <a:spcPct val="0"/>
              </a:spcBef>
              <a:spcAft>
                <a:spcPct val="0"/>
              </a:spcAft>
              <a:defRPr sz="2400">
                <a:solidFill>
                  <a:schemeClr val="tx1"/>
                </a:solidFill>
                <a:latin typeface="Times New Roman" charset="0"/>
                <a:ea typeface="ＭＳ Ｐゴシック" charset="0"/>
              </a:defRPr>
            </a:lvl8pPr>
            <a:lvl9pPr marL="3768725" defTabSz="969963"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50000"/>
              </a:spcBef>
              <a:defRPr/>
            </a:pPr>
            <a:endParaRPr lang="en-GB" sz="3437">
              <a:solidFill>
                <a:srgbClr val="323232"/>
              </a:solidFill>
              <a:latin typeface="Arial" charset="0"/>
            </a:endParaRPr>
          </a:p>
        </p:txBody>
      </p:sp>
      <p:pic>
        <p:nvPicPr>
          <p:cNvPr id="3" name="Picture 5" descr="ppoint lga background">
            <a:extLst>
              <a:ext uri="{FF2B5EF4-FFF2-40B4-BE49-F238E27FC236}">
                <a16:creationId xmlns:a16="http://schemas.microsoft.com/office/drawing/2014/main" id="{C2D32C5E-DD6D-DDC1-661A-4264DE496E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6" y="10002"/>
            <a:ext cx="9899809" cy="6837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570" name="Rectangle 2"/>
          <p:cNvSpPr>
            <a:spLocks noGrp="1" noChangeArrowheads="1"/>
          </p:cNvSpPr>
          <p:nvPr>
            <p:ph type="ctrTitle"/>
          </p:nvPr>
        </p:nvSpPr>
        <p:spPr>
          <a:xfrm>
            <a:off x="1069539" y="2217426"/>
            <a:ext cx="8420100" cy="1125855"/>
          </a:xfrm>
        </p:spPr>
        <p:txBody>
          <a:bodyPr/>
          <a:lstStyle>
            <a:lvl1pPr>
              <a:defRPr>
                <a:solidFill>
                  <a:schemeClr val="bg1"/>
                </a:solidFill>
              </a:defRPr>
            </a:lvl1pPr>
          </a:lstStyle>
          <a:p>
            <a:pPr lvl="0"/>
            <a:r>
              <a:rPr lang="en-GB" noProof="0"/>
              <a:t>Click to edit Master title style</a:t>
            </a:r>
          </a:p>
        </p:txBody>
      </p:sp>
      <p:sp>
        <p:nvSpPr>
          <p:cNvPr id="109571" name="Rectangle 3"/>
          <p:cNvSpPr>
            <a:spLocks noGrp="1" noChangeArrowheads="1"/>
          </p:cNvSpPr>
          <p:nvPr>
            <p:ph type="subTitle" idx="1"/>
          </p:nvPr>
        </p:nvSpPr>
        <p:spPr>
          <a:xfrm>
            <a:off x="1069539" y="3476149"/>
            <a:ext cx="6934200" cy="1753076"/>
          </a:xfrm>
        </p:spPr>
        <p:txBody>
          <a:bodyPr/>
          <a:lstStyle>
            <a:lvl1pPr marL="0" indent="0">
              <a:buFontTx/>
              <a:buNone/>
              <a:defRPr>
                <a:solidFill>
                  <a:schemeClr val="bg1"/>
                </a:solidFill>
              </a:defRPr>
            </a:lvl1pPr>
          </a:lstStyle>
          <a:p>
            <a:pPr lvl="0"/>
            <a:r>
              <a:rPr lang="en-GB" noProof="0"/>
              <a:t>Click to edit Master subtitle style</a:t>
            </a:r>
          </a:p>
        </p:txBody>
      </p:sp>
    </p:spTree>
    <p:extLst>
      <p:ext uri="{BB962C8B-B14F-4D97-AF65-F5344CB8AC3E}">
        <p14:creationId xmlns:p14="http://schemas.microsoft.com/office/powerpoint/2010/main" val="2792619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2095017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3194" y="4406265"/>
            <a:ext cx="8420100" cy="1363028"/>
          </a:xfrm>
        </p:spPr>
        <p:txBody>
          <a:bodyPr anchor="t"/>
          <a:lstStyle>
            <a:lvl1pPr algn="l">
              <a:defRPr sz="2925" b="1" cap="all"/>
            </a:lvl1pPr>
          </a:lstStyle>
          <a:p>
            <a:r>
              <a:rPr lang="en-GB"/>
              <a:t>Click to edit Master title style</a:t>
            </a:r>
            <a:endParaRPr lang="en-US"/>
          </a:p>
        </p:txBody>
      </p:sp>
      <p:sp>
        <p:nvSpPr>
          <p:cNvPr id="3" name="Text Placeholder 2"/>
          <p:cNvSpPr>
            <a:spLocks noGrp="1"/>
          </p:cNvSpPr>
          <p:nvPr>
            <p:ph type="body" idx="1"/>
          </p:nvPr>
        </p:nvSpPr>
        <p:spPr>
          <a:xfrm>
            <a:off x="783194" y="2906078"/>
            <a:ext cx="8420100" cy="1500188"/>
          </a:xfrm>
        </p:spPr>
        <p:txBody>
          <a:bodyPr anchor="b"/>
          <a:lstStyle>
            <a:lvl1pPr marL="0" indent="0">
              <a:buNone/>
              <a:defRPr sz="1463"/>
            </a:lvl1pPr>
            <a:lvl2pPr marL="334110" indent="0">
              <a:buNone/>
              <a:defRPr sz="1316"/>
            </a:lvl2pPr>
            <a:lvl3pPr marL="668176" indent="0">
              <a:buNone/>
              <a:defRPr sz="1170"/>
            </a:lvl3pPr>
            <a:lvl4pPr marL="1002330" indent="0">
              <a:buNone/>
              <a:defRPr sz="1024"/>
            </a:lvl4pPr>
            <a:lvl5pPr marL="1336417" indent="0">
              <a:buNone/>
              <a:defRPr sz="1024"/>
            </a:lvl5pPr>
            <a:lvl6pPr marL="1670524" indent="0">
              <a:buNone/>
              <a:defRPr sz="1024"/>
            </a:lvl6pPr>
            <a:lvl7pPr marL="2004625" indent="0">
              <a:buNone/>
              <a:defRPr sz="1024"/>
            </a:lvl7pPr>
            <a:lvl8pPr marL="2338733" indent="0">
              <a:buNone/>
              <a:defRPr sz="1024"/>
            </a:lvl8pPr>
            <a:lvl9pPr marL="2672833" indent="0">
              <a:buNone/>
              <a:defRPr sz="1024"/>
            </a:lvl9pPr>
          </a:lstStyle>
          <a:p>
            <a:pPr lvl="0"/>
            <a:r>
              <a:rPr lang="en-GB"/>
              <a:t>Click to edit Master text styles</a:t>
            </a:r>
          </a:p>
        </p:txBody>
      </p:sp>
    </p:spTree>
    <p:extLst>
      <p:ext uri="{BB962C8B-B14F-4D97-AF65-F5344CB8AC3E}">
        <p14:creationId xmlns:p14="http://schemas.microsoft.com/office/powerpoint/2010/main" val="22022081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583527" y="1600200"/>
            <a:ext cx="4383405" cy="4526280"/>
          </a:xfrm>
        </p:spPr>
        <p:txBody>
          <a:bodyPr/>
          <a:lstStyle>
            <a:lvl1pPr>
              <a:defRPr sz="2048"/>
            </a:lvl1pPr>
            <a:lvl2pPr>
              <a:defRPr sz="1755"/>
            </a:lvl2pPr>
            <a:lvl3pPr>
              <a:defRPr sz="1463"/>
            </a:lvl3pPr>
            <a:lvl4pPr>
              <a:defRPr sz="1316"/>
            </a:lvl4pPr>
            <a:lvl5pPr>
              <a:defRPr sz="1316"/>
            </a:lvl5pPr>
            <a:lvl6pPr>
              <a:defRPr sz="1316"/>
            </a:lvl6pPr>
            <a:lvl7pPr>
              <a:defRPr sz="1316"/>
            </a:lvl7pPr>
            <a:lvl8pPr>
              <a:defRPr sz="1316"/>
            </a:lvl8pPr>
            <a:lvl9pPr>
              <a:defRPr sz="1316"/>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115522" y="1600200"/>
            <a:ext cx="4383405" cy="4526280"/>
          </a:xfrm>
        </p:spPr>
        <p:txBody>
          <a:bodyPr/>
          <a:lstStyle>
            <a:lvl1pPr>
              <a:defRPr sz="2048"/>
            </a:lvl1pPr>
            <a:lvl2pPr>
              <a:defRPr sz="1755"/>
            </a:lvl2pPr>
            <a:lvl3pPr>
              <a:defRPr sz="1463"/>
            </a:lvl3pPr>
            <a:lvl4pPr>
              <a:defRPr sz="1316"/>
            </a:lvl4pPr>
            <a:lvl5pPr>
              <a:defRPr sz="1316"/>
            </a:lvl5pPr>
            <a:lvl6pPr>
              <a:defRPr sz="1316"/>
            </a:lvl6pPr>
            <a:lvl7pPr>
              <a:defRPr sz="1316"/>
            </a:lvl7pPr>
            <a:lvl8pPr>
              <a:defRPr sz="1316"/>
            </a:lvl8pPr>
            <a:lvl9pPr>
              <a:defRPr sz="1316"/>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3237179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320"/>
            <a:ext cx="89154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95306" y="1534478"/>
            <a:ext cx="4377214" cy="640080"/>
          </a:xfrm>
        </p:spPr>
        <p:txBody>
          <a:bodyPr anchor="b"/>
          <a:lstStyle>
            <a:lvl1pPr marL="0" indent="0">
              <a:buNone/>
              <a:defRPr sz="1755" b="1"/>
            </a:lvl1pPr>
            <a:lvl2pPr marL="334110" indent="0">
              <a:buNone/>
              <a:defRPr sz="1463" b="1"/>
            </a:lvl2pPr>
            <a:lvl3pPr marL="668176" indent="0">
              <a:buNone/>
              <a:defRPr sz="1316" b="1"/>
            </a:lvl3pPr>
            <a:lvl4pPr marL="1002330" indent="0">
              <a:buNone/>
              <a:defRPr sz="1170" b="1"/>
            </a:lvl4pPr>
            <a:lvl5pPr marL="1336417" indent="0">
              <a:buNone/>
              <a:defRPr sz="1170" b="1"/>
            </a:lvl5pPr>
            <a:lvl6pPr marL="1670524" indent="0">
              <a:buNone/>
              <a:defRPr sz="1170" b="1"/>
            </a:lvl6pPr>
            <a:lvl7pPr marL="2004625" indent="0">
              <a:buNone/>
              <a:defRPr sz="1170" b="1"/>
            </a:lvl7pPr>
            <a:lvl8pPr marL="2338733" indent="0">
              <a:buNone/>
              <a:defRPr sz="1170" b="1"/>
            </a:lvl8pPr>
            <a:lvl9pPr marL="2672833" indent="0">
              <a:buNone/>
              <a:defRPr sz="1170" b="1"/>
            </a:lvl9pPr>
          </a:lstStyle>
          <a:p>
            <a:pPr lvl="0"/>
            <a:r>
              <a:rPr lang="en-GB"/>
              <a:t>Click to edit Master text styles</a:t>
            </a:r>
          </a:p>
        </p:txBody>
      </p:sp>
      <p:sp>
        <p:nvSpPr>
          <p:cNvPr id="4" name="Content Placeholder 3"/>
          <p:cNvSpPr>
            <a:spLocks noGrp="1"/>
          </p:cNvSpPr>
          <p:nvPr>
            <p:ph sz="half" idx="2"/>
          </p:nvPr>
        </p:nvSpPr>
        <p:spPr>
          <a:xfrm>
            <a:off x="495306" y="2174561"/>
            <a:ext cx="4377214" cy="3951923"/>
          </a:xfrm>
        </p:spPr>
        <p:txBody>
          <a:bodyPr/>
          <a:lstStyle>
            <a:lvl1pPr>
              <a:defRPr sz="1755"/>
            </a:lvl1pPr>
            <a:lvl2pPr>
              <a:defRPr sz="1463"/>
            </a:lvl2pPr>
            <a:lvl3pPr>
              <a:defRPr sz="1316"/>
            </a:lvl3pPr>
            <a:lvl4pPr>
              <a:defRPr sz="1170"/>
            </a:lvl4pPr>
            <a:lvl5pPr>
              <a:defRPr sz="1170"/>
            </a:lvl5pPr>
            <a:lvl6pPr>
              <a:defRPr sz="1170"/>
            </a:lvl6pPr>
            <a:lvl7pPr>
              <a:defRPr sz="1170"/>
            </a:lvl7pPr>
            <a:lvl8pPr>
              <a:defRPr sz="1170"/>
            </a:lvl8pPr>
            <a:lvl9pPr>
              <a:defRPr sz="117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032005" y="1534478"/>
            <a:ext cx="4378761" cy="640080"/>
          </a:xfrm>
        </p:spPr>
        <p:txBody>
          <a:bodyPr anchor="b"/>
          <a:lstStyle>
            <a:lvl1pPr marL="0" indent="0">
              <a:buNone/>
              <a:defRPr sz="1755" b="1"/>
            </a:lvl1pPr>
            <a:lvl2pPr marL="334110" indent="0">
              <a:buNone/>
              <a:defRPr sz="1463" b="1"/>
            </a:lvl2pPr>
            <a:lvl3pPr marL="668176" indent="0">
              <a:buNone/>
              <a:defRPr sz="1316" b="1"/>
            </a:lvl3pPr>
            <a:lvl4pPr marL="1002330" indent="0">
              <a:buNone/>
              <a:defRPr sz="1170" b="1"/>
            </a:lvl4pPr>
            <a:lvl5pPr marL="1336417" indent="0">
              <a:buNone/>
              <a:defRPr sz="1170" b="1"/>
            </a:lvl5pPr>
            <a:lvl6pPr marL="1670524" indent="0">
              <a:buNone/>
              <a:defRPr sz="1170" b="1"/>
            </a:lvl6pPr>
            <a:lvl7pPr marL="2004625" indent="0">
              <a:buNone/>
              <a:defRPr sz="1170" b="1"/>
            </a:lvl7pPr>
            <a:lvl8pPr marL="2338733" indent="0">
              <a:buNone/>
              <a:defRPr sz="1170" b="1"/>
            </a:lvl8pPr>
            <a:lvl9pPr marL="2672833" indent="0">
              <a:buNone/>
              <a:defRPr sz="1170" b="1"/>
            </a:lvl9pPr>
          </a:lstStyle>
          <a:p>
            <a:pPr lvl="0"/>
            <a:r>
              <a:rPr lang="en-GB"/>
              <a:t>Click to edit Master text styles</a:t>
            </a:r>
          </a:p>
        </p:txBody>
      </p:sp>
      <p:sp>
        <p:nvSpPr>
          <p:cNvPr id="6" name="Content Placeholder 5"/>
          <p:cNvSpPr>
            <a:spLocks noGrp="1"/>
          </p:cNvSpPr>
          <p:nvPr>
            <p:ph sz="quarter" idx="4"/>
          </p:nvPr>
        </p:nvSpPr>
        <p:spPr>
          <a:xfrm>
            <a:off x="5032005" y="2174561"/>
            <a:ext cx="4378761" cy="3951923"/>
          </a:xfrm>
        </p:spPr>
        <p:txBody>
          <a:bodyPr/>
          <a:lstStyle>
            <a:lvl1pPr>
              <a:defRPr sz="1755"/>
            </a:lvl1pPr>
            <a:lvl2pPr>
              <a:defRPr sz="1463"/>
            </a:lvl2pPr>
            <a:lvl3pPr>
              <a:defRPr sz="1316"/>
            </a:lvl3pPr>
            <a:lvl4pPr>
              <a:defRPr sz="1170"/>
            </a:lvl4pPr>
            <a:lvl5pPr>
              <a:defRPr sz="1170"/>
            </a:lvl5pPr>
            <a:lvl6pPr>
              <a:defRPr sz="1170"/>
            </a:lvl6pPr>
            <a:lvl7pPr>
              <a:defRPr sz="1170"/>
            </a:lvl7pPr>
            <a:lvl8pPr>
              <a:defRPr sz="1170"/>
            </a:lvl8pPr>
            <a:lvl9pPr>
              <a:defRPr sz="117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5003283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4164865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32520" y="4406900"/>
            <a:ext cx="8856984"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32520" y="2906713"/>
            <a:ext cx="8856984"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7865622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437606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2954"/>
            <a:ext cx="3259694" cy="1161573"/>
          </a:xfrm>
        </p:spPr>
        <p:txBody>
          <a:bodyPr anchor="b"/>
          <a:lstStyle>
            <a:lvl1pPr algn="l">
              <a:defRPr sz="1463" b="1"/>
            </a:lvl1pPr>
          </a:lstStyle>
          <a:p>
            <a:r>
              <a:rPr lang="en-GB"/>
              <a:t>Click to edit Master title style</a:t>
            </a:r>
            <a:endParaRPr lang="en-US"/>
          </a:p>
        </p:txBody>
      </p:sp>
      <p:sp>
        <p:nvSpPr>
          <p:cNvPr id="3" name="Content Placeholder 2"/>
          <p:cNvSpPr>
            <a:spLocks noGrp="1"/>
          </p:cNvSpPr>
          <p:nvPr>
            <p:ph idx="1"/>
          </p:nvPr>
        </p:nvSpPr>
        <p:spPr>
          <a:xfrm>
            <a:off x="3872627" y="272892"/>
            <a:ext cx="5538074" cy="5853588"/>
          </a:xfrm>
        </p:spPr>
        <p:txBody>
          <a:bodyPr/>
          <a:lstStyle>
            <a:lvl1pPr>
              <a:defRPr sz="2340"/>
            </a:lvl1pPr>
            <a:lvl2pPr>
              <a:defRPr sz="2048"/>
            </a:lvl2pPr>
            <a:lvl3pPr>
              <a:defRPr sz="1755"/>
            </a:lvl3pPr>
            <a:lvl4pPr>
              <a:defRPr sz="1463"/>
            </a:lvl4pPr>
            <a:lvl5pPr>
              <a:defRPr sz="1463"/>
            </a:lvl5pPr>
            <a:lvl6pPr>
              <a:defRPr sz="1463"/>
            </a:lvl6pPr>
            <a:lvl7pPr>
              <a:defRPr sz="1463"/>
            </a:lvl7pPr>
            <a:lvl8pPr>
              <a:defRPr sz="1463"/>
            </a:lvl8pPr>
            <a:lvl9pPr>
              <a:defRPr sz="146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95300" y="1434470"/>
            <a:ext cx="3259694" cy="4692015"/>
          </a:xfrm>
        </p:spPr>
        <p:txBody>
          <a:bodyPr/>
          <a:lstStyle>
            <a:lvl1pPr marL="0" indent="0">
              <a:buNone/>
              <a:defRPr sz="1024"/>
            </a:lvl1pPr>
            <a:lvl2pPr marL="334110" indent="0">
              <a:buNone/>
              <a:defRPr sz="878"/>
            </a:lvl2pPr>
            <a:lvl3pPr marL="668176" indent="0">
              <a:buNone/>
              <a:defRPr sz="731"/>
            </a:lvl3pPr>
            <a:lvl4pPr marL="1002330" indent="0">
              <a:buNone/>
              <a:defRPr sz="585"/>
            </a:lvl4pPr>
            <a:lvl5pPr marL="1336417" indent="0">
              <a:buNone/>
              <a:defRPr sz="585"/>
            </a:lvl5pPr>
            <a:lvl6pPr marL="1670524" indent="0">
              <a:buNone/>
              <a:defRPr sz="585"/>
            </a:lvl6pPr>
            <a:lvl7pPr marL="2004625" indent="0">
              <a:buNone/>
              <a:defRPr sz="585"/>
            </a:lvl7pPr>
            <a:lvl8pPr marL="2338733" indent="0">
              <a:buNone/>
              <a:defRPr sz="585"/>
            </a:lvl8pPr>
            <a:lvl9pPr marL="2672833" indent="0">
              <a:buNone/>
              <a:defRPr sz="585"/>
            </a:lvl9pPr>
          </a:lstStyle>
          <a:p>
            <a:pPr lvl="0"/>
            <a:r>
              <a:rPr lang="en-GB"/>
              <a:t>Click to edit Master text styles</a:t>
            </a:r>
          </a:p>
        </p:txBody>
      </p:sp>
    </p:spTree>
    <p:extLst>
      <p:ext uri="{BB962C8B-B14F-4D97-AF65-F5344CB8AC3E}">
        <p14:creationId xmlns:p14="http://schemas.microsoft.com/office/powerpoint/2010/main" val="40041649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0958" y="4800600"/>
            <a:ext cx="5943600" cy="567214"/>
          </a:xfrm>
        </p:spPr>
        <p:txBody>
          <a:bodyPr anchor="b"/>
          <a:lstStyle>
            <a:lvl1pPr algn="l">
              <a:defRPr sz="1463" b="1"/>
            </a:lvl1pPr>
          </a:lstStyle>
          <a:p>
            <a:r>
              <a:rPr lang="en-GB"/>
              <a:t>Click to edit Master title style</a:t>
            </a:r>
            <a:endParaRPr lang="en-US"/>
          </a:p>
        </p:txBody>
      </p:sp>
      <p:sp>
        <p:nvSpPr>
          <p:cNvPr id="3" name="Picture Placeholder 2"/>
          <p:cNvSpPr>
            <a:spLocks noGrp="1"/>
          </p:cNvSpPr>
          <p:nvPr>
            <p:ph type="pic" idx="1"/>
          </p:nvPr>
        </p:nvSpPr>
        <p:spPr>
          <a:xfrm>
            <a:off x="1940958" y="612934"/>
            <a:ext cx="5943600" cy="4114800"/>
          </a:xfrm>
        </p:spPr>
        <p:txBody>
          <a:bodyPr lIns="96948" rIns="96948"/>
          <a:lstStyle>
            <a:lvl1pPr marL="0" indent="0">
              <a:buNone/>
              <a:defRPr sz="2340"/>
            </a:lvl1pPr>
            <a:lvl2pPr marL="334110" indent="0">
              <a:buNone/>
              <a:defRPr sz="2048"/>
            </a:lvl2pPr>
            <a:lvl3pPr marL="668176" indent="0">
              <a:buNone/>
              <a:defRPr sz="1755"/>
            </a:lvl3pPr>
            <a:lvl4pPr marL="1002330" indent="0">
              <a:buNone/>
              <a:defRPr sz="1463"/>
            </a:lvl4pPr>
            <a:lvl5pPr marL="1336417" indent="0">
              <a:buNone/>
              <a:defRPr sz="1463"/>
            </a:lvl5pPr>
            <a:lvl6pPr marL="1670524" indent="0">
              <a:buNone/>
              <a:defRPr sz="1463"/>
            </a:lvl6pPr>
            <a:lvl7pPr marL="2004625" indent="0">
              <a:buNone/>
              <a:defRPr sz="1463"/>
            </a:lvl7pPr>
            <a:lvl8pPr marL="2338733" indent="0">
              <a:buNone/>
              <a:defRPr sz="1463"/>
            </a:lvl8pPr>
            <a:lvl9pPr marL="2672833" indent="0">
              <a:buNone/>
              <a:defRPr sz="1463"/>
            </a:lvl9pPr>
          </a:lstStyle>
          <a:p>
            <a:pPr lvl="0"/>
            <a:endParaRPr lang="en-US" noProof="0"/>
          </a:p>
        </p:txBody>
      </p:sp>
      <p:sp>
        <p:nvSpPr>
          <p:cNvPr id="4" name="Text Placeholder 3"/>
          <p:cNvSpPr>
            <a:spLocks noGrp="1"/>
          </p:cNvSpPr>
          <p:nvPr>
            <p:ph type="body" sz="half" idx="2"/>
          </p:nvPr>
        </p:nvSpPr>
        <p:spPr>
          <a:xfrm>
            <a:off x="1940958" y="5367814"/>
            <a:ext cx="5943600" cy="804386"/>
          </a:xfrm>
        </p:spPr>
        <p:txBody>
          <a:bodyPr/>
          <a:lstStyle>
            <a:lvl1pPr marL="0" indent="0">
              <a:buNone/>
              <a:defRPr sz="1024"/>
            </a:lvl1pPr>
            <a:lvl2pPr marL="334110" indent="0">
              <a:buNone/>
              <a:defRPr sz="878"/>
            </a:lvl2pPr>
            <a:lvl3pPr marL="668176" indent="0">
              <a:buNone/>
              <a:defRPr sz="731"/>
            </a:lvl3pPr>
            <a:lvl4pPr marL="1002330" indent="0">
              <a:buNone/>
              <a:defRPr sz="585"/>
            </a:lvl4pPr>
            <a:lvl5pPr marL="1336417" indent="0">
              <a:buNone/>
              <a:defRPr sz="585"/>
            </a:lvl5pPr>
            <a:lvl6pPr marL="1670524" indent="0">
              <a:buNone/>
              <a:defRPr sz="585"/>
            </a:lvl6pPr>
            <a:lvl7pPr marL="2004625" indent="0">
              <a:buNone/>
              <a:defRPr sz="585"/>
            </a:lvl7pPr>
            <a:lvl8pPr marL="2338733" indent="0">
              <a:buNone/>
              <a:defRPr sz="585"/>
            </a:lvl8pPr>
            <a:lvl9pPr marL="2672833" indent="0">
              <a:buNone/>
              <a:defRPr sz="585"/>
            </a:lvl9pPr>
          </a:lstStyle>
          <a:p>
            <a:pPr lvl="0"/>
            <a:r>
              <a:rPr lang="en-GB"/>
              <a:t>Click to edit Master text styles</a:t>
            </a:r>
          </a:p>
        </p:txBody>
      </p:sp>
    </p:spTree>
    <p:extLst>
      <p:ext uri="{BB962C8B-B14F-4D97-AF65-F5344CB8AC3E}">
        <p14:creationId xmlns:p14="http://schemas.microsoft.com/office/powerpoint/2010/main" val="25792278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1065849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076" y="274320"/>
            <a:ext cx="2228850" cy="585216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83526" y="274320"/>
            <a:ext cx="6537960" cy="585216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16961437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71730" y="2060578"/>
            <a:ext cx="4447247" cy="4105275"/>
          </a:xfrm>
        </p:spPr>
        <p:txBody>
          <a:bodyPr/>
          <a:lstStyle>
            <a:lvl1pPr>
              <a:defRPr sz="2267"/>
            </a:lvl1pPr>
            <a:lvl2pPr>
              <a:defRPr sz="1974"/>
            </a:lvl2pPr>
            <a:lvl3pPr>
              <a:defRPr sz="1609"/>
            </a:lvl3pPr>
            <a:lvl4pPr>
              <a:defRPr sz="1463"/>
            </a:lvl4pPr>
            <a:lvl5pPr>
              <a:defRPr sz="1463"/>
            </a:lvl5pPr>
            <a:lvl6pPr>
              <a:defRPr sz="1463"/>
            </a:lvl6pPr>
            <a:lvl7pPr>
              <a:defRPr sz="1463"/>
            </a:lvl7pPr>
            <a:lvl8pPr>
              <a:defRPr sz="1463"/>
            </a:lvl8pPr>
            <a:lvl9pPr>
              <a:defRPr sz="14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sz="half" idx="13"/>
          </p:nvPr>
        </p:nvSpPr>
        <p:spPr>
          <a:xfrm>
            <a:off x="5187028" y="2060576"/>
            <a:ext cx="4447247" cy="4105274"/>
          </a:xfrm>
        </p:spPr>
        <p:txBody>
          <a:bodyPr/>
          <a:lstStyle>
            <a:lvl1pPr>
              <a:defRPr sz="2267"/>
            </a:lvl1pPr>
            <a:lvl2pPr>
              <a:defRPr sz="1974"/>
            </a:lvl2pPr>
            <a:lvl3pPr>
              <a:defRPr sz="1609"/>
            </a:lvl3pPr>
            <a:lvl4pPr>
              <a:defRPr sz="1463"/>
            </a:lvl4pPr>
            <a:lvl5pPr>
              <a:defRPr sz="1463"/>
            </a:lvl5pPr>
            <a:lvl6pPr>
              <a:defRPr sz="1463"/>
            </a:lvl6pPr>
            <a:lvl7pPr>
              <a:defRPr sz="1463"/>
            </a:lvl7pPr>
            <a:lvl8pPr>
              <a:defRPr sz="1463"/>
            </a:lvl8pPr>
            <a:lvl9pPr>
              <a:defRPr sz="14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itle Placeholder 1"/>
          <p:cNvSpPr>
            <a:spLocks noGrp="1"/>
          </p:cNvSpPr>
          <p:nvPr>
            <p:ph type="title"/>
          </p:nvPr>
        </p:nvSpPr>
        <p:spPr>
          <a:xfrm>
            <a:off x="271731" y="692696"/>
            <a:ext cx="9361793" cy="936104"/>
          </a:xfrm>
          <a:prstGeom prst="rect">
            <a:avLst/>
          </a:prstGeom>
        </p:spPr>
        <p:txBody>
          <a:bodyPr lIns="0" tIns="0" rIns="0" bIns="0" rtlCol="0">
            <a:noAutofit/>
          </a:bodyPr>
          <a:lstStyle/>
          <a:p>
            <a:r>
              <a:rPr lang="en-US"/>
              <a:t>CLICK TO EDIT MASTER TITLE STYLE</a:t>
            </a:r>
            <a:endParaRPr lang="en-GB"/>
          </a:p>
        </p:txBody>
      </p:sp>
      <p:sp>
        <p:nvSpPr>
          <p:cNvPr id="2" name="Slide Number Placeholder 6">
            <a:extLst>
              <a:ext uri="{FF2B5EF4-FFF2-40B4-BE49-F238E27FC236}">
                <a16:creationId xmlns:a16="http://schemas.microsoft.com/office/drawing/2014/main" id="{86539C6F-FC14-5A62-8ADE-9B798729F5A1}"/>
              </a:ext>
            </a:extLst>
          </p:cNvPr>
          <p:cNvSpPr>
            <a:spLocks noGrp="1"/>
          </p:cNvSpPr>
          <p:nvPr>
            <p:ph type="sldNum" sz="quarter" idx="14"/>
          </p:nvPr>
        </p:nvSpPr>
        <p:spPr>
          <a:xfrm>
            <a:off x="0" y="0"/>
            <a:ext cx="0" cy="0"/>
          </a:xfrm>
          <a:prstGeom prst="rect">
            <a:avLst/>
          </a:prstGeom>
        </p:spPr>
        <p:txBody>
          <a:bodyPr vert="horz" wrap="square" lIns="91433" tIns="45717" rIns="91433" bIns="45717" numCol="1" anchor="t" anchorCtr="0" compatLnSpc="1">
            <a:prstTxWarp prst="textNoShape">
              <a:avLst/>
            </a:prstTxWarp>
          </a:bodyPr>
          <a:lstStyle>
            <a:lvl1pPr>
              <a:defRPr>
                <a:solidFill>
                  <a:srgbClr val="323232"/>
                </a:solidFill>
                <a:ea typeface="MS PGothic" panose="020B0600070205080204" pitchFamily="34" charset="-128"/>
              </a:defRPr>
            </a:lvl1pPr>
          </a:lstStyle>
          <a:p>
            <a:pPr>
              <a:defRPr/>
            </a:pPr>
            <a:fld id="{B8FBC9CF-6C3A-49D7-8E6A-08D19BD93C04}" type="slidenum">
              <a:rPr lang="en-GB" altLang="en-US"/>
              <a:pPr>
                <a:defRPr/>
              </a:pPr>
              <a:t>‹#›</a:t>
            </a:fld>
            <a:endParaRPr lang="en-GB" altLang="en-US"/>
          </a:p>
        </p:txBody>
      </p:sp>
    </p:spTree>
    <p:extLst>
      <p:ext uri="{BB962C8B-B14F-4D97-AF65-F5344CB8AC3E}">
        <p14:creationId xmlns:p14="http://schemas.microsoft.com/office/powerpoint/2010/main" val="11640936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 name="Rounded Rectangle 5"/>
          <p:cNvSpPr/>
          <p:nvPr userDrawn="1"/>
        </p:nvSpPr>
        <p:spPr bwMode="auto">
          <a:xfrm>
            <a:off x="479376" y="2132856"/>
            <a:ext cx="13033448" cy="5616624"/>
          </a:xfrm>
          <a:prstGeom prst="roundRect">
            <a:avLst>
              <a:gd name="adj" fmla="val 7595"/>
            </a:avLst>
          </a:prstGeom>
          <a:solidFill>
            <a:srgbClr val="7B1D81"/>
          </a:solidFill>
          <a:ln>
            <a:noFill/>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4400" b="1" i="0" u="none" strike="noStrike" cap="none" normalizeH="0" baseline="0">
              <a:ln>
                <a:noFill/>
              </a:ln>
              <a:solidFill>
                <a:schemeClr val="tx2"/>
              </a:solidFill>
              <a:effectLst/>
              <a:latin typeface="Arial" charset="0"/>
              <a:ea typeface="ＭＳ Ｐゴシック" charset="0"/>
            </a:endParaRPr>
          </a:p>
        </p:txBody>
      </p:sp>
      <p:pic>
        <p:nvPicPr>
          <p:cNvPr id="7" name="Picture 6" descr="LG_Association_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9376" y="476672"/>
            <a:ext cx="1950216" cy="1152128"/>
          </a:xfrm>
          <a:prstGeom prst="rect">
            <a:avLst/>
          </a:prstGeom>
        </p:spPr>
      </p:pic>
      <p:sp>
        <p:nvSpPr>
          <p:cNvPr id="4" name="Text Box 8"/>
          <p:cNvSpPr txBox="1">
            <a:spLocks noChangeArrowheads="1"/>
          </p:cNvSpPr>
          <p:nvPr/>
        </p:nvSpPr>
        <p:spPr bwMode="auto">
          <a:xfrm>
            <a:off x="631825" y="44450"/>
            <a:ext cx="576263" cy="576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lstStyle/>
          <a:p>
            <a:pPr>
              <a:spcBef>
                <a:spcPct val="50000"/>
              </a:spcBef>
              <a:defRPr/>
            </a:pPr>
            <a:endParaRPr lang="en-US">
              <a:cs typeface="+mn-cs"/>
            </a:endParaRPr>
          </a:p>
        </p:txBody>
      </p:sp>
      <p:sp>
        <p:nvSpPr>
          <p:cNvPr id="5123" name="Rectangle 3"/>
          <p:cNvSpPr>
            <a:spLocks noGrp="1" noChangeArrowheads="1"/>
          </p:cNvSpPr>
          <p:nvPr>
            <p:ph type="ctrTitle"/>
          </p:nvPr>
        </p:nvSpPr>
        <p:spPr>
          <a:xfrm>
            <a:off x="1069975" y="2314129"/>
            <a:ext cx="8420100" cy="1125537"/>
          </a:xfrm>
        </p:spPr>
        <p:txBody>
          <a:bodyPr/>
          <a:lstStyle>
            <a:lvl1pPr>
              <a:defRPr>
                <a:solidFill>
                  <a:schemeClr val="bg1"/>
                </a:solidFill>
              </a:defRPr>
            </a:lvl1pPr>
          </a:lstStyle>
          <a:p>
            <a:pPr lvl="0"/>
            <a:r>
              <a:rPr lang="en-US" noProof="0"/>
              <a:t>Click to edit Master title style</a:t>
            </a:r>
            <a:endParaRPr lang="en-GB" noProof="0"/>
          </a:p>
        </p:txBody>
      </p:sp>
      <p:sp>
        <p:nvSpPr>
          <p:cNvPr id="5124" name="Rectangle 4"/>
          <p:cNvSpPr>
            <a:spLocks noGrp="1" noChangeArrowheads="1"/>
          </p:cNvSpPr>
          <p:nvPr>
            <p:ph type="subTitle" idx="1"/>
          </p:nvPr>
        </p:nvSpPr>
        <p:spPr>
          <a:xfrm>
            <a:off x="1069975" y="3404592"/>
            <a:ext cx="6934200" cy="1752600"/>
          </a:xfrm>
        </p:spPr>
        <p:txBody>
          <a:bodyPr/>
          <a:lstStyle>
            <a:lvl1pPr marL="0" indent="0">
              <a:buFontTx/>
              <a:buNone/>
              <a:defRPr>
                <a:solidFill>
                  <a:schemeClr val="bg1"/>
                </a:solidFill>
              </a:defRPr>
            </a:lvl1pPr>
          </a:lstStyle>
          <a:p>
            <a:pPr lvl="0"/>
            <a:r>
              <a:rPr lang="en-US" noProof="0"/>
              <a:t>Click to edit Master subtitle style</a:t>
            </a:r>
            <a:endParaRPr lang="en-GB" noProof="0"/>
          </a:p>
        </p:txBody>
      </p:sp>
    </p:spTree>
    <p:extLst>
      <p:ext uri="{BB962C8B-B14F-4D97-AF65-F5344CB8AC3E}">
        <p14:creationId xmlns:p14="http://schemas.microsoft.com/office/powerpoint/2010/main" val="67278117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Box 5"/>
          <p:cNvSpPr txBox="1"/>
          <p:nvPr userDrawn="1"/>
        </p:nvSpPr>
        <p:spPr>
          <a:xfrm>
            <a:off x="7833320" y="6453336"/>
            <a:ext cx="1762021" cy="338554"/>
          </a:xfrm>
          <a:prstGeom prst="rect">
            <a:avLst/>
          </a:prstGeom>
          <a:noFill/>
        </p:spPr>
        <p:txBody>
          <a:bodyPr wrap="none" rtlCol="0">
            <a:spAutoFit/>
          </a:bodyPr>
          <a:lstStyle/>
          <a:p>
            <a:pPr algn="r"/>
            <a:r>
              <a:rPr lang="en-US" sz="1600" b="0" err="1"/>
              <a:t>www.local.gov.uk</a:t>
            </a:r>
            <a:endParaRPr lang="en-US" sz="1600" b="0"/>
          </a:p>
        </p:txBody>
      </p:sp>
    </p:spTree>
    <p:extLst>
      <p:ext uri="{BB962C8B-B14F-4D97-AF65-F5344CB8AC3E}">
        <p14:creationId xmlns:p14="http://schemas.microsoft.com/office/powerpoint/2010/main" val="42491167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1304429"/>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2564904"/>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3284984"/>
            <a:ext cx="4376738" cy="2952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375" y="2564904"/>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375" y="3284984"/>
            <a:ext cx="4378325" cy="2952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7833320" y="6453336"/>
            <a:ext cx="1762021" cy="338554"/>
          </a:xfrm>
          <a:prstGeom prst="rect">
            <a:avLst/>
          </a:prstGeom>
          <a:noFill/>
        </p:spPr>
        <p:txBody>
          <a:bodyPr wrap="none" rtlCol="0">
            <a:spAutoFit/>
          </a:bodyPr>
          <a:lstStyle/>
          <a:p>
            <a:pPr algn="r"/>
            <a:r>
              <a:rPr lang="en-US" sz="1600" b="0" err="1"/>
              <a:t>www.local.gov.uk</a:t>
            </a:r>
            <a:endParaRPr lang="en-US" sz="1600" b="0"/>
          </a:p>
        </p:txBody>
      </p:sp>
    </p:spTree>
    <p:extLst>
      <p:ext uri="{BB962C8B-B14F-4D97-AF65-F5344CB8AC3E}">
        <p14:creationId xmlns:p14="http://schemas.microsoft.com/office/powerpoint/2010/main" val="13034357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Box 4"/>
          <p:cNvSpPr txBox="1"/>
          <p:nvPr userDrawn="1"/>
        </p:nvSpPr>
        <p:spPr>
          <a:xfrm>
            <a:off x="7833320" y="6453336"/>
            <a:ext cx="1762021" cy="338554"/>
          </a:xfrm>
          <a:prstGeom prst="rect">
            <a:avLst/>
          </a:prstGeom>
          <a:noFill/>
        </p:spPr>
        <p:txBody>
          <a:bodyPr wrap="none" rtlCol="0">
            <a:spAutoFit/>
          </a:bodyPr>
          <a:lstStyle/>
          <a:p>
            <a:pPr algn="r"/>
            <a:r>
              <a:rPr lang="en-US" sz="1600" b="0" err="1"/>
              <a:t>www.local.gov.uk</a:t>
            </a:r>
            <a:endParaRPr lang="en-US" sz="1600" b="0"/>
          </a:p>
        </p:txBody>
      </p:sp>
    </p:spTree>
    <p:extLst>
      <p:ext uri="{BB962C8B-B14F-4D97-AF65-F5344CB8AC3E}">
        <p14:creationId xmlns:p14="http://schemas.microsoft.com/office/powerpoint/2010/main" val="4133270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84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81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988040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833320" y="6453336"/>
            <a:ext cx="1762021" cy="338554"/>
          </a:xfrm>
          <a:prstGeom prst="rect">
            <a:avLst/>
          </a:prstGeom>
          <a:noFill/>
        </p:spPr>
        <p:txBody>
          <a:bodyPr wrap="none" rtlCol="0">
            <a:spAutoFit/>
          </a:bodyPr>
          <a:lstStyle/>
          <a:p>
            <a:pPr algn="r"/>
            <a:r>
              <a:rPr lang="en-US" sz="1600" b="0" err="1"/>
              <a:t>www.local.gov.uk</a:t>
            </a:r>
            <a:endParaRPr lang="en-US" sz="1600" b="0"/>
          </a:p>
        </p:txBody>
      </p:sp>
    </p:spTree>
    <p:extLst>
      <p:ext uri="{BB962C8B-B14F-4D97-AF65-F5344CB8AC3E}">
        <p14:creationId xmlns:p14="http://schemas.microsoft.com/office/powerpoint/2010/main" val="36081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6587570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84200" y="557808"/>
            <a:ext cx="8915400" cy="1143000"/>
          </a:xfrm>
        </p:spPr>
        <p:txBody>
          <a:bodyPr/>
          <a:lstStyle/>
          <a:p>
            <a:r>
              <a:rPr lang="en-US"/>
              <a:t>Click to edit Master title style</a:t>
            </a:r>
          </a:p>
        </p:txBody>
      </p:sp>
    </p:spTree>
    <p:extLst>
      <p:ext uri="{BB962C8B-B14F-4D97-AF65-F5344CB8AC3E}">
        <p14:creationId xmlns:p14="http://schemas.microsoft.com/office/powerpoint/2010/main" val="320804183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379762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0512" y="404664"/>
            <a:ext cx="3187130"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3500" y="404664"/>
            <a:ext cx="5537200" cy="57214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60512" y="1700808"/>
            <a:ext cx="3193926" cy="4425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262926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378891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8.xml"/><Relationship Id="rId7" Type="http://schemas.openxmlformats.org/officeDocument/2006/relationships/image" Target="../media/image1.jpeg"/><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theme" Target="../theme/theme4.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84200" y="1196975"/>
            <a:ext cx="8915400" cy="576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4099" name="Rectangle 3"/>
          <p:cNvSpPr>
            <a:spLocks noGrp="1" noChangeArrowheads="1"/>
          </p:cNvSpPr>
          <p:nvPr>
            <p:ph type="body" idx="1"/>
          </p:nvPr>
        </p:nvSpPr>
        <p:spPr bwMode="auto">
          <a:xfrm>
            <a:off x="584200" y="1844675"/>
            <a:ext cx="8915400" cy="42814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100" name="Line 4"/>
          <p:cNvSpPr>
            <a:spLocks noChangeShapeType="1"/>
          </p:cNvSpPr>
          <p:nvPr/>
        </p:nvSpPr>
        <p:spPr bwMode="auto">
          <a:xfrm>
            <a:off x="584200" y="6453188"/>
            <a:ext cx="88931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defRPr/>
            </a:pPr>
            <a:endParaRPr lang="en-US">
              <a:ea typeface="ＭＳ Ｐゴシック" charset="0"/>
            </a:endParaRPr>
          </a:p>
        </p:txBody>
      </p:sp>
      <p:pic>
        <p:nvPicPr>
          <p:cNvPr id="1029" name="Picture 1" descr="LG_Association_RGB.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73050" y="260350"/>
            <a:ext cx="1219200" cy="720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8" r:id="rId1"/>
    <p:sldLayoutId id="2147483709"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34" r:id="rId12"/>
  </p:sldLayoutIdLst>
  <p:transition/>
  <p:txStyles>
    <p:titleStyle>
      <a:lvl1pPr algn="l" rtl="0" eaLnBrk="1" fontAlgn="base" hangingPunct="1">
        <a:spcBef>
          <a:spcPct val="0"/>
        </a:spcBef>
        <a:spcAft>
          <a:spcPct val="0"/>
        </a:spcAft>
        <a:defRPr sz="4000" b="1">
          <a:solidFill>
            <a:srgbClr val="91278F"/>
          </a:solidFill>
          <a:latin typeface="+mj-lt"/>
          <a:ea typeface="+mj-ea"/>
          <a:cs typeface="ＭＳ Ｐゴシック" charset="0"/>
        </a:defRPr>
      </a:lvl1pPr>
      <a:lvl2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2pPr>
      <a:lvl3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3pPr>
      <a:lvl4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4pPr>
      <a:lvl5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4000" b="1">
          <a:solidFill>
            <a:srgbClr val="91278F"/>
          </a:solidFill>
          <a:latin typeface="Arial" charset="0"/>
          <a:ea typeface="ＭＳ Ｐゴシック" charset="0"/>
        </a:defRPr>
      </a:lvl6pPr>
      <a:lvl7pPr marL="914400" algn="l" rtl="0" eaLnBrk="1" fontAlgn="base" hangingPunct="1">
        <a:spcBef>
          <a:spcPct val="0"/>
        </a:spcBef>
        <a:spcAft>
          <a:spcPct val="0"/>
        </a:spcAft>
        <a:defRPr sz="4000" b="1">
          <a:solidFill>
            <a:srgbClr val="91278F"/>
          </a:solidFill>
          <a:latin typeface="Arial" charset="0"/>
          <a:ea typeface="ＭＳ Ｐゴシック" charset="0"/>
        </a:defRPr>
      </a:lvl7pPr>
      <a:lvl8pPr marL="1371600" algn="l" rtl="0" eaLnBrk="1" fontAlgn="base" hangingPunct="1">
        <a:spcBef>
          <a:spcPct val="0"/>
        </a:spcBef>
        <a:spcAft>
          <a:spcPct val="0"/>
        </a:spcAft>
        <a:defRPr sz="4000" b="1">
          <a:solidFill>
            <a:srgbClr val="91278F"/>
          </a:solidFill>
          <a:latin typeface="Arial" charset="0"/>
          <a:ea typeface="ＭＳ Ｐゴシック" charset="0"/>
        </a:defRPr>
      </a:lvl8pPr>
      <a:lvl9pPr marL="1828800" algn="l" rtl="0" eaLnBrk="1" fontAlgn="base" hangingPunct="1">
        <a:spcBef>
          <a:spcPct val="0"/>
        </a:spcBef>
        <a:spcAft>
          <a:spcPct val="0"/>
        </a:spcAft>
        <a:defRPr sz="4000" b="1">
          <a:solidFill>
            <a:srgbClr val="91278F"/>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84200" y="1196975"/>
            <a:ext cx="8915400" cy="576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4099" name="Rectangle 3"/>
          <p:cNvSpPr>
            <a:spLocks noGrp="1" noChangeArrowheads="1"/>
          </p:cNvSpPr>
          <p:nvPr>
            <p:ph type="body" idx="1"/>
          </p:nvPr>
        </p:nvSpPr>
        <p:spPr bwMode="auto">
          <a:xfrm>
            <a:off x="584200" y="1844675"/>
            <a:ext cx="8915400" cy="42814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100" name="Line 4"/>
          <p:cNvSpPr>
            <a:spLocks noChangeShapeType="1"/>
          </p:cNvSpPr>
          <p:nvPr/>
        </p:nvSpPr>
        <p:spPr bwMode="auto">
          <a:xfrm>
            <a:off x="584200" y="6453188"/>
            <a:ext cx="88931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defRPr/>
            </a:pPr>
            <a:endParaRPr lang="en-US">
              <a:ea typeface="ＭＳ Ｐゴシック" charset="0"/>
            </a:endParaRPr>
          </a:p>
        </p:txBody>
      </p:sp>
      <p:pic>
        <p:nvPicPr>
          <p:cNvPr id="1029" name="Picture 1" descr="LG_Association_RGB.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73050" y="260350"/>
            <a:ext cx="1219200" cy="720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4993738"/>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ransition/>
  <p:txStyles>
    <p:titleStyle>
      <a:lvl1pPr algn="l" rtl="0" eaLnBrk="1" fontAlgn="base" hangingPunct="1">
        <a:spcBef>
          <a:spcPct val="0"/>
        </a:spcBef>
        <a:spcAft>
          <a:spcPct val="0"/>
        </a:spcAft>
        <a:defRPr sz="4000" b="1">
          <a:solidFill>
            <a:srgbClr val="91278F"/>
          </a:solidFill>
          <a:latin typeface="+mj-lt"/>
          <a:ea typeface="+mj-ea"/>
          <a:cs typeface="ＭＳ Ｐゴシック" charset="0"/>
        </a:defRPr>
      </a:lvl1pPr>
      <a:lvl2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2pPr>
      <a:lvl3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3pPr>
      <a:lvl4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4pPr>
      <a:lvl5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4000" b="1">
          <a:solidFill>
            <a:srgbClr val="91278F"/>
          </a:solidFill>
          <a:latin typeface="Arial" charset="0"/>
          <a:ea typeface="ＭＳ Ｐゴシック" charset="0"/>
        </a:defRPr>
      </a:lvl6pPr>
      <a:lvl7pPr marL="914400" algn="l" rtl="0" eaLnBrk="1" fontAlgn="base" hangingPunct="1">
        <a:spcBef>
          <a:spcPct val="0"/>
        </a:spcBef>
        <a:spcAft>
          <a:spcPct val="0"/>
        </a:spcAft>
        <a:defRPr sz="4000" b="1">
          <a:solidFill>
            <a:srgbClr val="91278F"/>
          </a:solidFill>
          <a:latin typeface="Arial" charset="0"/>
          <a:ea typeface="ＭＳ Ｐゴシック" charset="0"/>
        </a:defRPr>
      </a:lvl7pPr>
      <a:lvl8pPr marL="1371600" algn="l" rtl="0" eaLnBrk="1" fontAlgn="base" hangingPunct="1">
        <a:spcBef>
          <a:spcPct val="0"/>
        </a:spcBef>
        <a:spcAft>
          <a:spcPct val="0"/>
        </a:spcAft>
        <a:defRPr sz="4000" b="1">
          <a:solidFill>
            <a:srgbClr val="91278F"/>
          </a:solidFill>
          <a:latin typeface="Arial" charset="0"/>
          <a:ea typeface="ＭＳ Ｐゴシック" charset="0"/>
        </a:defRPr>
      </a:lvl8pPr>
      <a:lvl9pPr marL="1828800" algn="l" rtl="0" eaLnBrk="1" fontAlgn="base" hangingPunct="1">
        <a:spcBef>
          <a:spcPct val="0"/>
        </a:spcBef>
        <a:spcAft>
          <a:spcPct val="0"/>
        </a:spcAft>
        <a:defRPr sz="4000" b="1">
          <a:solidFill>
            <a:srgbClr val="91278F"/>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48B5EA3-3F07-D743-5683-62DC7C95C274}"/>
              </a:ext>
            </a:extLst>
          </p:cNvPr>
          <p:cNvSpPr>
            <a:spLocks noGrp="1" noChangeArrowheads="1"/>
          </p:cNvSpPr>
          <p:nvPr>
            <p:ph type="title"/>
          </p:nvPr>
        </p:nvSpPr>
        <p:spPr bwMode="auto">
          <a:xfrm>
            <a:off x="583526" y="274320"/>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939" tIns="48472" rIns="96939" bIns="48472" numCol="1" anchor="ctr" anchorCtr="0" compatLnSpc="1">
            <a:prstTxWarp prst="textNoShape">
              <a:avLst/>
            </a:prstTxWarp>
          </a:bodyPr>
          <a:lstStyle/>
          <a:p>
            <a:pPr lvl="0"/>
            <a:r>
              <a:rPr lang="en-GB" altLang="en-US"/>
              <a:t>Click to edit Master title style</a:t>
            </a:r>
          </a:p>
        </p:txBody>
      </p:sp>
      <p:sp>
        <p:nvSpPr>
          <p:cNvPr id="5123" name="Rectangle 3">
            <a:extLst>
              <a:ext uri="{FF2B5EF4-FFF2-40B4-BE49-F238E27FC236}">
                <a16:creationId xmlns:a16="http://schemas.microsoft.com/office/drawing/2014/main" id="{A35AF0D3-B890-3728-928D-05F72A223CCD}"/>
              </a:ext>
            </a:extLst>
          </p:cNvPr>
          <p:cNvSpPr>
            <a:spLocks noGrp="1" noChangeArrowheads="1"/>
          </p:cNvSpPr>
          <p:nvPr>
            <p:ph type="body" idx="1"/>
          </p:nvPr>
        </p:nvSpPr>
        <p:spPr bwMode="auto">
          <a:xfrm>
            <a:off x="583526" y="1600200"/>
            <a:ext cx="8915400" cy="452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939" tIns="48472" rIns="96939" bIns="48472"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5124" name="Line 4">
            <a:extLst>
              <a:ext uri="{FF2B5EF4-FFF2-40B4-BE49-F238E27FC236}">
                <a16:creationId xmlns:a16="http://schemas.microsoft.com/office/drawing/2014/main" id="{CDDA8183-CF7D-BC81-9B80-3D70093F2E19}"/>
              </a:ext>
            </a:extLst>
          </p:cNvPr>
          <p:cNvSpPr>
            <a:spLocks noChangeShapeType="1"/>
          </p:cNvSpPr>
          <p:nvPr/>
        </p:nvSpPr>
        <p:spPr bwMode="auto">
          <a:xfrm>
            <a:off x="583526" y="6453664"/>
            <a:ext cx="889373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66857" tIns="33430" rIns="66857" bIns="33430" anchor="ctr"/>
          <a:lstStyle/>
          <a:p>
            <a:endParaRPr lang="en-GB" sz="1316"/>
          </a:p>
        </p:txBody>
      </p:sp>
    </p:spTree>
    <p:extLst>
      <p:ext uri="{BB962C8B-B14F-4D97-AF65-F5344CB8AC3E}">
        <p14:creationId xmlns:p14="http://schemas.microsoft.com/office/powerpoint/2010/main" val="310505004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Lst>
  <p:txStyles>
    <p:titleStyle>
      <a:lvl1pPr algn="l" defTabSz="704642" rtl="0" eaLnBrk="0" fontAlgn="base" hangingPunct="0">
        <a:spcBef>
          <a:spcPct val="0"/>
        </a:spcBef>
        <a:spcAft>
          <a:spcPct val="0"/>
        </a:spcAft>
        <a:defRPr sz="3071" b="1">
          <a:solidFill>
            <a:srgbClr val="91278F"/>
          </a:solidFill>
          <a:latin typeface="+mj-lt"/>
          <a:ea typeface="MS PGothic" panose="020B0600070205080204" pitchFamily="34" charset="-128"/>
          <a:cs typeface="ＭＳ Ｐゴシック" charset="0"/>
        </a:defRPr>
      </a:lvl1pPr>
      <a:lvl2pPr algn="l" defTabSz="704642" rtl="0" eaLnBrk="0" fontAlgn="base" hangingPunct="0">
        <a:spcBef>
          <a:spcPct val="0"/>
        </a:spcBef>
        <a:spcAft>
          <a:spcPct val="0"/>
        </a:spcAft>
        <a:defRPr sz="3071" b="1">
          <a:solidFill>
            <a:srgbClr val="91278F"/>
          </a:solidFill>
          <a:latin typeface="Arial" charset="0"/>
          <a:ea typeface="MS PGothic" panose="020B0600070205080204" pitchFamily="34" charset="-128"/>
          <a:cs typeface="ＭＳ Ｐゴシック" charset="0"/>
        </a:defRPr>
      </a:lvl2pPr>
      <a:lvl3pPr algn="l" defTabSz="704642" rtl="0" eaLnBrk="0" fontAlgn="base" hangingPunct="0">
        <a:spcBef>
          <a:spcPct val="0"/>
        </a:spcBef>
        <a:spcAft>
          <a:spcPct val="0"/>
        </a:spcAft>
        <a:defRPr sz="3071" b="1">
          <a:solidFill>
            <a:srgbClr val="91278F"/>
          </a:solidFill>
          <a:latin typeface="Arial" charset="0"/>
          <a:ea typeface="MS PGothic" panose="020B0600070205080204" pitchFamily="34" charset="-128"/>
          <a:cs typeface="ＭＳ Ｐゴシック" charset="0"/>
        </a:defRPr>
      </a:lvl3pPr>
      <a:lvl4pPr algn="l" defTabSz="704642" rtl="0" eaLnBrk="0" fontAlgn="base" hangingPunct="0">
        <a:spcBef>
          <a:spcPct val="0"/>
        </a:spcBef>
        <a:spcAft>
          <a:spcPct val="0"/>
        </a:spcAft>
        <a:defRPr sz="3071" b="1">
          <a:solidFill>
            <a:srgbClr val="91278F"/>
          </a:solidFill>
          <a:latin typeface="Arial" charset="0"/>
          <a:ea typeface="MS PGothic" panose="020B0600070205080204" pitchFamily="34" charset="-128"/>
          <a:cs typeface="ＭＳ Ｐゴシック" charset="0"/>
        </a:defRPr>
      </a:lvl4pPr>
      <a:lvl5pPr algn="l" defTabSz="704642" rtl="0" eaLnBrk="0" fontAlgn="base" hangingPunct="0">
        <a:spcBef>
          <a:spcPct val="0"/>
        </a:spcBef>
        <a:spcAft>
          <a:spcPct val="0"/>
        </a:spcAft>
        <a:defRPr sz="3071" b="1">
          <a:solidFill>
            <a:srgbClr val="91278F"/>
          </a:solidFill>
          <a:latin typeface="Arial" charset="0"/>
          <a:ea typeface="MS PGothic" panose="020B0600070205080204" pitchFamily="34" charset="-128"/>
          <a:cs typeface="ＭＳ Ｐゴシック" charset="0"/>
        </a:defRPr>
      </a:lvl5pPr>
      <a:lvl6pPr marL="334110" algn="l" defTabSz="708801" rtl="0" fontAlgn="base">
        <a:spcBef>
          <a:spcPct val="0"/>
        </a:spcBef>
        <a:spcAft>
          <a:spcPct val="0"/>
        </a:spcAft>
        <a:defRPr sz="3071" b="1">
          <a:solidFill>
            <a:srgbClr val="91278F"/>
          </a:solidFill>
          <a:latin typeface="Arial" charset="0"/>
          <a:ea typeface="ＭＳ Ｐゴシック" charset="0"/>
        </a:defRPr>
      </a:lvl6pPr>
      <a:lvl7pPr marL="668176" algn="l" defTabSz="708801" rtl="0" fontAlgn="base">
        <a:spcBef>
          <a:spcPct val="0"/>
        </a:spcBef>
        <a:spcAft>
          <a:spcPct val="0"/>
        </a:spcAft>
        <a:defRPr sz="3071" b="1">
          <a:solidFill>
            <a:srgbClr val="91278F"/>
          </a:solidFill>
          <a:latin typeface="Arial" charset="0"/>
          <a:ea typeface="ＭＳ Ｐゴシック" charset="0"/>
        </a:defRPr>
      </a:lvl7pPr>
      <a:lvl8pPr marL="1002330" algn="l" defTabSz="708801" rtl="0" fontAlgn="base">
        <a:spcBef>
          <a:spcPct val="0"/>
        </a:spcBef>
        <a:spcAft>
          <a:spcPct val="0"/>
        </a:spcAft>
        <a:defRPr sz="3071" b="1">
          <a:solidFill>
            <a:srgbClr val="91278F"/>
          </a:solidFill>
          <a:latin typeface="Arial" charset="0"/>
          <a:ea typeface="ＭＳ Ｐゴシック" charset="0"/>
        </a:defRPr>
      </a:lvl8pPr>
      <a:lvl9pPr marL="1336417" algn="l" defTabSz="708801" rtl="0" fontAlgn="base">
        <a:spcBef>
          <a:spcPct val="0"/>
        </a:spcBef>
        <a:spcAft>
          <a:spcPct val="0"/>
        </a:spcAft>
        <a:defRPr sz="3071" b="1">
          <a:solidFill>
            <a:srgbClr val="91278F"/>
          </a:solidFill>
          <a:latin typeface="Arial" charset="0"/>
          <a:ea typeface="ＭＳ Ｐゴシック" charset="0"/>
        </a:defRPr>
      </a:lvl9pPr>
    </p:titleStyle>
    <p:bodyStyle>
      <a:lvl1pPr marL="261194" indent="-261194" algn="l" defTabSz="704642" rtl="0" eaLnBrk="0" fontAlgn="base" hangingPunct="0">
        <a:spcBef>
          <a:spcPct val="20000"/>
        </a:spcBef>
        <a:spcAft>
          <a:spcPct val="0"/>
        </a:spcAft>
        <a:buChar char="•"/>
        <a:defRPr sz="2486">
          <a:solidFill>
            <a:schemeClr val="tx1"/>
          </a:solidFill>
          <a:latin typeface="+mn-lt"/>
          <a:ea typeface="MS PGothic" panose="020B0600070205080204" pitchFamily="34" charset="-128"/>
          <a:cs typeface="ＭＳ Ｐゴシック" charset="0"/>
        </a:defRPr>
      </a:lvl1pPr>
      <a:lvl2pPr marL="571143" indent="-217081" algn="l" defTabSz="704642" rtl="0" eaLnBrk="0" fontAlgn="base" hangingPunct="0">
        <a:spcBef>
          <a:spcPct val="20000"/>
        </a:spcBef>
        <a:spcAft>
          <a:spcPct val="0"/>
        </a:spcAft>
        <a:buChar char="–"/>
        <a:defRPr sz="2194">
          <a:solidFill>
            <a:schemeClr val="tx1"/>
          </a:solidFill>
          <a:latin typeface="+mn-lt"/>
          <a:ea typeface="MS PGothic" panose="020B0600070205080204" pitchFamily="34" charset="-128"/>
        </a:defRPr>
      </a:lvl2pPr>
      <a:lvl3pPr marL="882253" indent="-172968" algn="l" defTabSz="704642" rtl="0" eaLnBrk="0" fontAlgn="base" hangingPunct="0">
        <a:spcBef>
          <a:spcPct val="20000"/>
        </a:spcBef>
        <a:spcAft>
          <a:spcPct val="0"/>
        </a:spcAft>
        <a:buChar char="•"/>
        <a:defRPr sz="1974">
          <a:solidFill>
            <a:schemeClr val="tx1"/>
          </a:solidFill>
          <a:latin typeface="+mn-lt"/>
          <a:ea typeface="MS PGothic" panose="020B0600070205080204" pitchFamily="34" charset="-128"/>
        </a:defRPr>
      </a:lvl3pPr>
      <a:lvl4pPr marL="1236315" indent="-172968" algn="l" defTabSz="704642" rtl="0" eaLnBrk="0" fontAlgn="base" hangingPunct="0">
        <a:spcBef>
          <a:spcPct val="20000"/>
        </a:spcBef>
        <a:spcAft>
          <a:spcPct val="0"/>
        </a:spcAft>
        <a:buChar char="–"/>
        <a:defRPr sz="1536">
          <a:solidFill>
            <a:schemeClr val="tx1"/>
          </a:solidFill>
          <a:latin typeface="+mn-lt"/>
          <a:ea typeface="MS PGothic" panose="020B0600070205080204" pitchFamily="34" charset="-128"/>
        </a:defRPr>
      </a:lvl4pPr>
      <a:lvl5pPr marL="1591539" indent="-172968" algn="l" defTabSz="704642" rtl="0" eaLnBrk="0" fontAlgn="base" hangingPunct="0">
        <a:spcBef>
          <a:spcPct val="20000"/>
        </a:spcBef>
        <a:spcAft>
          <a:spcPct val="0"/>
        </a:spcAft>
        <a:buChar char="»"/>
        <a:defRPr sz="1536">
          <a:solidFill>
            <a:schemeClr val="tx1"/>
          </a:solidFill>
          <a:latin typeface="+mn-lt"/>
          <a:ea typeface="MS PGothic" panose="020B0600070205080204" pitchFamily="34" charset="-128"/>
        </a:defRPr>
      </a:lvl5pPr>
      <a:lvl6pPr marL="1929219" indent="-177491" algn="l" defTabSz="708801" rtl="0" fontAlgn="base">
        <a:spcBef>
          <a:spcPct val="20000"/>
        </a:spcBef>
        <a:spcAft>
          <a:spcPct val="0"/>
        </a:spcAft>
        <a:buChar char="»"/>
        <a:defRPr sz="1536">
          <a:solidFill>
            <a:schemeClr val="tx1"/>
          </a:solidFill>
          <a:latin typeface="+mn-lt"/>
          <a:ea typeface="+mn-ea"/>
        </a:defRPr>
      </a:lvl6pPr>
      <a:lvl7pPr marL="2263365" indent="-177491" algn="l" defTabSz="708801" rtl="0" fontAlgn="base">
        <a:spcBef>
          <a:spcPct val="20000"/>
        </a:spcBef>
        <a:spcAft>
          <a:spcPct val="0"/>
        </a:spcAft>
        <a:buChar char="»"/>
        <a:defRPr sz="1536">
          <a:solidFill>
            <a:schemeClr val="tx1"/>
          </a:solidFill>
          <a:latin typeface="+mn-lt"/>
          <a:ea typeface="+mn-ea"/>
        </a:defRPr>
      </a:lvl7pPr>
      <a:lvl8pPr marL="2597433" indent="-177491" algn="l" defTabSz="708801" rtl="0" fontAlgn="base">
        <a:spcBef>
          <a:spcPct val="20000"/>
        </a:spcBef>
        <a:spcAft>
          <a:spcPct val="0"/>
        </a:spcAft>
        <a:buChar char="»"/>
        <a:defRPr sz="1536">
          <a:solidFill>
            <a:schemeClr val="tx1"/>
          </a:solidFill>
          <a:latin typeface="+mn-lt"/>
          <a:ea typeface="+mn-ea"/>
        </a:defRPr>
      </a:lvl8pPr>
      <a:lvl9pPr marL="2931542" indent="-177491" algn="l" defTabSz="708801" rtl="0" fontAlgn="base">
        <a:spcBef>
          <a:spcPct val="20000"/>
        </a:spcBef>
        <a:spcAft>
          <a:spcPct val="0"/>
        </a:spcAft>
        <a:buChar char="»"/>
        <a:defRPr sz="1536">
          <a:solidFill>
            <a:schemeClr val="tx1"/>
          </a:solidFill>
          <a:latin typeface="+mn-lt"/>
          <a:ea typeface="+mn-ea"/>
        </a:defRPr>
      </a:lvl9pPr>
    </p:bodyStyle>
    <p:otherStyle>
      <a:defPPr>
        <a:defRPr lang="en-US"/>
      </a:defPPr>
      <a:lvl1pPr marL="0" algn="l" defTabSz="334110" rtl="0" eaLnBrk="1" latinLnBrk="0" hangingPunct="1">
        <a:defRPr sz="1316" kern="1200">
          <a:solidFill>
            <a:schemeClr val="tx1"/>
          </a:solidFill>
          <a:latin typeface="+mn-lt"/>
          <a:ea typeface="+mn-ea"/>
          <a:cs typeface="+mn-cs"/>
        </a:defRPr>
      </a:lvl1pPr>
      <a:lvl2pPr marL="334110" algn="l" defTabSz="334110" rtl="0" eaLnBrk="1" latinLnBrk="0" hangingPunct="1">
        <a:defRPr sz="1316" kern="1200">
          <a:solidFill>
            <a:schemeClr val="tx1"/>
          </a:solidFill>
          <a:latin typeface="+mn-lt"/>
          <a:ea typeface="+mn-ea"/>
          <a:cs typeface="+mn-cs"/>
        </a:defRPr>
      </a:lvl2pPr>
      <a:lvl3pPr marL="668176" algn="l" defTabSz="334110" rtl="0" eaLnBrk="1" latinLnBrk="0" hangingPunct="1">
        <a:defRPr sz="1316" kern="1200">
          <a:solidFill>
            <a:schemeClr val="tx1"/>
          </a:solidFill>
          <a:latin typeface="+mn-lt"/>
          <a:ea typeface="+mn-ea"/>
          <a:cs typeface="+mn-cs"/>
        </a:defRPr>
      </a:lvl3pPr>
      <a:lvl4pPr marL="1002330" algn="l" defTabSz="334110" rtl="0" eaLnBrk="1" latinLnBrk="0" hangingPunct="1">
        <a:defRPr sz="1316" kern="1200">
          <a:solidFill>
            <a:schemeClr val="tx1"/>
          </a:solidFill>
          <a:latin typeface="+mn-lt"/>
          <a:ea typeface="+mn-ea"/>
          <a:cs typeface="+mn-cs"/>
        </a:defRPr>
      </a:lvl4pPr>
      <a:lvl5pPr marL="1336417" algn="l" defTabSz="334110" rtl="0" eaLnBrk="1" latinLnBrk="0" hangingPunct="1">
        <a:defRPr sz="1316" kern="1200">
          <a:solidFill>
            <a:schemeClr val="tx1"/>
          </a:solidFill>
          <a:latin typeface="+mn-lt"/>
          <a:ea typeface="+mn-ea"/>
          <a:cs typeface="+mn-cs"/>
        </a:defRPr>
      </a:lvl5pPr>
      <a:lvl6pPr marL="1670524" algn="l" defTabSz="334110" rtl="0" eaLnBrk="1" latinLnBrk="0" hangingPunct="1">
        <a:defRPr sz="1316" kern="1200">
          <a:solidFill>
            <a:schemeClr val="tx1"/>
          </a:solidFill>
          <a:latin typeface="+mn-lt"/>
          <a:ea typeface="+mn-ea"/>
          <a:cs typeface="+mn-cs"/>
        </a:defRPr>
      </a:lvl6pPr>
      <a:lvl7pPr marL="2004625" algn="l" defTabSz="334110" rtl="0" eaLnBrk="1" latinLnBrk="0" hangingPunct="1">
        <a:defRPr sz="1316" kern="1200">
          <a:solidFill>
            <a:schemeClr val="tx1"/>
          </a:solidFill>
          <a:latin typeface="+mn-lt"/>
          <a:ea typeface="+mn-ea"/>
          <a:cs typeface="+mn-cs"/>
        </a:defRPr>
      </a:lvl7pPr>
      <a:lvl8pPr marL="2338733" algn="l" defTabSz="334110" rtl="0" eaLnBrk="1" latinLnBrk="0" hangingPunct="1">
        <a:defRPr sz="1316" kern="1200">
          <a:solidFill>
            <a:schemeClr val="tx1"/>
          </a:solidFill>
          <a:latin typeface="+mn-lt"/>
          <a:ea typeface="+mn-ea"/>
          <a:cs typeface="+mn-cs"/>
        </a:defRPr>
      </a:lvl8pPr>
      <a:lvl9pPr marL="2672833" algn="l" defTabSz="334110" rtl="0" eaLnBrk="1" latinLnBrk="0" hangingPunct="1">
        <a:defRPr sz="1316"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84200" y="1380132"/>
            <a:ext cx="8915400" cy="576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4099" name="Rectangle 3"/>
          <p:cNvSpPr>
            <a:spLocks noGrp="1" noChangeArrowheads="1"/>
          </p:cNvSpPr>
          <p:nvPr>
            <p:ph type="body" idx="1"/>
          </p:nvPr>
        </p:nvSpPr>
        <p:spPr bwMode="auto">
          <a:xfrm>
            <a:off x="584200" y="2027832"/>
            <a:ext cx="8915400" cy="42814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100" name="Line 4"/>
          <p:cNvSpPr>
            <a:spLocks noChangeShapeType="1"/>
          </p:cNvSpPr>
          <p:nvPr/>
        </p:nvSpPr>
        <p:spPr bwMode="auto">
          <a:xfrm>
            <a:off x="584200" y="6453188"/>
            <a:ext cx="88931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nchor="ctr"/>
          <a:lstStyle/>
          <a:p>
            <a:endParaRPr lang="en-US"/>
          </a:p>
        </p:txBody>
      </p:sp>
      <p:pic>
        <p:nvPicPr>
          <p:cNvPr id="1029" name="Picture 1" descr="LG_Association_RGB.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73050" y="260350"/>
            <a:ext cx="1219200" cy="720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0101703"/>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Lst>
  <p:txStyles>
    <p:titleStyle>
      <a:lvl1pPr algn="l" rtl="0" eaLnBrk="1" fontAlgn="base" hangingPunct="1">
        <a:spcBef>
          <a:spcPct val="0"/>
        </a:spcBef>
        <a:spcAft>
          <a:spcPct val="0"/>
        </a:spcAft>
        <a:defRPr sz="4000" b="1">
          <a:solidFill>
            <a:srgbClr val="91278F"/>
          </a:solidFill>
          <a:latin typeface="+mj-lt"/>
          <a:ea typeface="+mj-ea"/>
          <a:cs typeface="ＭＳ Ｐゴシック" charset="0"/>
        </a:defRPr>
      </a:lvl1pPr>
      <a:lvl2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2pPr>
      <a:lvl3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3pPr>
      <a:lvl4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4pPr>
      <a:lvl5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4000" b="1">
          <a:solidFill>
            <a:srgbClr val="91278F"/>
          </a:solidFill>
          <a:latin typeface="Arial" charset="0"/>
          <a:ea typeface="ＭＳ Ｐゴシック" charset="0"/>
        </a:defRPr>
      </a:lvl6pPr>
      <a:lvl7pPr marL="914400" algn="l" rtl="0" eaLnBrk="1" fontAlgn="base" hangingPunct="1">
        <a:spcBef>
          <a:spcPct val="0"/>
        </a:spcBef>
        <a:spcAft>
          <a:spcPct val="0"/>
        </a:spcAft>
        <a:defRPr sz="4000" b="1">
          <a:solidFill>
            <a:srgbClr val="91278F"/>
          </a:solidFill>
          <a:latin typeface="Arial" charset="0"/>
          <a:ea typeface="ＭＳ Ｐゴシック" charset="0"/>
        </a:defRPr>
      </a:lvl7pPr>
      <a:lvl8pPr marL="1371600" algn="l" rtl="0" eaLnBrk="1" fontAlgn="base" hangingPunct="1">
        <a:spcBef>
          <a:spcPct val="0"/>
        </a:spcBef>
        <a:spcAft>
          <a:spcPct val="0"/>
        </a:spcAft>
        <a:defRPr sz="4000" b="1">
          <a:solidFill>
            <a:srgbClr val="91278F"/>
          </a:solidFill>
          <a:latin typeface="Arial" charset="0"/>
          <a:ea typeface="ＭＳ Ｐゴシック" charset="0"/>
        </a:defRPr>
      </a:lvl8pPr>
      <a:lvl9pPr marL="1828800" algn="l" rtl="0" eaLnBrk="1" fontAlgn="base" hangingPunct="1">
        <a:spcBef>
          <a:spcPct val="0"/>
        </a:spcBef>
        <a:spcAft>
          <a:spcPct val="0"/>
        </a:spcAft>
        <a:defRPr sz="4000" b="1">
          <a:solidFill>
            <a:srgbClr val="91278F"/>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local.gov.uk/case-studies/essex-county-council-assurance-case-study" TargetMode="External"/><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local.gov.uk/case-studies/london-borough-haringey-putting-good-governance-heart-council-improvement"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local.gov.uk/case-studies/warwickshire-county-council-systematically-reviewing-effectiveness" TargetMode="External"/><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hyperlink" Target="https://www.local.gov.uk/our-support/governance-and-assurance?utm_medium=email&amp;utm_source=govdelivery" TargetMode="Externa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local.gov.uk/case-studies/north-west-leicestershire-district-council-assurance-case-study" TargetMode="External"/><Relationship Id="rId2" Type="http://schemas.openxmlformats.org/officeDocument/2006/relationships/hyperlink" Target="https://www.local.gov.uk/case-studies/wiltshire-council-assurance-case-study" TargetMode="Externa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8" Type="http://schemas.openxmlformats.org/officeDocument/2006/relationships/hyperlink" Target="https://www.local.gov.uk/about/our-meetings-and-leadership/political-composition/political-groups" TargetMode="External"/><Relationship Id="rId3" Type="http://schemas.openxmlformats.org/officeDocument/2006/relationships/hyperlink" Target="https://www.local.gov.uk/our-support/highlighting-political-leadership/leadership-essentials" TargetMode="External"/><Relationship Id="rId7" Type="http://schemas.openxmlformats.org/officeDocument/2006/relationships/hyperlink" Target="https://www.cfgs.org.uk/our-offer/" TargetMode="External"/><Relationship Id="rId2" Type="http://schemas.openxmlformats.org/officeDocument/2006/relationships/hyperlink" Target="https://www.local.gov.uk/our-support/highlighting-political-leadership/leadership-academy" TargetMode="External"/><Relationship Id="rId1" Type="http://schemas.openxmlformats.org/officeDocument/2006/relationships/slideLayout" Target="../slideLayouts/slideLayout2.xml"/><Relationship Id="rId6" Type="http://schemas.openxmlformats.org/officeDocument/2006/relationships/hyperlink" Target="https://lginform.local.gov.uk/" TargetMode="External"/><Relationship Id="rId5" Type="http://schemas.openxmlformats.org/officeDocument/2006/relationships/hyperlink" Target="https://www.local.gov.uk/our-support/leadership-workforce-and-communications/councillor-development/councillor-e-learning" TargetMode="External"/><Relationship Id="rId4" Type="http://schemas.openxmlformats.org/officeDocument/2006/relationships/hyperlink" Target="https://www.local.gov.uk/our-support/councillor-and-officer-development/councillor-workbooks" TargetMode="External"/><Relationship Id="rId9" Type="http://schemas.openxmlformats.org/officeDocument/2006/relationships/hyperlink" Target="https://www.local.gov.uk/our-support/lga-principal-advisers-and-regional-teams"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https://www.local.gov.uk/publications/councillors-guide-improvement-and-assurance-framework-local-government" TargetMode="External"/><Relationship Id="rId2" Type="http://schemas.openxmlformats.org/officeDocument/2006/relationships/hyperlink" Target="https://www.local.gov.uk/our-support/council-assurance-and-peer-support/improvement-and-assurance-framework-local-government" TargetMode="External"/><Relationship Id="rId1" Type="http://schemas.openxmlformats.org/officeDocument/2006/relationships/slideLayout" Target="../slideLayouts/slideLayout2.xml"/><Relationship Id="rId6" Type="http://schemas.openxmlformats.org/officeDocument/2006/relationships/hyperlink" Target="https://www.nao.org.uk/reports/local-authority-governance-2/" TargetMode="External"/><Relationship Id="rId5" Type="http://schemas.openxmlformats.org/officeDocument/2006/relationships/hyperlink" Target="https://localpartnerships.gov.uk/resources/latco-guidance/" TargetMode="External"/><Relationship Id="rId4" Type="http://schemas.openxmlformats.org/officeDocument/2006/relationships/hyperlink" Target="https://www.cipfa.org/policy-and-guidance/publications/d/delivering-good-governance-in-local-government-framework-2016-edition"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068646" y="2564904"/>
            <a:ext cx="8420100" cy="1125537"/>
          </a:xfrm>
        </p:spPr>
        <p:txBody>
          <a:bodyPr/>
          <a:lstStyle/>
          <a:p>
            <a:pPr eaLnBrk="1" hangingPunct="1">
              <a:defRPr/>
            </a:pPr>
            <a:r>
              <a:rPr lang="en-GB">
                <a:cs typeface="+mj-cs"/>
              </a:rPr>
              <a:t>Leading good governance and assurance</a:t>
            </a:r>
          </a:p>
        </p:txBody>
      </p:sp>
      <p:sp>
        <p:nvSpPr>
          <p:cNvPr id="15363" name="Rectangle 3"/>
          <p:cNvSpPr>
            <a:spLocks noGrp="1" noChangeArrowheads="1"/>
          </p:cNvSpPr>
          <p:nvPr>
            <p:ph type="subTitle" idx="1"/>
          </p:nvPr>
        </p:nvSpPr>
        <p:spPr>
          <a:xfrm>
            <a:off x="1013545" y="4149080"/>
            <a:ext cx="8619974" cy="1584176"/>
          </a:xfrm>
        </p:spPr>
        <p:txBody>
          <a:bodyPr/>
          <a:lstStyle/>
          <a:p>
            <a:pPr>
              <a:defRPr/>
            </a:pPr>
            <a:r>
              <a:rPr lang="en-GB" sz="2800">
                <a:cs typeface="+mn-cs"/>
              </a:rPr>
              <a:t>LGA Webinar, 14</a:t>
            </a:r>
            <a:r>
              <a:rPr lang="en-GB" sz="2800" baseline="30000">
                <a:cs typeface="+mn-cs"/>
              </a:rPr>
              <a:t>th</a:t>
            </a:r>
            <a:r>
              <a:rPr lang="en-GB" sz="2800">
                <a:cs typeface="+mn-cs"/>
              </a:rPr>
              <a:t> November 2024, 10am – 12.30pm</a:t>
            </a:r>
          </a:p>
          <a:p>
            <a:pPr eaLnBrk="1" hangingPunct="1">
              <a:defRPr/>
            </a:pPr>
            <a:endParaRPr lang="en-GB" sz="1800">
              <a:cs typeface="+mn-cs"/>
            </a:endParaRPr>
          </a:p>
          <a:p>
            <a:pPr eaLnBrk="1" hangingPunct="1">
              <a:defRPr/>
            </a:pPr>
            <a:r>
              <a:rPr lang="en-GB" sz="2800">
                <a:cs typeface="+mn-cs"/>
              </a:rPr>
              <a:t>Dr Stephanie Snape </a:t>
            </a:r>
          </a:p>
          <a:p>
            <a:pPr eaLnBrk="1" hangingPunct="1">
              <a:defRPr/>
            </a:pPr>
            <a:r>
              <a:rPr lang="en-GB" sz="2800">
                <a:cs typeface="+mn-cs"/>
              </a:rPr>
              <a:t>Cllr Colin Noble (Suffolk County Council)</a:t>
            </a:r>
          </a:p>
          <a:p>
            <a:pPr eaLnBrk="1" hangingPunct="1">
              <a:defRPr/>
            </a:pPr>
            <a:r>
              <a:rPr lang="en-GB" sz="2800">
                <a:cs typeface="+mn-cs"/>
              </a:rPr>
              <a:t>Heather Wills, LGA</a:t>
            </a:r>
          </a:p>
        </p:txBody>
      </p:sp>
      <p:sp>
        <p:nvSpPr>
          <p:cNvPr id="15365" name="Text Box 5"/>
          <p:cNvSpPr txBox="1">
            <a:spLocks noChangeArrowheads="1"/>
          </p:cNvSpPr>
          <p:nvPr/>
        </p:nvSpPr>
        <p:spPr bwMode="auto">
          <a:xfrm>
            <a:off x="7400925" y="6308725"/>
            <a:ext cx="2087563"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r">
              <a:spcBef>
                <a:spcPct val="50000"/>
              </a:spcBef>
              <a:defRPr/>
            </a:pPr>
            <a:r>
              <a:rPr lang="en-GB" sz="1200">
                <a:solidFill>
                  <a:schemeClr val="bg1"/>
                </a:solidFill>
                <a:ea typeface="ＭＳ Ｐゴシック" charset="0"/>
              </a:rPr>
              <a:t>www.local.gov.uk</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84C7AC-9330-32D6-4A2F-724E36E0E133}"/>
              </a:ext>
            </a:extLst>
          </p:cNvPr>
          <p:cNvSpPr>
            <a:spLocks noGrp="1"/>
          </p:cNvSpPr>
          <p:nvPr>
            <p:ph idx="1"/>
          </p:nvPr>
        </p:nvSpPr>
        <p:spPr>
          <a:xfrm>
            <a:off x="495300" y="1412776"/>
            <a:ext cx="8994204" cy="4281488"/>
          </a:xfrm>
        </p:spPr>
        <p:txBody>
          <a:bodyPr/>
          <a:lstStyle/>
          <a:p>
            <a:pPr marL="0" indent="0">
              <a:buNone/>
            </a:pPr>
            <a:r>
              <a:rPr lang="en-GB" sz="4000" b="1">
                <a:solidFill>
                  <a:srgbClr val="800080"/>
                </a:solidFill>
              </a:rPr>
              <a:t>Governance….</a:t>
            </a:r>
          </a:p>
          <a:p>
            <a:pPr marL="0" indent="0">
              <a:buNone/>
            </a:pPr>
            <a:endParaRPr lang="en-GB" sz="2800" b="1">
              <a:solidFill>
                <a:srgbClr val="800080"/>
              </a:solidFill>
            </a:endParaRPr>
          </a:p>
          <a:p>
            <a:pPr marL="0" indent="0">
              <a:buNone/>
            </a:pPr>
            <a:r>
              <a:rPr lang="en-GB" sz="2800" i="1"/>
              <a:t>‘Comprises the arrangements (including political, economic, social, environmental, administrative, legal and other arrangements) put in place to ensure that the intended outcomes for stakeholders are defined and achieved’.</a:t>
            </a:r>
          </a:p>
          <a:p>
            <a:pPr marL="0" indent="0">
              <a:buNone/>
            </a:pPr>
            <a:endParaRPr lang="en-GB" sz="2800"/>
          </a:p>
          <a:p>
            <a:pPr marL="0" indent="0" algn="r">
              <a:buNone/>
            </a:pPr>
            <a:r>
              <a:rPr lang="en-GB" sz="2800"/>
              <a:t>CIPFA/Solace Delivering Good Governance in Local Government: Framework, 2016</a:t>
            </a:r>
          </a:p>
        </p:txBody>
      </p:sp>
    </p:spTree>
    <p:extLst>
      <p:ext uri="{BB962C8B-B14F-4D97-AF65-F5344CB8AC3E}">
        <p14:creationId xmlns:p14="http://schemas.microsoft.com/office/powerpoint/2010/main" val="131621251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68624" y="260648"/>
            <a:ext cx="8074992" cy="692696"/>
          </a:xfrm>
        </p:spPr>
        <p:txBody>
          <a:bodyPr/>
          <a:lstStyle/>
          <a:p>
            <a:r>
              <a:rPr lang="en-GB" sz="2800"/>
              <a:t>The Nolan Principles:  </a:t>
            </a:r>
            <a:br>
              <a:rPr lang="en-GB" sz="2800"/>
            </a:br>
            <a:r>
              <a:rPr lang="en-GB" sz="2800"/>
              <a:t>7 Principles of Public Life</a:t>
            </a:r>
          </a:p>
        </p:txBody>
      </p:sp>
      <p:graphicFrame>
        <p:nvGraphicFramePr>
          <p:cNvPr id="6" name="Content Placeholder 5"/>
          <p:cNvGraphicFramePr>
            <a:graphicFrameLocks noGrp="1"/>
          </p:cNvGraphicFramePr>
          <p:nvPr>
            <p:ph idx="1"/>
          </p:nvPr>
        </p:nvGraphicFramePr>
        <p:xfrm>
          <a:off x="584200" y="1245821"/>
          <a:ext cx="8915400" cy="5396871"/>
        </p:xfrm>
        <a:graphic>
          <a:graphicData uri="http://schemas.openxmlformats.org/drawingml/2006/table">
            <a:tbl>
              <a:tblPr firstRow="1" bandRow="1">
                <a:tableStyleId>{21E4AEA4-8DFA-4A89-87EB-49C32662AFE0}</a:tableStyleId>
              </a:tblPr>
              <a:tblGrid>
                <a:gridCol w="2424584">
                  <a:extLst>
                    <a:ext uri="{9D8B030D-6E8A-4147-A177-3AD203B41FA5}">
                      <a16:colId xmlns:a16="http://schemas.microsoft.com/office/drawing/2014/main" val="20000"/>
                    </a:ext>
                  </a:extLst>
                </a:gridCol>
                <a:gridCol w="6490816">
                  <a:extLst>
                    <a:ext uri="{9D8B030D-6E8A-4147-A177-3AD203B41FA5}">
                      <a16:colId xmlns:a16="http://schemas.microsoft.com/office/drawing/2014/main" val="20001"/>
                    </a:ext>
                  </a:extLst>
                </a:gridCol>
              </a:tblGrid>
              <a:tr h="491132">
                <a:tc>
                  <a:txBody>
                    <a:bodyPr/>
                    <a:lstStyle/>
                    <a:p>
                      <a:r>
                        <a:rPr lang="en-GB" sz="2400" b="1">
                          <a:solidFill>
                            <a:schemeClr val="tx1"/>
                          </a:solidFill>
                        </a:rPr>
                        <a:t>Selflessness</a:t>
                      </a:r>
                    </a:p>
                  </a:txBody>
                  <a:tcPr>
                    <a:solidFill>
                      <a:schemeClr val="accent3">
                        <a:lumMod val="95000"/>
                      </a:schemeClr>
                    </a:solidFill>
                  </a:tcPr>
                </a:tc>
                <a:tc>
                  <a:txBody>
                    <a:bodyPr/>
                    <a:lstStyle/>
                    <a:p>
                      <a:r>
                        <a:rPr lang="en-GB" b="1">
                          <a:solidFill>
                            <a:schemeClr val="tx1"/>
                          </a:solidFill>
                        </a:rPr>
                        <a:t>To act</a:t>
                      </a:r>
                      <a:r>
                        <a:rPr lang="en-GB" b="1" baseline="0">
                          <a:solidFill>
                            <a:schemeClr val="tx1"/>
                          </a:solidFill>
                        </a:rPr>
                        <a:t> solely in terms of public interest</a:t>
                      </a:r>
                      <a:endParaRPr lang="en-GB" b="1">
                        <a:solidFill>
                          <a:schemeClr val="tx1"/>
                        </a:solidFill>
                      </a:endParaRPr>
                    </a:p>
                  </a:txBody>
                  <a:tcPr>
                    <a:solidFill>
                      <a:schemeClr val="accent3">
                        <a:lumMod val="95000"/>
                      </a:schemeClr>
                    </a:solidFill>
                  </a:tcPr>
                </a:tc>
                <a:extLst>
                  <a:ext uri="{0D108BD9-81ED-4DB2-BD59-A6C34878D82A}">
                    <a16:rowId xmlns:a16="http://schemas.microsoft.com/office/drawing/2014/main" val="10000"/>
                  </a:ext>
                </a:extLst>
              </a:tr>
              <a:tr h="852838">
                <a:tc>
                  <a:txBody>
                    <a:bodyPr/>
                    <a:lstStyle/>
                    <a:p>
                      <a:r>
                        <a:rPr lang="en-GB" sz="2400" b="1">
                          <a:solidFill>
                            <a:schemeClr val="tx1"/>
                          </a:solidFill>
                        </a:rPr>
                        <a:t>Integrity</a:t>
                      </a:r>
                    </a:p>
                  </a:txBody>
                  <a:tcPr/>
                </a:tc>
                <a:tc>
                  <a:txBody>
                    <a:bodyPr/>
                    <a:lstStyle/>
                    <a:p>
                      <a:r>
                        <a:rPr lang="en-GB" b="1">
                          <a:solidFill>
                            <a:schemeClr val="tx1"/>
                          </a:solidFill>
                        </a:rPr>
                        <a:t>To declare &amp; resolve</a:t>
                      </a:r>
                      <a:r>
                        <a:rPr lang="en-GB" b="1" baseline="0">
                          <a:solidFill>
                            <a:schemeClr val="tx1"/>
                          </a:solidFill>
                        </a:rPr>
                        <a:t> conflicts of interest.  To not act or take decisions to gain financial or other benefits. To not be influenced by obligations to people or organisations</a:t>
                      </a:r>
                      <a:endParaRPr lang="en-GB" b="1">
                        <a:solidFill>
                          <a:schemeClr val="tx1"/>
                        </a:solidFill>
                      </a:endParaRPr>
                    </a:p>
                  </a:txBody>
                  <a:tcPr/>
                </a:tc>
                <a:extLst>
                  <a:ext uri="{0D108BD9-81ED-4DB2-BD59-A6C34878D82A}">
                    <a16:rowId xmlns:a16="http://schemas.microsoft.com/office/drawing/2014/main" val="10001"/>
                  </a:ext>
                </a:extLst>
              </a:tr>
              <a:tr h="866705">
                <a:tc>
                  <a:txBody>
                    <a:bodyPr/>
                    <a:lstStyle/>
                    <a:p>
                      <a:r>
                        <a:rPr lang="en-GB" sz="2400" b="1">
                          <a:solidFill>
                            <a:schemeClr val="tx1"/>
                          </a:solidFill>
                        </a:rPr>
                        <a:t>Objectivity</a:t>
                      </a:r>
                    </a:p>
                  </a:txBody>
                  <a:tcPr/>
                </a:tc>
                <a:tc>
                  <a:txBody>
                    <a:bodyPr/>
                    <a:lstStyle/>
                    <a:p>
                      <a:r>
                        <a:rPr lang="en-GB" b="1">
                          <a:solidFill>
                            <a:schemeClr val="tx1"/>
                          </a:solidFill>
                        </a:rPr>
                        <a:t>To</a:t>
                      </a:r>
                      <a:r>
                        <a:rPr lang="en-GB" b="1" baseline="0">
                          <a:solidFill>
                            <a:schemeClr val="tx1"/>
                          </a:solidFill>
                        </a:rPr>
                        <a:t> act &amp; take decisions impartially, fairly and on merit, using the best evidence &amp; without discrimination or bias</a:t>
                      </a:r>
                      <a:endParaRPr lang="en-GB" b="1">
                        <a:solidFill>
                          <a:schemeClr val="tx1"/>
                        </a:solidFill>
                      </a:endParaRPr>
                    </a:p>
                  </a:txBody>
                  <a:tcPr/>
                </a:tc>
                <a:extLst>
                  <a:ext uri="{0D108BD9-81ED-4DB2-BD59-A6C34878D82A}">
                    <a16:rowId xmlns:a16="http://schemas.microsoft.com/office/drawing/2014/main" val="10002"/>
                  </a:ext>
                </a:extLst>
              </a:tr>
              <a:tr h="866705">
                <a:tc>
                  <a:txBody>
                    <a:bodyPr/>
                    <a:lstStyle/>
                    <a:p>
                      <a:r>
                        <a:rPr lang="en-GB" sz="2400" b="1">
                          <a:solidFill>
                            <a:schemeClr val="tx1"/>
                          </a:solidFill>
                        </a:rPr>
                        <a:t>Accountability</a:t>
                      </a:r>
                    </a:p>
                  </a:txBody>
                  <a:tcPr/>
                </a:tc>
                <a:tc>
                  <a:txBody>
                    <a:bodyPr/>
                    <a:lstStyle/>
                    <a:p>
                      <a:r>
                        <a:rPr lang="en-GB" b="1">
                          <a:solidFill>
                            <a:schemeClr val="tx1"/>
                          </a:solidFill>
                        </a:rPr>
                        <a:t>To</a:t>
                      </a:r>
                      <a:r>
                        <a:rPr lang="en-GB" b="1" baseline="0">
                          <a:solidFill>
                            <a:schemeClr val="tx1"/>
                          </a:solidFill>
                        </a:rPr>
                        <a:t> be accountable to the public for their decisions &amp; actions and to submit themselves to necessary scrutiny</a:t>
                      </a:r>
                      <a:endParaRPr lang="en-GB" b="1">
                        <a:solidFill>
                          <a:schemeClr val="tx1"/>
                        </a:solidFill>
                      </a:endParaRPr>
                    </a:p>
                  </a:txBody>
                  <a:tcPr/>
                </a:tc>
                <a:extLst>
                  <a:ext uri="{0D108BD9-81ED-4DB2-BD59-A6C34878D82A}">
                    <a16:rowId xmlns:a16="http://schemas.microsoft.com/office/drawing/2014/main" val="10003"/>
                  </a:ext>
                </a:extLst>
              </a:tr>
              <a:tr h="606694">
                <a:tc>
                  <a:txBody>
                    <a:bodyPr/>
                    <a:lstStyle/>
                    <a:p>
                      <a:r>
                        <a:rPr lang="en-GB" sz="2400" b="1">
                          <a:solidFill>
                            <a:schemeClr val="tx1"/>
                          </a:solidFill>
                        </a:rPr>
                        <a:t>Openness</a:t>
                      </a:r>
                    </a:p>
                  </a:txBody>
                  <a:tcPr/>
                </a:tc>
                <a:tc>
                  <a:txBody>
                    <a:bodyPr/>
                    <a:lstStyle/>
                    <a:p>
                      <a:r>
                        <a:rPr lang="en-GB" b="1">
                          <a:solidFill>
                            <a:schemeClr val="tx1"/>
                          </a:solidFill>
                        </a:rPr>
                        <a:t>To act and take decisions in an open &amp;</a:t>
                      </a:r>
                      <a:r>
                        <a:rPr lang="en-GB" b="1" baseline="0">
                          <a:solidFill>
                            <a:schemeClr val="tx1"/>
                          </a:solidFill>
                        </a:rPr>
                        <a:t> transparent manner</a:t>
                      </a:r>
                      <a:endParaRPr lang="en-GB" b="1">
                        <a:solidFill>
                          <a:schemeClr val="tx1"/>
                        </a:solidFill>
                      </a:endParaRPr>
                    </a:p>
                  </a:txBody>
                  <a:tcPr/>
                </a:tc>
                <a:extLst>
                  <a:ext uri="{0D108BD9-81ED-4DB2-BD59-A6C34878D82A}">
                    <a16:rowId xmlns:a16="http://schemas.microsoft.com/office/drawing/2014/main" val="10004"/>
                  </a:ext>
                </a:extLst>
              </a:tr>
              <a:tr h="491132">
                <a:tc>
                  <a:txBody>
                    <a:bodyPr/>
                    <a:lstStyle/>
                    <a:p>
                      <a:r>
                        <a:rPr lang="en-GB" sz="2400" b="1">
                          <a:solidFill>
                            <a:schemeClr val="tx1"/>
                          </a:solidFill>
                        </a:rPr>
                        <a:t>Honesty</a:t>
                      </a:r>
                    </a:p>
                  </a:txBody>
                  <a:tcPr/>
                </a:tc>
                <a:tc>
                  <a:txBody>
                    <a:bodyPr/>
                    <a:lstStyle/>
                    <a:p>
                      <a:r>
                        <a:rPr lang="en-GB" b="1">
                          <a:solidFill>
                            <a:schemeClr val="tx1"/>
                          </a:solidFill>
                        </a:rPr>
                        <a:t>To be truthful</a:t>
                      </a:r>
                    </a:p>
                  </a:txBody>
                  <a:tcPr/>
                </a:tc>
                <a:extLst>
                  <a:ext uri="{0D108BD9-81ED-4DB2-BD59-A6C34878D82A}">
                    <a16:rowId xmlns:a16="http://schemas.microsoft.com/office/drawing/2014/main" val="10005"/>
                  </a:ext>
                </a:extLst>
              </a:tr>
              <a:tr h="1126717">
                <a:tc>
                  <a:txBody>
                    <a:bodyPr/>
                    <a:lstStyle/>
                    <a:p>
                      <a:r>
                        <a:rPr lang="en-GB" sz="2400" b="1">
                          <a:solidFill>
                            <a:schemeClr val="tx1"/>
                          </a:solidFill>
                        </a:rPr>
                        <a:t>Leadership</a:t>
                      </a:r>
                    </a:p>
                  </a:txBody>
                  <a:tcPr/>
                </a:tc>
                <a:tc>
                  <a:txBody>
                    <a:bodyPr/>
                    <a:lstStyle/>
                    <a:p>
                      <a:r>
                        <a:rPr lang="en-GB" b="1">
                          <a:solidFill>
                            <a:schemeClr val="tx1"/>
                          </a:solidFill>
                        </a:rPr>
                        <a:t>To exhibit the above principles in their own behaviour.  To actively promote</a:t>
                      </a:r>
                      <a:r>
                        <a:rPr lang="en-GB" b="1" baseline="0">
                          <a:solidFill>
                            <a:schemeClr val="tx1"/>
                          </a:solidFill>
                        </a:rPr>
                        <a:t> and robustly support the principles and be willing to challenge poor behaviour</a:t>
                      </a:r>
                      <a:endParaRPr lang="en-GB" b="1">
                        <a:solidFill>
                          <a:schemeClr val="tx1"/>
                        </a:solidFill>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20649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3796AC-5231-8E53-1D49-6B9C48746651}"/>
              </a:ext>
            </a:extLst>
          </p:cNvPr>
          <p:cNvSpPr>
            <a:spLocks noGrp="1"/>
          </p:cNvSpPr>
          <p:nvPr>
            <p:ph idx="1"/>
          </p:nvPr>
        </p:nvSpPr>
        <p:spPr>
          <a:xfrm>
            <a:off x="584200" y="1196752"/>
            <a:ext cx="8915400" cy="4929411"/>
          </a:xfrm>
        </p:spPr>
        <p:txBody>
          <a:bodyPr/>
          <a:lstStyle/>
          <a:p>
            <a:pPr marL="0" indent="0">
              <a:buNone/>
            </a:pPr>
            <a:r>
              <a:rPr lang="en-GB" sz="4000" b="1">
                <a:solidFill>
                  <a:srgbClr val="800080"/>
                </a:solidFill>
              </a:rPr>
              <a:t>Assurance…</a:t>
            </a:r>
          </a:p>
          <a:p>
            <a:pPr marL="0" indent="0">
              <a:buNone/>
            </a:pPr>
            <a:endParaRPr lang="en-GB" sz="2800" i="1"/>
          </a:p>
          <a:p>
            <a:pPr marL="0" indent="0">
              <a:buNone/>
            </a:pPr>
            <a:r>
              <a:rPr lang="en-GB" sz="2800" i="1"/>
              <a:t>‘Information, evidence and evaluation of how local authorities are delivering their duties, functions and outcomes, which can be used to hold them to account and may give confidence.  There should be no assumption that assurance will always be gained – in some cases the outcome will be “not assured”’.</a:t>
            </a:r>
          </a:p>
          <a:p>
            <a:pPr marL="0" indent="0">
              <a:buNone/>
            </a:pPr>
            <a:endParaRPr lang="en-GB" sz="2800"/>
          </a:p>
          <a:p>
            <a:pPr marL="0" indent="0" algn="r">
              <a:buNone/>
            </a:pPr>
            <a:r>
              <a:rPr lang="en-GB" sz="2800"/>
              <a:t>LGA, 2024</a:t>
            </a:r>
          </a:p>
        </p:txBody>
      </p:sp>
    </p:spTree>
    <p:extLst>
      <p:ext uri="{BB962C8B-B14F-4D97-AF65-F5344CB8AC3E}">
        <p14:creationId xmlns:p14="http://schemas.microsoft.com/office/powerpoint/2010/main" val="151896189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8277-D3C7-38D7-D850-6A36546A333E}"/>
              </a:ext>
            </a:extLst>
          </p:cNvPr>
          <p:cNvSpPr>
            <a:spLocks noGrp="1"/>
          </p:cNvSpPr>
          <p:nvPr>
            <p:ph type="title"/>
          </p:nvPr>
        </p:nvSpPr>
        <p:spPr>
          <a:xfrm>
            <a:off x="1928664" y="260648"/>
            <a:ext cx="8915400" cy="576263"/>
          </a:xfrm>
        </p:spPr>
        <p:txBody>
          <a:bodyPr/>
          <a:lstStyle/>
          <a:p>
            <a:r>
              <a:rPr lang="en-GB"/>
              <a:t>Poll 2</a:t>
            </a:r>
          </a:p>
        </p:txBody>
      </p:sp>
      <p:sp>
        <p:nvSpPr>
          <p:cNvPr id="3" name="Content Placeholder 2">
            <a:extLst>
              <a:ext uri="{FF2B5EF4-FFF2-40B4-BE49-F238E27FC236}">
                <a16:creationId xmlns:a16="http://schemas.microsoft.com/office/drawing/2014/main" id="{F6005705-F723-6926-26F3-E911E33EF574}"/>
              </a:ext>
            </a:extLst>
          </p:cNvPr>
          <p:cNvSpPr>
            <a:spLocks noGrp="1"/>
          </p:cNvSpPr>
          <p:nvPr>
            <p:ph idx="1"/>
          </p:nvPr>
        </p:nvSpPr>
        <p:spPr>
          <a:xfrm>
            <a:off x="560512" y="1340768"/>
            <a:ext cx="8915400" cy="4065464"/>
          </a:xfrm>
        </p:spPr>
        <p:txBody>
          <a:bodyPr/>
          <a:lstStyle/>
          <a:p>
            <a:pPr marL="0" indent="0">
              <a:buNone/>
            </a:pPr>
            <a:r>
              <a:rPr lang="en-GB" sz="2800" b="1"/>
              <a:t>In your council how aware and knowledgeable are councillors about governance and assurance? </a:t>
            </a:r>
          </a:p>
          <a:p>
            <a:pPr marL="0" indent="0">
              <a:buNone/>
            </a:pPr>
            <a:endParaRPr lang="en-GB" sz="2000"/>
          </a:p>
          <a:p>
            <a:pPr marL="0" indent="0">
              <a:buNone/>
            </a:pPr>
            <a:r>
              <a:rPr lang="en-GB" sz="2400"/>
              <a:t>Choose one option:</a:t>
            </a:r>
          </a:p>
          <a:p>
            <a:r>
              <a:rPr lang="en-GB" sz="2000"/>
              <a:t>There is an excellent understanding of governance and assurance</a:t>
            </a:r>
          </a:p>
          <a:p>
            <a:r>
              <a:rPr lang="en-GB" sz="2000"/>
              <a:t>There is a good level of understanding of governance and assurance</a:t>
            </a:r>
          </a:p>
          <a:p>
            <a:r>
              <a:rPr lang="en-GB" sz="2000"/>
              <a:t>There is a low level of understanding of governance and assurance</a:t>
            </a:r>
          </a:p>
          <a:p>
            <a:r>
              <a:rPr lang="en-GB" sz="2000"/>
              <a:t>Very few councillors have an understanding of governance and assurance</a:t>
            </a:r>
          </a:p>
          <a:p>
            <a:r>
              <a:rPr lang="en-GB" sz="2000"/>
              <a:t>There is no understanding of governance and assurance</a:t>
            </a:r>
          </a:p>
          <a:p>
            <a:endParaRPr lang="en-GB" sz="2400"/>
          </a:p>
          <a:p>
            <a:endParaRPr lang="en-GB"/>
          </a:p>
        </p:txBody>
      </p:sp>
    </p:spTree>
    <p:extLst>
      <p:ext uri="{BB962C8B-B14F-4D97-AF65-F5344CB8AC3E}">
        <p14:creationId xmlns:p14="http://schemas.microsoft.com/office/powerpoint/2010/main" val="92683999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BF167A-EC80-4719-AA40-E9A0FC11434D}"/>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B3D216D3-B933-2E97-5D17-AD5ABDB83D33}"/>
              </a:ext>
            </a:extLst>
          </p:cNvPr>
          <p:cNvSpPr>
            <a:spLocks noGrp="1"/>
          </p:cNvSpPr>
          <p:nvPr>
            <p:ph type="title"/>
          </p:nvPr>
        </p:nvSpPr>
        <p:spPr>
          <a:xfrm>
            <a:off x="632520" y="2780928"/>
            <a:ext cx="8856984" cy="1362075"/>
          </a:xfrm>
        </p:spPr>
        <p:txBody>
          <a:bodyPr/>
          <a:lstStyle/>
          <a:p>
            <a:r>
              <a:rPr lang="en-GB"/>
              <a:t>Governance and assurance:</a:t>
            </a:r>
            <a:br>
              <a:rPr lang="en-GB"/>
            </a:br>
            <a:r>
              <a:rPr lang="en-GB"/>
              <a:t>the how</a:t>
            </a:r>
          </a:p>
        </p:txBody>
      </p:sp>
    </p:spTree>
    <p:extLst>
      <p:ext uri="{BB962C8B-B14F-4D97-AF65-F5344CB8AC3E}">
        <p14:creationId xmlns:p14="http://schemas.microsoft.com/office/powerpoint/2010/main" val="161206190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3D4E2-6205-895D-EC31-57FCBA9924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960121-1AEB-12AA-9ADD-229133014E42}"/>
              </a:ext>
            </a:extLst>
          </p:cNvPr>
          <p:cNvSpPr>
            <a:spLocks noGrp="1"/>
          </p:cNvSpPr>
          <p:nvPr>
            <p:ph type="title"/>
          </p:nvPr>
        </p:nvSpPr>
        <p:spPr>
          <a:xfrm>
            <a:off x="1856656" y="443705"/>
            <a:ext cx="7642944" cy="576263"/>
          </a:xfrm>
        </p:spPr>
        <p:txBody>
          <a:bodyPr/>
          <a:lstStyle/>
          <a:p>
            <a:r>
              <a:rPr lang="en-GB" sz="3600"/>
              <a:t>Governance &amp; Assurance:</a:t>
            </a:r>
            <a:br>
              <a:rPr lang="en-GB" sz="3600"/>
            </a:br>
            <a:r>
              <a:rPr lang="en-GB" sz="3600"/>
              <a:t>Councillor side</a:t>
            </a:r>
          </a:p>
        </p:txBody>
      </p:sp>
      <p:sp>
        <p:nvSpPr>
          <p:cNvPr id="4" name="Content Placeholder 3">
            <a:extLst>
              <a:ext uri="{FF2B5EF4-FFF2-40B4-BE49-F238E27FC236}">
                <a16:creationId xmlns:a16="http://schemas.microsoft.com/office/drawing/2014/main" id="{8A4BE2DF-3178-E98B-4908-8D7EB595DF93}"/>
              </a:ext>
            </a:extLst>
          </p:cNvPr>
          <p:cNvSpPr>
            <a:spLocks noGrp="1"/>
          </p:cNvSpPr>
          <p:nvPr>
            <p:ph sz="half" idx="1"/>
          </p:nvPr>
        </p:nvSpPr>
        <p:spPr>
          <a:xfrm>
            <a:off x="602535" y="1556792"/>
            <a:ext cx="4381500" cy="4248471"/>
          </a:xfrm>
        </p:spPr>
        <p:txBody>
          <a:bodyPr/>
          <a:lstStyle/>
          <a:p>
            <a:pPr marL="0" indent="0">
              <a:buNone/>
            </a:pPr>
            <a:r>
              <a:rPr lang="en-GB" b="1"/>
              <a:t>Key bodies/committees</a:t>
            </a:r>
          </a:p>
          <a:p>
            <a:r>
              <a:rPr lang="en-GB" sz="2400"/>
              <a:t>Full council</a:t>
            </a:r>
          </a:p>
          <a:p>
            <a:r>
              <a:rPr lang="en-GB" sz="2400"/>
              <a:t>Executive or Policy and Resources Committee</a:t>
            </a:r>
          </a:p>
          <a:p>
            <a:r>
              <a:rPr lang="en-GB" sz="2400"/>
              <a:t>Overview and Scrutiny committees</a:t>
            </a:r>
          </a:p>
          <a:p>
            <a:r>
              <a:rPr lang="en-GB" sz="2400"/>
              <a:t>Audit committee</a:t>
            </a:r>
          </a:p>
          <a:p>
            <a:r>
              <a:rPr lang="en-GB" sz="2400"/>
              <a:t>Standards committee</a:t>
            </a:r>
          </a:p>
          <a:p>
            <a:r>
              <a:rPr lang="en-GB" sz="2400"/>
              <a:t>Committee with delegated responsibility for governance</a:t>
            </a:r>
          </a:p>
          <a:p>
            <a:endParaRPr lang="en-GB"/>
          </a:p>
          <a:p>
            <a:endParaRPr lang="en-GB"/>
          </a:p>
          <a:p>
            <a:endParaRPr lang="en-GB"/>
          </a:p>
        </p:txBody>
      </p:sp>
      <p:sp>
        <p:nvSpPr>
          <p:cNvPr id="5" name="Content Placeholder 4">
            <a:extLst>
              <a:ext uri="{FF2B5EF4-FFF2-40B4-BE49-F238E27FC236}">
                <a16:creationId xmlns:a16="http://schemas.microsoft.com/office/drawing/2014/main" id="{E29F18CF-6700-F603-2F3F-5118AEA39D10}"/>
              </a:ext>
            </a:extLst>
          </p:cNvPr>
          <p:cNvSpPr>
            <a:spLocks noGrp="1"/>
          </p:cNvSpPr>
          <p:nvPr>
            <p:ph sz="half" idx="2"/>
          </p:nvPr>
        </p:nvSpPr>
        <p:spPr>
          <a:xfrm>
            <a:off x="5385048" y="2348880"/>
            <a:ext cx="4396185" cy="2952329"/>
          </a:xfrm>
        </p:spPr>
        <p:txBody>
          <a:bodyPr/>
          <a:lstStyle/>
          <a:p>
            <a:pPr marL="0" indent="0">
              <a:buNone/>
            </a:pPr>
            <a:r>
              <a:rPr lang="en-GB" b="1"/>
              <a:t>Each of these bodies/committees has their specific role in governance and assurance</a:t>
            </a:r>
            <a:endParaRPr lang="en-GB" sz="2000"/>
          </a:p>
          <a:p>
            <a:endParaRPr lang="en-GB" sz="2000"/>
          </a:p>
        </p:txBody>
      </p:sp>
    </p:spTree>
    <p:extLst>
      <p:ext uri="{BB962C8B-B14F-4D97-AF65-F5344CB8AC3E}">
        <p14:creationId xmlns:p14="http://schemas.microsoft.com/office/powerpoint/2010/main" val="172152931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827B3-CDF9-FBA1-F1B3-D1637358B6CF}"/>
              </a:ext>
            </a:extLst>
          </p:cNvPr>
          <p:cNvSpPr>
            <a:spLocks noGrp="1"/>
          </p:cNvSpPr>
          <p:nvPr>
            <p:ph type="title"/>
          </p:nvPr>
        </p:nvSpPr>
        <p:spPr>
          <a:xfrm>
            <a:off x="1712640" y="332656"/>
            <a:ext cx="7642944" cy="576263"/>
          </a:xfrm>
        </p:spPr>
        <p:txBody>
          <a:bodyPr/>
          <a:lstStyle/>
          <a:p>
            <a:r>
              <a:rPr lang="en-GB"/>
              <a:t>Good practice examples</a:t>
            </a:r>
          </a:p>
        </p:txBody>
      </p:sp>
      <p:pic>
        <p:nvPicPr>
          <p:cNvPr id="1026" name="Picture 2" descr="Image result for good practice symbol free">
            <a:extLst>
              <a:ext uri="{FF2B5EF4-FFF2-40B4-BE49-F238E27FC236}">
                <a16:creationId xmlns:a16="http://schemas.microsoft.com/office/drawing/2014/main" id="{4BED236F-8DC2-B003-1515-28833AFD3AF0}"/>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200472" y="1670664"/>
            <a:ext cx="2199459" cy="2199459"/>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D8D18F10-2166-85DE-4E7F-45B47C63A571}"/>
              </a:ext>
            </a:extLst>
          </p:cNvPr>
          <p:cNvSpPr>
            <a:spLocks noGrp="1"/>
          </p:cNvSpPr>
          <p:nvPr>
            <p:ph sz="half" idx="2"/>
          </p:nvPr>
        </p:nvSpPr>
        <p:spPr>
          <a:xfrm>
            <a:off x="2720752" y="1340768"/>
            <a:ext cx="6778848" cy="5073428"/>
          </a:xfrm>
        </p:spPr>
        <p:txBody>
          <a:bodyPr/>
          <a:lstStyle/>
          <a:p>
            <a:pPr marL="0" indent="0">
              <a:buNone/>
            </a:pPr>
            <a:r>
              <a:rPr lang="en-GB" sz="2400" b="1" i="0">
                <a:solidFill>
                  <a:srgbClr val="464B51"/>
                </a:solidFill>
                <a:effectLst/>
                <a:latin typeface="Arial" panose="020B0604020202020204" pitchFamily="34" charset="0"/>
              </a:rPr>
              <a:t>Essex County Council </a:t>
            </a:r>
            <a:r>
              <a:rPr lang="en-GB" sz="2400" b="0" i="0">
                <a:solidFill>
                  <a:srgbClr val="464B51"/>
                </a:solidFill>
                <a:effectLst/>
                <a:latin typeface="Arial" panose="020B0604020202020204" pitchFamily="34" charset="0"/>
              </a:rPr>
              <a:t>has a multi-layered, council-wide approach to </a:t>
            </a:r>
            <a:r>
              <a:rPr lang="en-GB" sz="2400">
                <a:solidFill>
                  <a:srgbClr val="464B51"/>
                </a:solidFill>
                <a:latin typeface="Arial" panose="020B0604020202020204" pitchFamily="34" charset="0"/>
              </a:rPr>
              <a:t>governance and assurance</a:t>
            </a:r>
          </a:p>
          <a:p>
            <a:r>
              <a:rPr lang="en-GB" sz="2000">
                <a:solidFill>
                  <a:srgbClr val="464B51"/>
                </a:solidFill>
                <a:latin typeface="Arial" panose="020B0604020202020204" pitchFamily="34" charset="0"/>
              </a:rPr>
              <a:t>Councillor governance infrastructure is provided by: </a:t>
            </a:r>
            <a:r>
              <a:rPr lang="en-GB" sz="2000" b="0" i="0">
                <a:solidFill>
                  <a:srgbClr val="464B51"/>
                </a:solidFill>
                <a:effectLst/>
                <a:latin typeface="Arial" panose="020B0604020202020204" pitchFamily="34" charset="0"/>
              </a:rPr>
              <a:t> </a:t>
            </a:r>
            <a:r>
              <a:rPr lang="en-GB" sz="2000" i="0">
                <a:solidFill>
                  <a:srgbClr val="464B51"/>
                </a:solidFill>
                <a:effectLst/>
                <a:latin typeface="Arial" panose="020B0604020202020204" pitchFamily="34" charset="0"/>
              </a:rPr>
              <a:t>Corporate Governance Steering Board</a:t>
            </a:r>
            <a:r>
              <a:rPr lang="en-GB" sz="2000">
                <a:solidFill>
                  <a:srgbClr val="464B51"/>
                </a:solidFill>
                <a:latin typeface="Arial" panose="020B0604020202020204" pitchFamily="34" charset="0"/>
              </a:rPr>
              <a:t>, Audit Governance and Standards Committee, Constitution Working Group and Finance Oversight Board</a:t>
            </a:r>
          </a:p>
          <a:p>
            <a:r>
              <a:rPr lang="en-GB" sz="2000" b="0" i="0">
                <a:solidFill>
                  <a:srgbClr val="464B51"/>
                </a:solidFill>
                <a:effectLst/>
                <a:latin typeface="Arial" panose="020B0604020202020204" pitchFamily="34" charset="0"/>
              </a:rPr>
              <a:t>There is a focus on the quality of report-writing, transparency and trust between members and officers, sustained by a culture of continual learning and development</a:t>
            </a:r>
          </a:p>
          <a:p>
            <a:pPr marL="0" indent="0">
              <a:buNone/>
            </a:pPr>
            <a:r>
              <a:rPr lang="en-GB" sz="2000">
                <a:solidFill>
                  <a:srgbClr val="464B51"/>
                </a:solidFill>
                <a:hlinkClick r:id="rId3"/>
              </a:rPr>
              <a:t>Case study</a:t>
            </a:r>
          </a:p>
        </p:txBody>
      </p:sp>
    </p:spTree>
    <p:extLst>
      <p:ext uri="{BB962C8B-B14F-4D97-AF65-F5344CB8AC3E}">
        <p14:creationId xmlns:p14="http://schemas.microsoft.com/office/powerpoint/2010/main" val="378407583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7E0A5-1969-D273-DDC0-EDE0FF3B3E8B}"/>
              </a:ext>
            </a:extLst>
          </p:cNvPr>
          <p:cNvSpPr>
            <a:spLocks noGrp="1"/>
          </p:cNvSpPr>
          <p:nvPr>
            <p:ph type="title"/>
          </p:nvPr>
        </p:nvSpPr>
        <p:spPr>
          <a:xfrm>
            <a:off x="1856656" y="443705"/>
            <a:ext cx="7642944" cy="576263"/>
          </a:xfrm>
        </p:spPr>
        <p:txBody>
          <a:bodyPr/>
          <a:lstStyle/>
          <a:p>
            <a:r>
              <a:rPr lang="en-GB" sz="3600"/>
              <a:t>Governance &amp; Assurance:</a:t>
            </a:r>
            <a:br>
              <a:rPr lang="en-GB" sz="3600"/>
            </a:br>
            <a:r>
              <a:rPr lang="en-GB" sz="3600"/>
              <a:t>Key organisational components</a:t>
            </a:r>
          </a:p>
        </p:txBody>
      </p:sp>
      <p:sp>
        <p:nvSpPr>
          <p:cNvPr id="4" name="Content Placeholder 3">
            <a:extLst>
              <a:ext uri="{FF2B5EF4-FFF2-40B4-BE49-F238E27FC236}">
                <a16:creationId xmlns:a16="http://schemas.microsoft.com/office/drawing/2014/main" id="{350984C9-F5BF-EDA4-653D-10AE42E13056}"/>
              </a:ext>
            </a:extLst>
          </p:cNvPr>
          <p:cNvSpPr>
            <a:spLocks noGrp="1"/>
          </p:cNvSpPr>
          <p:nvPr>
            <p:ph sz="half" idx="1"/>
          </p:nvPr>
        </p:nvSpPr>
        <p:spPr>
          <a:xfrm>
            <a:off x="573660" y="1431583"/>
            <a:ext cx="4381500" cy="3268960"/>
          </a:xfr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GB" sz="2400" b="1" i="0" u="none" strike="noStrike" kern="0" cap="none" spc="0" normalizeH="0" baseline="0" noProof="0">
                <a:ln>
                  <a:noFill/>
                </a:ln>
                <a:solidFill>
                  <a:srgbClr val="800080"/>
                </a:solidFill>
                <a:effectLst/>
                <a:uLnTx/>
                <a:uFillTx/>
                <a:latin typeface="Arial"/>
                <a:ea typeface="ＭＳ Ｐゴシック"/>
              </a:rPr>
              <a:t>‘Golden triangle’ </a:t>
            </a:r>
            <a:r>
              <a:rPr lang="en-GB" sz="2400">
                <a:solidFill>
                  <a:srgbClr val="000000"/>
                </a:solidFill>
                <a:latin typeface="Arial"/>
                <a:ea typeface="ＭＳ Ｐゴシック"/>
              </a:rPr>
              <a:t>-</a:t>
            </a:r>
            <a:r>
              <a:rPr kumimoji="0" lang="en-GB" sz="2400" b="0" i="0" u="none" strike="noStrike" kern="0" cap="none" spc="0" normalizeH="0" baseline="0" noProof="0">
                <a:ln>
                  <a:noFill/>
                </a:ln>
                <a:solidFill>
                  <a:srgbClr val="000000"/>
                </a:solidFill>
                <a:effectLst/>
                <a:uLnTx/>
                <a:uFillTx/>
                <a:latin typeface="Arial"/>
                <a:ea typeface="ＭＳ Ｐゴシック"/>
              </a:rPr>
              <a:t> Head of paid service, monitoring officer and s.151 officer</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GB" sz="2400" b="0" i="0" u="none" strike="noStrike" kern="0" cap="none" spc="0" normalizeH="0" baseline="0" noProof="0">
                <a:ln>
                  <a:noFill/>
                </a:ln>
                <a:solidFill>
                  <a:srgbClr val="000000"/>
                </a:solidFill>
                <a:effectLst/>
                <a:uLnTx/>
                <a:uFillTx/>
                <a:latin typeface="Arial"/>
                <a:ea typeface="ＭＳ Ｐゴシック"/>
              </a:rPr>
              <a:t>Corporate management team and individual directors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GB" sz="2400" b="0" i="0" u="none" strike="noStrike" kern="0" cap="none" spc="0" normalizeH="0" baseline="0" noProof="0">
                <a:ln>
                  <a:noFill/>
                </a:ln>
                <a:solidFill>
                  <a:srgbClr val="000000"/>
                </a:solidFill>
                <a:effectLst/>
                <a:uLnTx/>
                <a:uFillTx/>
                <a:latin typeface="Arial"/>
                <a:ea typeface="ＭＳ Ｐゴシック"/>
              </a:rPr>
              <a:t>Head of Internal Audit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GB" sz="2400" b="0" i="0" u="none" strike="noStrike" kern="0" cap="none" spc="0" normalizeH="0" baseline="0" noProof="0">
                <a:ln>
                  <a:noFill/>
                </a:ln>
                <a:solidFill>
                  <a:srgbClr val="000000"/>
                </a:solidFill>
                <a:effectLst/>
                <a:uLnTx/>
                <a:uFillTx/>
                <a:latin typeface="Arial"/>
                <a:ea typeface="ＭＳ Ｐゴシック"/>
              </a:rPr>
              <a:t>Head of democratic services</a:t>
            </a:r>
          </a:p>
          <a:p>
            <a:endParaRPr lang="en-GB"/>
          </a:p>
        </p:txBody>
      </p:sp>
      <p:sp>
        <p:nvSpPr>
          <p:cNvPr id="5" name="Content Placeholder 4">
            <a:extLst>
              <a:ext uri="{FF2B5EF4-FFF2-40B4-BE49-F238E27FC236}">
                <a16:creationId xmlns:a16="http://schemas.microsoft.com/office/drawing/2014/main" id="{F963B755-FF84-7FDC-B21E-ED77541EC9A4}"/>
              </a:ext>
            </a:extLst>
          </p:cNvPr>
          <p:cNvSpPr>
            <a:spLocks noGrp="1"/>
          </p:cNvSpPr>
          <p:nvPr>
            <p:ph sz="half" idx="2"/>
          </p:nvPr>
        </p:nvSpPr>
        <p:spPr>
          <a:xfrm>
            <a:off x="5137521" y="1431583"/>
            <a:ext cx="4381500" cy="2888628"/>
          </a:xfrm>
          <a:solidFill>
            <a:schemeClr val="accent1"/>
          </a:solidFill>
          <a:ln>
            <a:solidFill>
              <a:schemeClr val="accent1"/>
            </a:solidFill>
          </a:ln>
        </p:spPr>
        <p:txBody>
          <a:bodyPr/>
          <a:lstStyle/>
          <a:p>
            <a:pPr marL="0" indent="0">
              <a:buNone/>
            </a:pPr>
            <a:r>
              <a:rPr lang="en-GB" sz="2400" b="1">
                <a:solidFill>
                  <a:srgbClr val="800080"/>
                </a:solidFill>
              </a:rPr>
              <a:t>Key processes</a:t>
            </a:r>
            <a:r>
              <a:rPr lang="en-GB" sz="2400"/>
              <a:t>: </a:t>
            </a:r>
          </a:p>
          <a:p>
            <a:r>
              <a:rPr lang="en-GB" sz="2200"/>
              <a:t>management of risk</a:t>
            </a:r>
          </a:p>
          <a:p>
            <a:r>
              <a:rPr lang="en-GB" sz="2200"/>
              <a:t>financial management</a:t>
            </a:r>
          </a:p>
          <a:p>
            <a:r>
              <a:rPr lang="en-GB" sz="2200"/>
              <a:t>information management</a:t>
            </a:r>
          </a:p>
          <a:p>
            <a:r>
              <a:rPr lang="en-GB" sz="2200"/>
              <a:t>performance management</a:t>
            </a:r>
          </a:p>
          <a:p>
            <a:r>
              <a:rPr lang="en-GB" sz="2200"/>
              <a:t>production of key strategies and plans </a:t>
            </a:r>
          </a:p>
          <a:p>
            <a:endParaRPr lang="en-GB"/>
          </a:p>
        </p:txBody>
      </p:sp>
      <p:sp>
        <p:nvSpPr>
          <p:cNvPr id="3" name="TextBox 2">
            <a:extLst>
              <a:ext uri="{FF2B5EF4-FFF2-40B4-BE49-F238E27FC236}">
                <a16:creationId xmlns:a16="http://schemas.microsoft.com/office/drawing/2014/main" id="{B3BB09AC-3EFA-BC53-07B8-E3E824AE6032}"/>
              </a:ext>
            </a:extLst>
          </p:cNvPr>
          <p:cNvSpPr txBox="1"/>
          <p:nvPr/>
        </p:nvSpPr>
        <p:spPr>
          <a:xfrm>
            <a:off x="776536" y="4941168"/>
            <a:ext cx="8742485" cy="1323439"/>
          </a:xfrm>
          <a:prstGeom prst="rect">
            <a:avLst/>
          </a:prstGeom>
          <a:solidFill>
            <a:srgbClr val="D4F8D8"/>
          </a:solidFill>
          <a:ln w="28575">
            <a:solidFill>
              <a:sysClr val="windowText" lastClr="0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a:ln>
                  <a:noFill/>
                </a:ln>
                <a:solidFill>
                  <a:srgbClr val="990099"/>
                </a:solidFill>
                <a:effectLst/>
                <a:uLnTx/>
                <a:uFillTx/>
                <a:latin typeface="Arial" charset="0"/>
                <a:ea typeface="ＭＳ Ｐゴシック" pitchFamily="34" charset="-128"/>
                <a:cs typeface="+mn-cs"/>
              </a:rPr>
              <a:t>The Statutory Roles of the Golden Triangle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a:ln>
                  <a:noFill/>
                </a:ln>
                <a:solidFill>
                  <a:srgbClr val="990099"/>
                </a:solidFill>
                <a:effectLst/>
                <a:uLnTx/>
                <a:uFillTx/>
                <a:latin typeface="Arial" charset="0"/>
                <a:ea typeface="ＭＳ Ｐゴシック" pitchFamily="34" charset="-128"/>
                <a:cs typeface="+mn-cs"/>
              </a:rPr>
              <a:t>Each member of the golden triangle has statutory responsibilities relating to ensuring the council acts lawfully. What does this mean for the relationship between members and those officers?</a:t>
            </a:r>
          </a:p>
        </p:txBody>
      </p:sp>
    </p:spTree>
    <p:extLst>
      <p:ext uri="{BB962C8B-B14F-4D97-AF65-F5344CB8AC3E}">
        <p14:creationId xmlns:p14="http://schemas.microsoft.com/office/powerpoint/2010/main" val="40705893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442B7-59DD-7F55-3EF3-78EC432B9FC6}"/>
              </a:ext>
            </a:extLst>
          </p:cNvPr>
          <p:cNvSpPr>
            <a:spLocks noGrp="1"/>
          </p:cNvSpPr>
          <p:nvPr>
            <p:ph type="title"/>
          </p:nvPr>
        </p:nvSpPr>
        <p:spPr>
          <a:xfrm>
            <a:off x="1856656" y="260648"/>
            <a:ext cx="7200800" cy="576263"/>
          </a:xfrm>
        </p:spPr>
        <p:txBody>
          <a:bodyPr/>
          <a:lstStyle/>
          <a:p>
            <a:r>
              <a:rPr lang="en-GB"/>
              <a:t>3 Lines Model of Assurance</a:t>
            </a:r>
          </a:p>
        </p:txBody>
      </p:sp>
      <p:graphicFrame>
        <p:nvGraphicFramePr>
          <p:cNvPr id="4" name="Content Placeholder 3">
            <a:extLst>
              <a:ext uri="{FF2B5EF4-FFF2-40B4-BE49-F238E27FC236}">
                <a16:creationId xmlns:a16="http://schemas.microsoft.com/office/drawing/2014/main" id="{9F0DA994-57FC-904A-B4F1-94B8EFCAB25D}"/>
              </a:ext>
            </a:extLst>
          </p:cNvPr>
          <p:cNvGraphicFramePr>
            <a:graphicFrameLocks noGrp="1"/>
          </p:cNvGraphicFramePr>
          <p:nvPr>
            <p:ph idx="1"/>
            <p:extLst>
              <p:ext uri="{D42A27DB-BD31-4B8C-83A1-F6EECF244321}">
                <p14:modId xmlns:p14="http://schemas.microsoft.com/office/powerpoint/2010/main" val="473964170"/>
              </p:ext>
            </p:extLst>
          </p:nvPr>
        </p:nvGraphicFramePr>
        <p:xfrm>
          <a:off x="495300" y="1124744"/>
          <a:ext cx="8915400" cy="5486400"/>
        </p:xfrm>
        <a:graphic>
          <a:graphicData uri="http://schemas.openxmlformats.org/drawingml/2006/table">
            <a:tbl>
              <a:tblPr firstRow="1" bandRow="1">
                <a:tableStyleId>{8A107856-5554-42FB-B03E-39F5DBC370BA}</a:tableStyleId>
              </a:tblPr>
              <a:tblGrid>
                <a:gridCol w="2009428">
                  <a:extLst>
                    <a:ext uri="{9D8B030D-6E8A-4147-A177-3AD203B41FA5}">
                      <a16:colId xmlns:a16="http://schemas.microsoft.com/office/drawing/2014/main" val="3490369909"/>
                    </a:ext>
                  </a:extLst>
                </a:gridCol>
                <a:gridCol w="6905972">
                  <a:extLst>
                    <a:ext uri="{9D8B030D-6E8A-4147-A177-3AD203B41FA5}">
                      <a16:colId xmlns:a16="http://schemas.microsoft.com/office/drawing/2014/main" val="734472042"/>
                    </a:ext>
                  </a:extLst>
                </a:gridCol>
              </a:tblGrid>
              <a:tr h="442818">
                <a:tc>
                  <a:txBody>
                    <a:bodyPr/>
                    <a:lstStyle/>
                    <a:p>
                      <a:r>
                        <a:rPr lang="en-GB" sz="2200" b="1"/>
                        <a:t>First line</a:t>
                      </a:r>
                    </a:p>
                  </a:txBody>
                  <a:tcPr/>
                </a:tc>
                <a:tc>
                  <a:txBody>
                    <a:bodyPr/>
                    <a:lstStyle/>
                    <a:p>
                      <a:r>
                        <a:rPr lang="en-GB" sz="2000" b="0"/>
                        <a:t>Actions by managers and staff responsible for identifying and managing risk as part of day to day activities.  Includes:</a:t>
                      </a:r>
                    </a:p>
                    <a:p>
                      <a:pPr marL="342900" indent="-342900">
                        <a:buFont typeface="Arial" panose="020B0604020202020204" pitchFamily="34" charset="0"/>
                        <a:buChar char="•"/>
                      </a:pPr>
                      <a:r>
                        <a:rPr lang="en-GB" sz="2000" b="0"/>
                        <a:t>Actions by operational directors</a:t>
                      </a:r>
                    </a:p>
                    <a:p>
                      <a:pPr marL="342900" indent="-342900">
                        <a:buFont typeface="Arial" panose="020B0604020202020204" pitchFamily="34" charset="0"/>
                        <a:buChar char="•"/>
                      </a:pPr>
                      <a:r>
                        <a:rPr lang="en-GB" sz="2000" b="0"/>
                        <a:t>Corporate project and programme management</a:t>
                      </a:r>
                    </a:p>
                  </a:txBody>
                  <a:tcPr/>
                </a:tc>
                <a:extLst>
                  <a:ext uri="{0D108BD9-81ED-4DB2-BD59-A6C34878D82A}">
                    <a16:rowId xmlns:a16="http://schemas.microsoft.com/office/drawing/2014/main" val="2431916559"/>
                  </a:ext>
                </a:extLst>
              </a:tr>
              <a:tr h="442818">
                <a:tc>
                  <a:txBody>
                    <a:bodyPr/>
                    <a:lstStyle/>
                    <a:p>
                      <a:r>
                        <a:rPr lang="en-GB" sz="2200" b="1"/>
                        <a:t>Second line</a:t>
                      </a:r>
                    </a:p>
                  </a:txBody>
                  <a:tcPr/>
                </a:tc>
                <a:tc>
                  <a:txBody>
                    <a:bodyPr/>
                    <a:lstStyle/>
                    <a:p>
                      <a:r>
                        <a:rPr lang="en-GB" sz="2000"/>
                        <a:t>The way the council oversees the effectiveness of its controls for example, the responsibilities of:</a:t>
                      </a:r>
                    </a:p>
                    <a:p>
                      <a:pPr marL="342900" indent="-342900">
                        <a:buFont typeface="Arial" panose="020B0604020202020204" pitchFamily="34" charset="0"/>
                        <a:buChar char="•"/>
                      </a:pPr>
                      <a:r>
                        <a:rPr lang="en-GB" sz="2000"/>
                        <a:t>Strategic management team</a:t>
                      </a:r>
                    </a:p>
                    <a:p>
                      <a:pPr marL="342900" indent="-342900">
                        <a:buFont typeface="Arial" panose="020B0604020202020204" pitchFamily="34" charset="0"/>
                        <a:buChar char="•"/>
                      </a:pPr>
                      <a:r>
                        <a:rPr lang="en-GB" sz="2000"/>
                        <a:t>Corporate statutory officers</a:t>
                      </a:r>
                    </a:p>
                    <a:p>
                      <a:pPr marL="342900" indent="-342900">
                        <a:buFont typeface="Arial" panose="020B0604020202020204" pitchFamily="34" charset="0"/>
                        <a:buChar char="•"/>
                      </a:pPr>
                      <a:r>
                        <a:rPr lang="en-GB" sz="2000"/>
                        <a:t>Audit committee</a:t>
                      </a:r>
                    </a:p>
                  </a:txBody>
                  <a:tcPr/>
                </a:tc>
                <a:extLst>
                  <a:ext uri="{0D108BD9-81ED-4DB2-BD59-A6C34878D82A}">
                    <a16:rowId xmlns:a16="http://schemas.microsoft.com/office/drawing/2014/main" val="689678925"/>
                  </a:ext>
                </a:extLst>
              </a:tr>
              <a:tr h="442818">
                <a:tc>
                  <a:txBody>
                    <a:bodyPr/>
                    <a:lstStyle/>
                    <a:p>
                      <a:r>
                        <a:rPr lang="en-GB" sz="2200" b="1"/>
                        <a:t>Third line</a:t>
                      </a:r>
                    </a:p>
                  </a:txBody>
                  <a:tcPr/>
                </a:tc>
                <a:tc>
                  <a:txBody>
                    <a:bodyPr/>
                    <a:lstStyle/>
                    <a:p>
                      <a:r>
                        <a:rPr lang="en-GB" sz="2000"/>
                        <a:t>Independent assurance, i.e. internal audit.  Accountable to full council</a:t>
                      </a:r>
                    </a:p>
                  </a:txBody>
                  <a:tcPr/>
                </a:tc>
                <a:extLst>
                  <a:ext uri="{0D108BD9-81ED-4DB2-BD59-A6C34878D82A}">
                    <a16:rowId xmlns:a16="http://schemas.microsoft.com/office/drawing/2014/main" val="2095444378"/>
                  </a:ext>
                </a:extLst>
              </a:tr>
              <a:tr h="442818">
                <a:tc>
                  <a:txBody>
                    <a:bodyPr/>
                    <a:lstStyle/>
                    <a:p>
                      <a:r>
                        <a:rPr lang="en-GB" sz="2200" b="1"/>
                        <a:t>Governing body</a:t>
                      </a:r>
                    </a:p>
                  </a:txBody>
                  <a:tcPr/>
                </a:tc>
                <a:tc>
                  <a:txBody>
                    <a:bodyPr/>
                    <a:lstStyle/>
                    <a:p>
                      <a:r>
                        <a:rPr lang="en-GB" sz="2000"/>
                        <a:t>Full council</a:t>
                      </a:r>
                    </a:p>
                  </a:txBody>
                  <a:tcPr/>
                </a:tc>
                <a:extLst>
                  <a:ext uri="{0D108BD9-81ED-4DB2-BD59-A6C34878D82A}">
                    <a16:rowId xmlns:a16="http://schemas.microsoft.com/office/drawing/2014/main" val="1380785393"/>
                  </a:ext>
                </a:extLst>
              </a:tr>
              <a:tr h="442818">
                <a:tc>
                  <a:txBody>
                    <a:bodyPr/>
                    <a:lstStyle/>
                    <a:p>
                      <a:r>
                        <a:rPr lang="en-GB" sz="2200" b="1"/>
                        <a:t>External assurance providers</a:t>
                      </a:r>
                    </a:p>
                  </a:txBody>
                  <a:tcPr/>
                </a:tc>
                <a:tc>
                  <a:txBody>
                    <a:bodyPr/>
                    <a:lstStyle/>
                    <a:p>
                      <a:r>
                        <a:rPr lang="en-GB" sz="2000"/>
                        <a:t>Examples:</a:t>
                      </a:r>
                    </a:p>
                    <a:p>
                      <a:pPr marL="285750" indent="-285750">
                        <a:buFont typeface="Arial" panose="020B0604020202020204" pitchFamily="34" charset="0"/>
                        <a:buChar char="•"/>
                      </a:pPr>
                      <a:r>
                        <a:rPr lang="en-GB" sz="2000"/>
                        <a:t>External audit</a:t>
                      </a:r>
                    </a:p>
                    <a:p>
                      <a:pPr marL="285750" indent="-285750">
                        <a:buFont typeface="Arial" panose="020B0604020202020204" pitchFamily="34" charset="0"/>
                        <a:buChar char="•"/>
                      </a:pPr>
                      <a:r>
                        <a:rPr lang="en-GB" sz="2000"/>
                        <a:t>Regulators, inspectors</a:t>
                      </a:r>
                    </a:p>
                  </a:txBody>
                  <a:tcPr/>
                </a:tc>
                <a:extLst>
                  <a:ext uri="{0D108BD9-81ED-4DB2-BD59-A6C34878D82A}">
                    <a16:rowId xmlns:a16="http://schemas.microsoft.com/office/drawing/2014/main" val="2808824609"/>
                  </a:ext>
                </a:extLst>
              </a:tr>
            </a:tbl>
          </a:graphicData>
        </a:graphic>
      </p:graphicFrame>
    </p:spTree>
    <p:extLst>
      <p:ext uri="{BB962C8B-B14F-4D97-AF65-F5344CB8AC3E}">
        <p14:creationId xmlns:p14="http://schemas.microsoft.com/office/powerpoint/2010/main" val="159521164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0A46A-4D17-75A8-F04F-85058A0F66D7}"/>
              </a:ext>
            </a:extLst>
          </p:cNvPr>
          <p:cNvSpPr>
            <a:spLocks noGrp="1"/>
          </p:cNvSpPr>
          <p:nvPr>
            <p:ph type="title"/>
          </p:nvPr>
        </p:nvSpPr>
        <p:spPr>
          <a:xfrm>
            <a:off x="1928664" y="404664"/>
            <a:ext cx="7210896" cy="576263"/>
          </a:xfrm>
        </p:spPr>
        <p:txBody>
          <a:bodyPr/>
          <a:lstStyle/>
          <a:p>
            <a:r>
              <a:rPr lang="en-GB"/>
              <a:t>Risks &amp; Assurance</a:t>
            </a:r>
          </a:p>
        </p:txBody>
      </p:sp>
      <p:sp>
        <p:nvSpPr>
          <p:cNvPr id="3" name="Content Placeholder 2">
            <a:extLst>
              <a:ext uri="{FF2B5EF4-FFF2-40B4-BE49-F238E27FC236}">
                <a16:creationId xmlns:a16="http://schemas.microsoft.com/office/drawing/2014/main" id="{165C5F98-EB64-49F2-8D39-8EFA4831DEC1}"/>
              </a:ext>
            </a:extLst>
          </p:cNvPr>
          <p:cNvSpPr>
            <a:spLocks noGrp="1"/>
          </p:cNvSpPr>
          <p:nvPr>
            <p:ph idx="1"/>
          </p:nvPr>
        </p:nvSpPr>
        <p:spPr>
          <a:xfrm>
            <a:off x="495300" y="1268760"/>
            <a:ext cx="8915400" cy="4896544"/>
          </a:xfrm>
          <a:solidFill>
            <a:schemeClr val="accent1">
              <a:lumMod val="90000"/>
            </a:schemeClr>
          </a:solidFill>
          <a:ln w="28575">
            <a:solidFill>
              <a:schemeClr val="accent1">
                <a:lumMod val="50000"/>
              </a:schemeClr>
            </a:solidFill>
          </a:ln>
        </p:spPr>
        <p:txBody>
          <a:bodyPr/>
          <a:lstStyle/>
          <a:p>
            <a:pPr marL="0" indent="0" algn="ctr">
              <a:buNone/>
            </a:pPr>
            <a:r>
              <a:rPr lang="en-GB" sz="4000" b="1"/>
              <a:t>…as risks increase so should assurance systems…</a:t>
            </a:r>
          </a:p>
          <a:p>
            <a:pPr marL="0" indent="0">
              <a:buNone/>
            </a:pPr>
            <a:r>
              <a:rPr lang="en-GB" sz="2400"/>
              <a:t>‘Areas where there is greater risk and where control failure could have a significant impact should be identified by the authority as in need of greater assurance. These include IT security, financial management and strategic areas that underpin operations. Other examples include safety and safeguarding. Areas such as these typically have a low risk appetite but a high assurance appetite’ </a:t>
            </a:r>
          </a:p>
          <a:p>
            <a:pPr marL="0" indent="0">
              <a:buNone/>
            </a:pPr>
            <a:r>
              <a:rPr lang="en-GB" sz="2000"/>
              <a:t>Developing an Effective Assurance Framework in a Local Authority, CIPFA, 2023</a:t>
            </a:r>
            <a:endParaRPr lang="en-GB" sz="3600" b="1"/>
          </a:p>
          <a:p>
            <a:pPr marL="0" indent="0">
              <a:buNone/>
            </a:pPr>
            <a:endParaRPr lang="en-GB" sz="4000" b="1"/>
          </a:p>
        </p:txBody>
      </p:sp>
    </p:spTree>
    <p:extLst>
      <p:ext uri="{BB962C8B-B14F-4D97-AF65-F5344CB8AC3E}">
        <p14:creationId xmlns:p14="http://schemas.microsoft.com/office/powerpoint/2010/main" val="379105948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0607357-AF6C-8E1E-3010-D10303A5B6B8}"/>
              </a:ext>
            </a:extLst>
          </p:cNvPr>
          <p:cNvSpPr>
            <a:spLocks noGrp="1"/>
          </p:cNvSpPr>
          <p:nvPr>
            <p:ph sz="half" idx="13"/>
          </p:nvPr>
        </p:nvSpPr>
        <p:spPr>
          <a:xfrm>
            <a:off x="632520" y="1772816"/>
            <a:ext cx="8856984" cy="4536281"/>
          </a:xfrm>
        </p:spPr>
        <p:txBody>
          <a:bodyPr>
            <a:normAutofit/>
          </a:bodyPr>
          <a:lstStyle/>
          <a:p>
            <a:pPr>
              <a:defRPr/>
            </a:pPr>
            <a:r>
              <a:rPr lang="en-GB" sz="2800" dirty="0"/>
              <a:t>Paper and pen to hand for taking notes</a:t>
            </a:r>
          </a:p>
          <a:p>
            <a:pPr>
              <a:defRPr/>
            </a:pPr>
            <a:r>
              <a:rPr lang="en-GB" sz="2800" dirty="0"/>
              <a:t>Please close other applications if you are struggling with connection (e.g. outlook, mail, social media etc.)</a:t>
            </a:r>
          </a:p>
          <a:p>
            <a:pPr>
              <a:defRPr/>
            </a:pPr>
            <a:r>
              <a:rPr lang="en-GB" sz="2800" dirty="0"/>
              <a:t>There is no recording</a:t>
            </a:r>
          </a:p>
          <a:p>
            <a:pPr>
              <a:defRPr/>
            </a:pPr>
            <a:r>
              <a:rPr lang="en-GB" sz="2800" dirty="0"/>
              <a:t>Chat function for discussions and questions</a:t>
            </a:r>
          </a:p>
          <a:p>
            <a:pPr>
              <a:defRPr/>
            </a:pPr>
            <a:r>
              <a:rPr lang="en-GB" sz="2800" dirty="0"/>
              <a:t>A copy of the PowerPoint slides will be uploaded on the LGA website after the session</a:t>
            </a:r>
            <a:endParaRPr lang="en-GB" sz="2800" dirty="0">
              <a:highlight>
                <a:srgbClr val="FFFF00"/>
              </a:highlight>
            </a:endParaRPr>
          </a:p>
          <a:p>
            <a:pPr>
              <a:defRPr/>
            </a:pPr>
            <a:endParaRPr lang="en-GB" sz="2954" dirty="0"/>
          </a:p>
        </p:txBody>
      </p:sp>
      <p:sp>
        <p:nvSpPr>
          <p:cNvPr id="8195" name="Title 1">
            <a:extLst>
              <a:ext uri="{FF2B5EF4-FFF2-40B4-BE49-F238E27FC236}">
                <a16:creationId xmlns:a16="http://schemas.microsoft.com/office/drawing/2014/main" id="{53952309-28F8-690B-4EFA-C5A937DEC439}"/>
              </a:ext>
            </a:extLst>
          </p:cNvPr>
          <p:cNvSpPr>
            <a:spLocks noGrp="1" noChangeArrowheads="1"/>
          </p:cNvSpPr>
          <p:nvPr>
            <p:ph type="title"/>
          </p:nvPr>
        </p:nvSpPr>
        <p:spPr>
          <a:xfrm>
            <a:off x="560512" y="1124744"/>
            <a:ext cx="8273891" cy="398622"/>
          </a:xfrm>
        </p:spPr>
        <p:txBody>
          <a:bodyPr/>
          <a:lstStyle/>
          <a:p>
            <a:pPr>
              <a:defRPr/>
            </a:pPr>
            <a:r>
              <a:rPr lang="en-GB"/>
              <a:t>Virtual workshop protocols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BB7C8-6C00-5136-5ADA-6CA1FECF9D86}"/>
              </a:ext>
            </a:extLst>
          </p:cNvPr>
          <p:cNvSpPr>
            <a:spLocks noGrp="1"/>
          </p:cNvSpPr>
          <p:nvPr>
            <p:ph type="title"/>
          </p:nvPr>
        </p:nvSpPr>
        <p:spPr>
          <a:xfrm>
            <a:off x="1702547" y="620688"/>
            <a:ext cx="7786960" cy="576263"/>
          </a:xfrm>
        </p:spPr>
        <p:txBody>
          <a:bodyPr/>
          <a:lstStyle/>
          <a:p>
            <a:r>
              <a:rPr lang="en-GB" sz="3200"/>
              <a:t>LGA principles of assurance and accountability</a:t>
            </a:r>
          </a:p>
        </p:txBody>
      </p:sp>
      <p:sp>
        <p:nvSpPr>
          <p:cNvPr id="3" name="Content Placeholder 2">
            <a:extLst>
              <a:ext uri="{FF2B5EF4-FFF2-40B4-BE49-F238E27FC236}">
                <a16:creationId xmlns:a16="http://schemas.microsoft.com/office/drawing/2014/main" id="{2391A57F-B403-CD92-76F5-ABAE80562758}"/>
              </a:ext>
            </a:extLst>
          </p:cNvPr>
          <p:cNvSpPr>
            <a:spLocks noGrp="1"/>
          </p:cNvSpPr>
          <p:nvPr>
            <p:ph idx="1"/>
          </p:nvPr>
        </p:nvSpPr>
        <p:spPr>
          <a:xfrm>
            <a:off x="574107" y="1412776"/>
            <a:ext cx="8915400" cy="4569371"/>
          </a:xfrm>
        </p:spPr>
        <p:txBody>
          <a:bodyPr/>
          <a:lstStyle/>
          <a:p>
            <a:pPr marL="457200" indent="-457200">
              <a:buFont typeface="+mj-lt"/>
              <a:buAutoNum type="arabicPeriod"/>
            </a:pPr>
            <a:r>
              <a:rPr lang="en-GB" sz="2500"/>
              <a:t>Clarity – who is accountable for what?</a:t>
            </a:r>
          </a:p>
          <a:p>
            <a:pPr marL="457200" indent="-457200">
              <a:buFont typeface="+mj-lt"/>
              <a:buAutoNum type="arabicPeriod"/>
            </a:pPr>
            <a:r>
              <a:rPr lang="en-GB" sz="2500"/>
              <a:t>Proportionality</a:t>
            </a:r>
          </a:p>
          <a:p>
            <a:pPr marL="457200" indent="-457200">
              <a:buFont typeface="+mj-lt"/>
              <a:buAutoNum type="arabicPeriod"/>
            </a:pPr>
            <a:r>
              <a:rPr lang="en-GB" sz="2500"/>
              <a:t>A whole-council approach</a:t>
            </a:r>
          </a:p>
          <a:p>
            <a:pPr marL="457200" indent="-457200">
              <a:buFont typeface="+mj-lt"/>
              <a:buAutoNum type="arabicPeriod"/>
            </a:pPr>
            <a:r>
              <a:rPr lang="en-GB" sz="2500"/>
              <a:t>A culture of assurance and accountability</a:t>
            </a:r>
          </a:p>
          <a:p>
            <a:pPr marL="457200" indent="-457200">
              <a:buFont typeface="+mj-lt"/>
              <a:buAutoNum type="arabicPeriod"/>
            </a:pPr>
            <a:r>
              <a:rPr lang="en-GB" sz="2500"/>
              <a:t>Monitoring against standards / benchmarks / local targets</a:t>
            </a:r>
          </a:p>
          <a:p>
            <a:pPr marL="457200" indent="-457200">
              <a:buFont typeface="+mj-lt"/>
              <a:buAutoNum type="arabicPeriod"/>
            </a:pPr>
            <a:r>
              <a:rPr lang="en-GB" sz="2500"/>
              <a:t>Credible, quality data and information</a:t>
            </a:r>
          </a:p>
          <a:p>
            <a:pPr marL="457200" indent="-457200">
              <a:buFont typeface="+mj-lt"/>
              <a:buAutoNum type="arabicPeriod"/>
            </a:pPr>
            <a:r>
              <a:rPr lang="en-GB" sz="2500"/>
              <a:t>Transparency, accessibility and intelligibility of information</a:t>
            </a:r>
          </a:p>
        </p:txBody>
      </p:sp>
      <p:sp>
        <p:nvSpPr>
          <p:cNvPr id="4" name="TextBox 3">
            <a:extLst>
              <a:ext uri="{FF2B5EF4-FFF2-40B4-BE49-F238E27FC236}">
                <a16:creationId xmlns:a16="http://schemas.microsoft.com/office/drawing/2014/main" id="{CDAC48D7-B9C1-E666-0C6F-794D32C76AE7}"/>
              </a:ext>
            </a:extLst>
          </p:cNvPr>
          <p:cNvSpPr txBox="1"/>
          <p:nvPr/>
        </p:nvSpPr>
        <p:spPr>
          <a:xfrm>
            <a:off x="1691235" y="4973437"/>
            <a:ext cx="6523530" cy="1200329"/>
          </a:xfrm>
          <a:prstGeom prst="rect">
            <a:avLst/>
          </a:prstGeom>
          <a:solidFill>
            <a:srgbClr val="D4F8D8"/>
          </a:solidFill>
          <a:ln w="28575">
            <a:solidFill>
              <a:schemeClr val="tx1"/>
            </a:solidFill>
          </a:ln>
        </p:spPr>
        <p:txBody>
          <a:bodyPr wrap="square" rtlCol="0">
            <a:spAutoFit/>
          </a:bodyPr>
          <a:lstStyle/>
          <a:p>
            <a:pPr marR="0" lvl="0" algn="ctr" defTabSz="914400" rtl="0" eaLnBrk="1" fontAlgn="base" latinLnBrk="0" hangingPunct="1">
              <a:lnSpc>
                <a:spcPct val="100000"/>
              </a:lnSpc>
              <a:spcBef>
                <a:spcPct val="0"/>
              </a:spcBef>
              <a:spcAft>
                <a:spcPct val="0"/>
              </a:spcAft>
              <a:buClrTx/>
              <a:buSzTx/>
              <a:tabLst/>
              <a:defRPr/>
            </a:pPr>
            <a:r>
              <a:rPr lang="en-GB" sz="2400" b="0">
                <a:solidFill>
                  <a:srgbClr val="990099"/>
                </a:solidFill>
              </a:rPr>
              <a:t>How do the governance and assurance systems in your council measure up against these principles?</a:t>
            </a:r>
            <a:endParaRPr kumimoji="0" lang="en-GB" sz="2400" b="0" i="0" u="none" strike="noStrike" kern="1200" cap="none" spc="0" normalizeH="0" baseline="0" noProof="0">
              <a:ln>
                <a:noFill/>
              </a:ln>
              <a:solidFill>
                <a:srgbClr val="990099"/>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91883037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20D83-459E-1104-EA9D-C3F92CD8BF2E}"/>
              </a:ext>
            </a:extLst>
          </p:cNvPr>
          <p:cNvSpPr>
            <a:spLocks noGrp="1"/>
          </p:cNvSpPr>
          <p:nvPr>
            <p:ph type="title"/>
          </p:nvPr>
        </p:nvSpPr>
        <p:spPr>
          <a:xfrm>
            <a:off x="1640632" y="836712"/>
            <a:ext cx="8915400" cy="576263"/>
          </a:xfrm>
        </p:spPr>
        <p:txBody>
          <a:bodyPr/>
          <a:lstStyle/>
          <a:p>
            <a:r>
              <a:rPr lang="en-GB"/>
              <a:t>What does ‘good’ look like?</a:t>
            </a:r>
            <a:br>
              <a:rPr lang="en-GB"/>
            </a:br>
            <a:r>
              <a:rPr lang="en-GB"/>
              <a:t>(LGA guidance 2024)</a:t>
            </a:r>
          </a:p>
        </p:txBody>
      </p:sp>
      <p:sp>
        <p:nvSpPr>
          <p:cNvPr id="3" name="Content Placeholder 2">
            <a:extLst>
              <a:ext uri="{FF2B5EF4-FFF2-40B4-BE49-F238E27FC236}">
                <a16:creationId xmlns:a16="http://schemas.microsoft.com/office/drawing/2014/main" id="{FA520D41-EAB3-B709-F91E-91F990A76BC8}"/>
              </a:ext>
            </a:extLst>
          </p:cNvPr>
          <p:cNvSpPr>
            <a:spLocks noGrp="1"/>
          </p:cNvSpPr>
          <p:nvPr>
            <p:ph idx="1"/>
          </p:nvPr>
        </p:nvSpPr>
        <p:spPr>
          <a:xfrm>
            <a:off x="776536" y="2132856"/>
            <a:ext cx="8723064" cy="4281488"/>
          </a:xfrm>
        </p:spPr>
        <p:txBody>
          <a:bodyPr/>
          <a:lstStyle/>
          <a:p>
            <a:pPr marL="457200" indent="-457200">
              <a:buFont typeface="+mj-lt"/>
              <a:buAutoNum type="arabicPeriod"/>
            </a:pPr>
            <a:r>
              <a:rPr lang="en-GB" sz="2400"/>
              <a:t>Visible, collective ownership and leadership of good governance by both political and managerial leaders</a:t>
            </a:r>
          </a:p>
          <a:p>
            <a:pPr marL="457200" indent="-457200">
              <a:buFont typeface="+mj-lt"/>
              <a:buAutoNum type="arabicPeriod"/>
            </a:pPr>
            <a:r>
              <a:rPr lang="en-GB" sz="2400">
                <a:solidFill>
                  <a:schemeClr val="accent4"/>
                </a:solidFill>
              </a:rPr>
              <a:t>Being a learning organisation: self-awareness, open to challenge</a:t>
            </a:r>
          </a:p>
          <a:p>
            <a:pPr marL="457200" indent="-457200">
              <a:buFont typeface="+mj-lt"/>
              <a:buAutoNum type="arabicPeriod"/>
            </a:pPr>
            <a:r>
              <a:rPr lang="en-GB" sz="2400">
                <a:solidFill>
                  <a:schemeClr val="accent4"/>
                </a:solidFill>
              </a:rPr>
              <a:t>Assurance as a constant management process, not a one-off event</a:t>
            </a:r>
          </a:p>
          <a:p>
            <a:pPr marL="457200" indent="-457200">
              <a:buFont typeface="+mj-lt"/>
              <a:buAutoNum type="arabicPeriod"/>
            </a:pPr>
            <a:r>
              <a:rPr lang="en-GB" sz="2400">
                <a:solidFill>
                  <a:schemeClr val="accent4"/>
                </a:solidFill>
              </a:rPr>
              <a:t>Assurance supports the achievement of priority outcomes</a:t>
            </a:r>
          </a:p>
          <a:p>
            <a:pPr marL="457200" indent="-457200">
              <a:buFont typeface="+mj-lt"/>
              <a:buAutoNum type="arabicPeriod"/>
            </a:pPr>
            <a:r>
              <a:rPr lang="en-GB" sz="2400">
                <a:solidFill>
                  <a:schemeClr val="accent4"/>
                </a:solidFill>
              </a:rPr>
              <a:t>Making it easy for the public to hold the council to account</a:t>
            </a:r>
            <a:endParaRPr lang="en-GB" sz="2400"/>
          </a:p>
          <a:p>
            <a:endParaRPr lang="en-GB"/>
          </a:p>
        </p:txBody>
      </p:sp>
    </p:spTree>
    <p:extLst>
      <p:ext uri="{BB962C8B-B14F-4D97-AF65-F5344CB8AC3E}">
        <p14:creationId xmlns:p14="http://schemas.microsoft.com/office/powerpoint/2010/main" val="1684873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D6FDB-3A50-25AC-2C24-A97E93C9B03E}"/>
              </a:ext>
            </a:extLst>
          </p:cNvPr>
          <p:cNvSpPr>
            <a:spLocks noGrp="1"/>
          </p:cNvSpPr>
          <p:nvPr>
            <p:ph type="title"/>
          </p:nvPr>
        </p:nvSpPr>
        <p:spPr/>
        <p:txBody>
          <a:bodyPr/>
          <a:lstStyle/>
          <a:p>
            <a:r>
              <a:rPr lang="en-GB"/>
              <a:t>Annual governance statements</a:t>
            </a:r>
          </a:p>
        </p:txBody>
      </p:sp>
      <p:sp>
        <p:nvSpPr>
          <p:cNvPr id="3" name="Content Placeholder 2">
            <a:extLst>
              <a:ext uri="{FF2B5EF4-FFF2-40B4-BE49-F238E27FC236}">
                <a16:creationId xmlns:a16="http://schemas.microsoft.com/office/drawing/2014/main" id="{3EB78B41-4182-461F-22A5-5FD51DC69DC8}"/>
              </a:ext>
            </a:extLst>
          </p:cNvPr>
          <p:cNvSpPr>
            <a:spLocks noGrp="1"/>
          </p:cNvSpPr>
          <p:nvPr>
            <p:ph idx="1"/>
          </p:nvPr>
        </p:nvSpPr>
        <p:spPr>
          <a:xfrm>
            <a:off x="584200" y="1988839"/>
            <a:ext cx="8915400" cy="4137323"/>
          </a:xfrm>
        </p:spPr>
        <p:txBody>
          <a:bodyPr/>
          <a:lstStyle/>
          <a:p>
            <a:pPr marL="447675" indent="-447675">
              <a:buFont typeface="Wingdings" panose="05000000000000000000" pitchFamily="2" charset="2"/>
              <a:buChar char="ü"/>
            </a:pPr>
            <a:r>
              <a:rPr lang="en-GB"/>
              <a:t>Assess fitness for purpose of governance framework and effectiveness of controls</a:t>
            </a:r>
          </a:p>
          <a:p>
            <a:pPr marL="447675" indent="-447675">
              <a:buFont typeface="Wingdings" panose="05000000000000000000" pitchFamily="2" charset="2"/>
              <a:buChar char="ü"/>
            </a:pPr>
            <a:r>
              <a:rPr lang="en-GB"/>
              <a:t>Include areas for improvement</a:t>
            </a:r>
          </a:p>
          <a:p>
            <a:pPr marL="447675" indent="-447675">
              <a:buFont typeface="Wingdings" panose="05000000000000000000" pitchFamily="2" charset="2"/>
              <a:buChar char="ü"/>
            </a:pPr>
            <a:r>
              <a:rPr lang="en-GB"/>
              <a:t>Reviewed by Audit Committee</a:t>
            </a:r>
          </a:p>
          <a:p>
            <a:pPr marL="447675" indent="-447675">
              <a:buFont typeface="Wingdings" panose="05000000000000000000" pitchFamily="2" charset="2"/>
              <a:buChar char="ü"/>
            </a:pPr>
            <a:r>
              <a:rPr lang="en-GB"/>
              <a:t>Signed off by Leader and Chief Executive</a:t>
            </a:r>
          </a:p>
        </p:txBody>
      </p:sp>
    </p:spTree>
    <p:extLst>
      <p:ext uri="{BB962C8B-B14F-4D97-AF65-F5344CB8AC3E}">
        <p14:creationId xmlns:p14="http://schemas.microsoft.com/office/powerpoint/2010/main" val="144905805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0256A-12FD-4DF0-812E-B36F13C84491}"/>
              </a:ext>
            </a:extLst>
          </p:cNvPr>
          <p:cNvSpPr>
            <a:spLocks noGrp="1"/>
          </p:cNvSpPr>
          <p:nvPr>
            <p:ph type="title"/>
          </p:nvPr>
        </p:nvSpPr>
        <p:spPr/>
        <p:txBody>
          <a:bodyPr/>
          <a:lstStyle/>
          <a:p>
            <a:r>
              <a:rPr lang="en-GB"/>
              <a:t>Poll 3</a:t>
            </a:r>
          </a:p>
        </p:txBody>
      </p:sp>
      <p:sp>
        <p:nvSpPr>
          <p:cNvPr id="3" name="Content Placeholder 2">
            <a:extLst>
              <a:ext uri="{FF2B5EF4-FFF2-40B4-BE49-F238E27FC236}">
                <a16:creationId xmlns:a16="http://schemas.microsoft.com/office/drawing/2014/main" id="{772798C2-5C7B-ED3F-32C1-B409FD91AB0C}"/>
              </a:ext>
            </a:extLst>
          </p:cNvPr>
          <p:cNvSpPr>
            <a:spLocks noGrp="1"/>
          </p:cNvSpPr>
          <p:nvPr>
            <p:ph idx="1"/>
          </p:nvPr>
        </p:nvSpPr>
        <p:spPr/>
        <p:txBody>
          <a:bodyPr/>
          <a:lstStyle/>
          <a:p>
            <a:pPr marL="0" indent="0">
              <a:buNone/>
            </a:pPr>
            <a:r>
              <a:rPr lang="en-GB" b="1"/>
              <a:t>How aware are you of the Annual Governance Statement?</a:t>
            </a:r>
          </a:p>
          <a:p>
            <a:pPr marL="0" indent="0">
              <a:buNone/>
            </a:pPr>
            <a:r>
              <a:rPr lang="en-GB" sz="2400"/>
              <a:t>Choose one:</a:t>
            </a:r>
          </a:p>
          <a:p>
            <a:r>
              <a:rPr lang="en-GB" sz="2400"/>
              <a:t>I was not aware of the Annual Governance Statement</a:t>
            </a:r>
          </a:p>
          <a:p>
            <a:r>
              <a:rPr lang="en-GB" sz="2400"/>
              <a:t>I am aware the Council has to produce a statement but I know little about it</a:t>
            </a:r>
          </a:p>
          <a:p>
            <a:r>
              <a:rPr lang="en-GB" sz="2400"/>
              <a:t>I am aware of the Statement and understand broadly the processes involved and purpose of it</a:t>
            </a:r>
          </a:p>
          <a:p>
            <a:r>
              <a:rPr lang="en-GB" sz="2400"/>
              <a:t>I am aware of the Statement and have been actively involved</a:t>
            </a:r>
          </a:p>
          <a:p>
            <a:pPr marL="0" indent="0">
              <a:buNone/>
            </a:pPr>
            <a:endParaRPr lang="en-GB" sz="2400"/>
          </a:p>
          <a:p>
            <a:endParaRPr lang="en-GB"/>
          </a:p>
        </p:txBody>
      </p:sp>
    </p:spTree>
    <p:extLst>
      <p:ext uri="{BB962C8B-B14F-4D97-AF65-F5344CB8AC3E}">
        <p14:creationId xmlns:p14="http://schemas.microsoft.com/office/powerpoint/2010/main" val="274632740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896158-AB7A-E60E-3851-8FFC555688CD}"/>
              </a:ext>
            </a:extLst>
          </p:cNvPr>
          <p:cNvSpPr>
            <a:spLocks noGrp="1"/>
          </p:cNvSpPr>
          <p:nvPr>
            <p:ph sz="half" idx="1"/>
          </p:nvPr>
        </p:nvSpPr>
        <p:spPr>
          <a:xfrm>
            <a:off x="3152800" y="1715781"/>
            <a:ext cx="6264696" cy="4102691"/>
          </a:xfrm>
          <a:solidFill>
            <a:schemeClr val="accent1"/>
          </a:solidFill>
        </p:spPr>
        <p:txBody>
          <a:bodyPr/>
          <a:lstStyle/>
          <a:p>
            <a:pPr marL="0" indent="0">
              <a:buNone/>
            </a:pPr>
            <a:r>
              <a:rPr lang="en-GB" b="1" i="0">
                <a:solidFill>
                  <a:srgbClr val="464B51"/>
                </a:solidFill>
                <a:effectLst/>
                <a:latin typeface="Arial"/>
              </a:rPr>
              <a:t>Haringey Council uses its Annual Governance Statement as a tool for improvement…</a:t>
            </a:r>
            <a:endParaRPr lang="en-GB" b="1" i="0">
              <a:solidFill>
                <a:srgbClr val="464B51"/>
              </a:solidFill>
              <a:effectLst/>
              <a:latin typeface="Arial" panose="020B0604020202020204" pitchFamily="34" charset="0"/>
            </a:endParaRPr>
          </a:p>
          <a:p>
            <a:pPr marL="0" indent="0">
              <a:buNone/>
            </a:pPr>
            <a:r>
              <a:rPr lang="en-GB" sz="2400">
                <a:solidFill>
                  <a:srgbClr val="464B51"/>
                </a:solidFill>
                <a:latin typeface="Arial" panose="020B0604020202020204" pitchFamily="34" charset="0"/>
              </a:rPr>
              <a:t>I</a:t>
            </a:r>
            <a:r>
              <a:rPr lang="en-GB" sz="2400" b="0" i="0">
                <a:solidFill>
                  <a:srgbClr val="464B51"/>
                </a:solidFill>
                <a:effectLst/>
                <a:latin typeface="Arial" panose="020B0604020202020204" pitchFamily="34" charset="0"/>
              </a:rPr>
              <a:t>t is used to provide an honest and open account of assurance, identifying areas for improvement and actions needed. </a:t>
            </a:r>
          </a:p>
          <a:p>
            <a:pPr marL="0" indent="0">
              <a:buNone/>
            </a:pPr>
            <a:r>
              <a:rPr lang="en-GB" sz="2400" b="0" i="0">
                <a:solidFill>
                  <a:srgbClr val="464B51"/>
                </a:solidFill>
                <a:effectLst/>
                <a:latin typeface="Arial" panose="020B0604020202020204" pitchFamily="34" charset="0"/>
              </a:rPr>
              <a:t>The Audit Committee requires updates on the action plan from the Statement throughout the year.  </a:t>
            </a:r>
          </a:p>
          <a:p>
            <a:pPr marL="0" indent="0">
              <a:buNone/>
            </a:pPr>
            <a:r>
              <a:rPr lang="en-GB" sz="2400">
                <a:solidFill>
                  <a:srgbClr val="464B51"/>
                </a:solidFill>
                <a:hlinkClick r:id="rId2"/>
              </a:rPr>
              <a:t>Case study</a:t>
            </a:r>
          </a:p>
        </p:txBody>
      </p:sp>
      <p:pic>
        <p:nvPicPr>
          <p:cNvPr id="5" name="Content Placeholder 4">
            <a:extLst>
              <a:ext uri="{FF2B5EF4-FFF2-40B4-BE49-F238E27FC236}">
                <a16:creationId xmlns:a16="http://schemas.microsoft.com/office/drawing/2014/main" id="{38EACFE1-A1BA-C7D2-B908-122D9353258E}"/>
              </a:ext>
            </a:extLst>
          </p:cNvPr>
          <p:cNvPicPr>
            <a:picLocks noGrp="1" noChangeAspect="1"/>
          </p:cNvPicPr>
          <p:nvPr>
            <p:ph sz="half" idx="2"/>
          </p:nvPr>
        </p:nvPicPr>
        <p:blipFill>
          <a:blip r:embed="rId3"/>
          <a:stretch>
            <a:fillRect/>
          </a:stretch>
        </p:blipFill>
        <p:spPr>
          <a:xfrm>
            <a:off x="704528" y="1844824"/>
            <a:ext cx="1989980" cy="1989980"/>
          </a:xfrm>
          <a:prstGeom prst="rect">
            <a:avLst/>
          </a:prstGeom>
        </p:spPr>
      </p:pic>
    </p:spTree>
    <p:extLst>
      <p:ext uri="{BB962C8B-B14F-4D97-AF65-F5344CB8AC3E}">
        <p14:creationId xmlns:p14="http://schemas.microsoft.com/office/powerpoint/2010/main" val="105231456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F9D35-DE77-8B16-1402-F4E8B187CD10}"/>
              </a:ext>
            </a:extLst>
          </p:cNvPr>
          <p:cNvSpPr>
            <a:spLocks noGrp="1"/>
          </p:cNvSpPr>
          <p:nvPr>
            <p:ph type="title"/>
          </p:nvPr>
        </p:nvSpPr>
        <p:spPr>
          <a:xfrm>
            <a:off x="584200" y="1556792"/>
            <a:ext cx="8915400" cy="216446"/>
          </a:xfrm>
        </p:spPr>
        <p:txBody>
          <a:bodyPr/>
          <a:lstStyle/>
          <a:p>
            <a:r>
              <a:rPr lang="en-GB" sz="3200"/>
              <a:t>Assessing the effectiveness of the council’s governance and assurance systems</a:t>
            </a:r>
          </a:p>
        </p:txBody>
      </p:sp>
      <p:sp>
        <p:nvSpPr>
          <p:cNvPr id="3" name="Content Placeholder 2">
            <a:extLst>
              <a:ext uri="{FF2B5EF4-FFF2-40B4-BE49-F238E27FC236}">
                <a16:creationId xmlns:a16="http://schemas.microsoft.com/office/drawing/2014/main" id="{85A77C81-1C02-688C-DD3F-A24AD0F471CA}"/>
              </a:ext>
            </a:extLst>
          </p:cNvPr>
          <p:cNvSpPr>
            <a:spLocks noGrp="1"/>
          </p:cNvSpPr>
          <p:nvPr>
            <p:ph idx="1"/>
          </p:nvPr>
        </p:nvSpPr>
        <p:spPr>
          <a:xfrm>
            <a:off x="584200" y="2564904"/>
            <a:ext cx="8915400" cy="3561258"/>
          </a:xfrm>
        </p:spPr>
        <p:txBody>
          <a:bodyPr/>
          <a:lstStyle/>
          <a:p>
            <a:r>
              <a:rPr lang="en-GB" sz="2400"/>
              <a:t>Does your council review the effectiveness of its governance and controls each year, using the CIPFA/ Solace framework?</a:t>
            </a:r>
          </a:p>
          <a:p>
            <a:r>
              <a:rPr lang="en-GB" sz="2400"/>
              <a:t>Do members in your council have a sense of what the council is doing well against this framework and where there is room for improvement?</a:t>
            </a:r>
          </a:p>
          <a:p>
            <a:pPr marL="0" indent="0">
              <a:buNone/>
            </a:pPr>
            <a:r>
              <a:rPr lang="en-GB" sz="2400"/>
              <a:t>	</a:t>
            </a:r>
          </a:p>
          <a:p>
            <a:pPr marL="0" indent="0">
              <a:buNone/>
            </a:pPr>
            <a:r>
              <a:rPr lang="en-GB" sz="2800">
                <a:solidFill>
                  <a:srgbClr val="800080"/>
                </a:solidFill>
              </a:rPr>
              <a:t>We would welcome answers in the chat please.</a:t>
            </a:r>
          </a:p>
          <a:p>
            <a:endParaRPr lang="en-GB"/>
          </a:p>
        </p:txBody>
      </p:sp>
    </p:spTree>
    <p:extLst>
      <p:ext uri="{BB962C8B-B14F-4D97-AF65-F5344CB8AC3E}">
        <p14:creationId xmlns:p14="http://schemas.microsoft.com/office/powerpoint/2010/main" val="254226606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C3007-39B9-6FD8-AA03-194B62CF5A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380541-6927-E30E-4A63-F463A10BB643}"/>
              </a:ext>
            </a:extLst>
          </p:cNvPr>
          <p:cNvSpPr>
            <a:spLocks noGrp="1"/>
          </p:cNvSpPr>
          <p:nvPr>
            <p:ph type="title"/>
          </p:nvPr>
        </p:nvSpPr>
        <p:spPr>
          <a:xfrm>
            <a:off x="1712640" y="332656"/>
            <a:ext cx="7642944" cy="576263"/>
          </a:xfrm>
        </p:spPr>
        <p:txBody>
          <a:bodyPr/>
          <a:lstStyle/>
          <a:p>
            <a:r>
              <a:rPr lang="en-GB"/>
              <a:t>Good practice examples</a:t>
            </a:r>
          </a:p>
        </p:txBody>
      </p:sp>
      <p:pic>
        <p:nvPicPr>
          <p:cNvPr id="1026" name="Picture 2" descr="Image result for good practice symbol free">
            <a:extLst>
              <a:ext uri="{FF2B5EF4-FFF2-40B4-BE49-F238E27FC236}">
                <a16:creationId xmlns:a16="http://schemas.microsoft.com/office/drawing/2014/main" id="{B00FFED7-7AEE-119E-B687-50798DB0831D}"/>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272480" y="1772816"/>
            <a:ext cx="2199459" cy="2199459"/>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684005F2-5E6B-268D-E60F-49D76E69353B}"/>
              </a:ext>
            </a:extLst>
          </p:cNvPr>
          <p:cNvSpPr>
            <a:spLocks noGrp="1"/>
          </p:cNvSpPr>
          <p:nvPr>
            <p:ph sz="half" idx="2"/>
          </p:nvPr>
        </p:nvSpPr>
        <p:spPr>
          <a:xfrm>
            <a:off x="2720752" y="1772816"/>
            <a:ext cx="6778848" cy="2664296"/>
          </a:xfrm>
        </p:spPr>
        <p:txBody>
          <a:bodyPr/>
          <a:lstStyle/>
          <a:p>
            <a:pPr marL="0" indent="0">
              <a:buNone/>
            </a:pPr>
            <a:r>
              <a:rPr lang="en-GB" sz="2400" b="1" i="0">
                <a:solidFill>
                  <a:srgbClr val="464B51"/>
                </a:solidFill>
                <a:effectLst/>
                <a:latin typeface="Arial" panose="020B0604020202020204" pitchFamily="34" charset="0"/>
              </a:rPr>
              <a:t>Warwickshire County Council systematically reviews the effectiveness of its governance and assurance systems and processes</a:t>
            </a:r>
          </a:p>
          <a:p>
            <a:pPr marL="0" indent="0">
              <a:buNone/>
            </a:pPr>
            <a:r>
              <a:rPr lang="en-GB" sz="2400">
                <a:solidFill>
                  <a:srgbClr val="464B51"/>
                </a:solidFill>
                <a:latin typeface="Arial" panose="020B0604020202020204" pitchFamily="34" charset="0"/>
              </a:rPr>
              <a:t>The Council undertakes a ‘governance stocktake’ to identify areas that need a deeper dive or improvement</a:t>
            </a:r>
          </a:p>
          <a:p>
            <a:pPr marL="0" indent="0">
              <a:buNone/>
            </a:pPr>
            <a:r>
              <a:rPr lang="en-GB" sz="2400">
                <a:solidFill>
                  <a:srgbClr val="464B51"/>
                </a:solidFill>
                <a:hlinkClick r:id="rId3"/>
              </a:rPr>
              <a:t>Case study</a:t>
            </a:r>
            <a:endParaRPr lang="en-GB" sz="2400">
              <a:solidFill>
                <a:srgbClr val="464B51"/>
              </a:solidFill>
            </a:endParaRPr>
          </a:p>
          <a:p>
            <a:endParaRPr lang="en-GB" sz="3200"/>
          </a:p>
        </p:txBody>
      </p:sp>
    </p:spTree>
    <p:extLst>
      <p:ext uri="{BB962C8B-B14F-4D97-AF65-F5344CB8AC3E}">
        <p14:creationId xmlns:p14="http://schemas.microsoft.com/office/powerpoint/2010/main" val="222774361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1BE9D-BC15-CB69-4621-C682823C0E35}"/>
              </a:ext>
            </a:extLst>
          </p:cNvPr>
          <p:cNvSpPr>
            <a:spLocks noGrp="1"/>
          </p:cNvSpPr>
          <p:nvPr>
            <p:ph type="title"/>
          </p:nvPr>
        </p:nvSpPr>
        <p:spPr>
          <a:xfrm>
            <a:off x="1784648" y="332656"/>
            <a:ext cx="7626052" cy="576263"/>
          </a:xfrm>
        </p:spPr>
        <p:txBody>
          <a:bodyPr/>
          <a:lstStyle/>
          <a:p>
            <a:r>
              <a:rPr lang="en-GB" sz="2800"/>
              <a:t>Governance and assurance of companies</a:t>
            </a:r>
          </a:p>
        </p:txBody>
      </p:sp>
      <p:sp>
        <p:nvSpPr>
          <p:cNvPr id="3" name="Content Placeholder 2">
            <a:extLst>
              <a:ext uri="{FF2B5EF4-FFF2-40B4-BE49-F238E27FC236}">
                <a16:creationId xmlns:a16="http://schemas.microsoft.com/office/drawing/2014/main" id="{4E981C39-FAD1-A440-1300-4EE08B1FE878}"/>
              </a:ext>
            </a:extLst>
          </p:cNvPr>
          <p:cNvSpPr>
            <a:spLocks noGrp="1"/>
          </p:cNvSpPr>
          <p:nvPr>
            <p:ph idx="1"/>
          </p:nvPr>
        </p:nvSpPr>
        <p:spPr>
          <a:xfrm>
            <a:off x="1784648" y="1052736"/>
            <a:ext cx="7986092" cy="4372992"/>
          </a:xfrm>
        </p:spPr>
        <p:txBody>
          <a:bodyPr/>
          <a:lstStyle/>
          <a:p>
            <a:r>
              <a:rPr lang="en-GB" sz="2000"/>
              <a:t>Updated </a:t>
            </a:r>
            <a:r>
              <a:rPr lang="en-GB" sz="2000" i="1"/>
              <a:t>Local authority company review guidance </a:t>
            </a:r>
            <a:r>
              <a:rPr lang="en-GB" sz="2000"/>
              <a:t>published in 2023 by Local Partnerships</a:t>
            </a:r>
          </a:p>
          <a:p>
            <a:r>
              <a:rPr lang="en-GB" sz="2000"/>
              <a:t>A toolkit for undertaking strategic and governance reviews of wholly or partly owned council commercial entities</a:t>
            </a:r>
          </a:p>
          <a:p>
            <a:r>
              <a:rPr lang="en-GB" sz="2000"/>
              <a:t>Emphasises good processes needed to:</a:t>
            </a:r>
          </a:p>
          <a:p>
            <a:pPr lvl="1"/>
            <a:r>
              <a:rPr lang="en-GB" sz="2000"/>
              <a:t>Assess whether a company approach is the best option</a:t>
            </a:r>
          </a:p>
          <a:p>
            <a:pPr lvl="1"/>
            <a:r>
              <a:rPr lang="en-GB" sz="2000"/>
              <a:t>How to effectively plan and approve the establishment of a company</a:t>
            </a:r>
          </a:p>
          <a:p>
            <a:pPr lvl="1"/>
            <a:r>
              <a:rPr lang="en-GB" sz="2000"/>
              <a:t>Setting up effective governance arrangements for the companies themselves</a:t>
            </a:r>
          </a:p>
          <a:p>
            <a:pPr lvl="1"/>
            <a:r>
              <a:rPr lang="en-GB" sz="2000"/>
              <a:t>Ensuring councils have effective governance arrangement for council oversight of companies</a:t>
            </a:r>
          </a:p>
          <a:p>
            <a:pPr marL="0" lvl="1" indent="0">
              <a:buNone/>
            </a:pPr>
            <a:r>
              <a:rPr lang="en-GB" sz="2000" i="1">
                <a:solidFill>
                  <a:srgbClr val="800080"/>
                </a:solidFill>
              </a:rPr>
              <a:t>‘This guidance can be used as a tool to help councils ensure that they strike an appropriate balance between allowing a company the freedom to manage its activities and ensuring that it is accountable for its actions’</a:t>
            </a:r>
          </a:p>
        </p:txBody>
      </p:sp>
      <p:pic>
        <p:nvPicPr>
          <p:cNvPr id="1028" name="Picture 4" descr="Image result for signposting symbol free">
            <a:extLst>
              <a:ext uri="{FF2B5EF4-FFF2-40B4-BE49-F238E27FC236}">
                <a16:creationId xmlns:a16="http://schemas.microsoft.com/office/drawing/2014/main" id="{132831F3-3AFB-FAF1-0C51-95A7B1D68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406" y="1628800"/>
            <a:ext cx="16764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438180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AC131-0CEB-8696-9DCB-0E232E8B0E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18B064-90E0-7162-D8B4-F27F3A27B5E3}"/>
              </a:ext>
            </a:extLst>
          </p:cNvPr>
          <p:cNvSpPr>
            <a:spLocks noGrp="1"/>
          </p:cNvSpPr>
          <p:nvPr>
            <p:ph type="title"/>
          </p:nvPr>
        </p:nvSpPr>
        <p:spPr>
          <a:xfrm>
            <a:off x="1983770" y="551817"/>
            <a:ext cx="8915400" cy="360040"/>
          </a:xfrm>
        </p:spPr>
        <p:txBody>
          <a:bodyPr/>
          <a:lstStyle/>
          <a:p>
            <a:r>
              <a:rPr lang="en-GB"/>
              <a:t>A few other things…</a:t>
            </a:r>
          </a:p>
        </p:txBody>
      </p:sp>
      <p:sp>
        <p:nvSpPr>
          <p:cNvPr id="3" name="Content Placeholder 2">
            <a:extLst>
              <a:ext uri="{FF2B5EF4-FFF2-40B4-BE49-F238E27FC236}">
                <a16:creationId xmlns:a16="http://schemas.microsoft.com/office/drawing/2014/main" id="{FBBE9376-2D84-3DF7-0C92-C4D4F68E7AF1}"/>
              </a:ext>
            </a:extLst>
          </p:cNvPr>
          <p:cNvSpPr>
            <a:spLocks noGrp="1"/>
          </p:cNvSpPr>
          <p:nvPr>
            <p:ph idx="1"/>
          </p:nvPr>
        </p:nvSpPr>
        <p:spPr>
          <a:xfrm>
            <a:off x="416496" y="1484784"/>
            <a:ext cx="9227120" cy="4929411"/>
          </a:xfrm>
        </p:spPr>
        <p:txBody>
          <a:bodyPr/>
          <a:lstStyle/>
          <a:p>
            <a:r>
              <a:rPr lang="en-GB" sz="2400"/>
              <a:t>Financial governance is a subset of governance</a:t>
            </a:r>
          </a:p>
          <a:p>
            <a:r>
              <a:rPr lang="en-GB" sz="2400"/>
              <a:t>A key part of governance and assurance is emphasis on aims and objectives, vision and direction, purpose and fitness for purpose – </a:t>
            </a:r>
            <a:r>
              <a:rPr lang="en-GB" sz="2400">
                <a:solidFill>
                  <a:srgbClr val="990099"/>
                </a:solidFill>
              </a:rPr>
              <a:t>roles undertaken by political leadership</a:t>
            </a:r>
          </a:p>
          <a:p>
            <a:r>
              <a:rPr lang="en-GB" sz="2400"/>
              <a:t>Decision-making must be informed by advice and evidence based</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GB" sz="2400"/>
              <a:t>Governance is a ‘whole systems’ concept and practice</a:t>
            </a:r>
          </a:p>
          <a:p>
            <a:pPr>
              <a:defRPr/>
            </a:pPr>
            <a:r>
              <a:rPr kumimoji="0" lang="en-GB" sz="2400" b="0" i="0" u="none" strike="noStrike" kern="0" cap="none" spc="0" normalizeH="0" baseline="0" noProof="0">
                <a:ln>
                  <a:noFill/>
                </a:ln>
                <a:solidFill>
                  <a:srgbClr val="000000"/>
                </a:solidFill>
                <a:effectLst/>
                <a:uLnTx/>
                <a:uFillTx/>
                <a:latin typeface="Arial"/>
                <a:ea typeface="ＭＳ Ｐゴシック"/>
              </a:rPr>
              <a:t>‘Culture eats strategy’…</a:t>
            </a:r>
          </a:p>
          <a:p>
            <a:pPr>
              <a:defRPr/>
            </a:pPr>
            <a:r>
              <a:rPr kumimoji="0" lang="en-GB" sz="2400" b="0" i="0" u="none" strike="noStrike" kern="0" cap="none" spc="0" normalizeH="0" baseline="0" noProof="0">
                <a:ln>
                  <a:noFill/>
                </a:ln>
                <a:solidFill>
                  <a:srgbClr val="000000"/>
                </a:solidFill>
                <a:effectLst/>
                <a:uLnTx/>
                <a:uFillTx/>
                <a:latin typeface="Arial"/>
                <a:ea typeface="ＭＳ Ｐゴシック"/>
              </a:rPr>
              <a:t>Investing in good governance and assurance is a preventative strategy – mitigating risk of problems arising</a:t>
            </a:r>
          </a:p>
          <a:p>
            <a:pPr marL="0" indent="0">
              <a:buNone/>
            </a:pPr>
            <a:endParaRPr lang="en-GB" sz="2000"/>
          </a:p>
          <a:p>
            <a:pPr marL="0" indent="0">
              <a:buNone/>
            </a:pPr>
            <a:endParaRPr lang="en-GB" sz="2000" i="1">
              <a:solidFill>
                <a:srgbClr val="990099"/>
              </a:solidFill>
            </a:endParaRPr>
          </a:p>
        </p:txBody>
      </p:sp>
    </p:spTree>
    <p:extLst>
      <p:ext uri="{BB962C8B-B14F-4D97-AF65-F5344CB8AC3E}">
        <p14:creationId xmlns:p14="http://schemas.microsoft.com/office/powerpoint/2010/main" val="319136187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138495-CFF6-0F19-376C-A8370A844DF3}"/>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3287FB82-49F9-5627-76CB-4FE8EF3DF61B}"/>
              </a:ext>
            </a:extLst>
          </p:cNvPr>
          <p:cNvSpPr>
            <a:spLocks noGrp="1"/>
          </p:cNvSpPr>
          <p:nvPr>
            <p:ph type="title"/>
          </p:nvPr>
        </p:nvSpPr>
        <p:spPr>
          <a:xfrm>
            <a:off x="632520" y="2780928"/>
            <a:ext cx="8856984" cy="1362075"/>
          </a:xfrm>
        </p:spPr>
        <p:txBody>
          <a:bodyPr/>
          <a:lstStyle/>
          <a:p>
            <a:r>
              <a:rPr lang="en-GB"/>
              <a:t>Councillor Leadership of GOVERNANCE &amp; ASSURANCE</a:t>
            </a:r>
          </a:p>
        </p:txBody>
      </p:sp>
    </p:spTree>
    <p:extLst>
      <p:ext uri="{BB962C8B-B14F-4D97-AF65-F5344CB8AC3E}">
        <p14:creationId xmlns:p14="http://schemas.microsoft.com/office/powerpoint/2010/main" val="281996618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Our Programme</a:t>
            </a:r>
          </a:p>
        </p:txBody>
      </p:sp>
      <p:sp>
        <p:nvSpPr>
          <p:cNvPr id="3" name="Content Placeholder 2"/>
          <p:cNvSpPr>
            <a:spLocks noGrp="1"/>
          </p:cNvSpPr>
          <p:nvPr>
            <p:ph idx="1"/>
          </p:nvPr>
        </p:nvSpPr>
        <p:spPr>
          <a:xfrm>
            <a:off x="704528" y="1844824"/>
            <a:ext cx="8915400" cy="3561992"/>
          </a:xfrm>
        </p:spPr>
        <p:txBody>
          <a:bodyPr/>
          <a:lstStyle/>
          <a:p>
            <a:r>
              <a:rPr lang="en-GB" sz="2800"/>
              <a:t>Welcome and introductions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GB" sz="2800" b="0" i="0" u="none" strike="noStrike" kern="0" cap="none" spc="0" normalizeH="0" baseline="0" noProof="0">
                <a:ln>
                  <a:noFill/>
                </a:ln>
                <a:solidFill>
                  <a:srgbClr val="000000"/>
                </a:solidFill>
                <a:effectLst/>
                <a:uLnTx/>
                <a:uFillTx/>
                <a:latin typeface="Arial"/>
                <a:ea typeface="ＭＳ Ｐゴシック"/>
              </a:rPr>
              <a:t>Why is governance and assurance important?</a:t>
            </a:r>
            <a:endParaRPr lang="en-GB" sz="2800"/>
          </a:p>
          <a:p>
            <a:r>
              <a:rPr lang="en-GB" sz="2800"/>
              <a:t>What is governance and assurance?</a:t>
            </a:r>
          </a:p>
          <a:p>
            <a:r>
              <a:rPr lang="en-GB" sz="2800"/>
              <a:t>Good governance and assurance: the how</a:t>
            </a:r>
          </a:p>
          <a:p>
            <a:r>
              <a:rPr lang="en-GB" sz="2800"/>
              <a:t>Councillor leadership of governance and assurance</a:t>
            </a:r>
          </a:p>
          <a:p>
            <a:r>
              <a:rPr lang="en-GB" sz="2800"/>
              <a:t>Support from the LGA</a:t>
            </a:r>
          </a:p>
          <a:p>
            <a:r>
              <a:rPr lang="en-GB" sz="2800"/>
              <a:t>Sources of further information </a:t>
            </a:r>
          </a:p>
          <a:p>
            <a:r>
              <a:rPr lang="en-GB" sz="2800"/>
              <a:t>Question &amp; answer session</a:t>
            </a:r>
          </a:p>
        </p:txBody>
      </p:sp>
    </p:spTree>
    <p:extLst>
      <p:ext uri="{BB962C8B-B14F-4D97-AF65-F5344CB8AC3E}">
        <p14:creationId xmlns:p14="http://schemas.microsoft.com/office/powerpoint/2010/main" val="59466472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EBBBFBA-8A26-9C72-6096-C555F6699D6A}"/>
              </a:ext>
            </a:extLst>
          </p:cNvPr>
          <p:cNvGraphicFramePr>
            <a:graphicFrameLocks noGrp="1"/>
          </p:cNvGraphicFramePr>
          <p:nvPr>
            <p:ph idx="1"/>
            <p:extLst>
              <p:ext uri="{D42A27DB-BD31-4B8C-83A1-F6EECF244321}">
                <p14:modId xmlns:p14="http://schemas.microsoft.com/office/powerpoint/2010/main" val="598094076"/>
              </p:ext>
            </p:extLst>
          </p:nvPr>
        </p:nvGraphicFramePr>
        <p:xfrm>
          <a:off x="1609725" y="1695168"/>
          <a:ext cx="6686550" cy="39784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A0008B0B-9E57-A5F9-3FD0-ACA817128829}"/>
              </a:ext>
            </a:extLst>
          </p:cNvPr>
          <p:cNvSpPr txBox="1"/>
          <p:nvPr/>
        </p:nvSpPr>
        <p:spPr>
          <a:xfrm>
            <a:off x="1891430" y="2977434"/>
            <a:ext cx="1973658" cy="929279"/>
          </a:xfrm>
          <a:prstGeom prst="rect">
            <a:avLst/>
          </a:prstGeom>
        </p:spPr>
        <p:style>
          <a:lnRef idx="2">
            <a:schemeClr val="accent1"/>
          </a:lnRef>
          <a:fillRef idx="1">
            <a:schemeClr val="lt1"/>
          </a:fillRef>
          <a:effectRef idx="0">
            <a:schemeClr val="accent1"/>
          </a:effectRef>
          <a:fontRef idx="minor">
            <a:schemeClr val="dk1"/>
          </a:fontRef>
        </p:style>
        <p:txBody>
          <a:bodyPr wrap="square" lIns="66853" tIns="33426" rIns="66853" bIns="33426">
            <a:spAutoFit/>
          </a:bodyPr>
          <a:lstStyle/>
          <a:p>
            <a:pPr defTabSz="668655" eaLnBrk="0" hangingPunct="0">
              <a:defRPr/>
            </a:pPr>
            <a:r>
              <a:rPr lang="en-GB" sz="2800">
                <a:solidFill>
                  <a:prstClr val="black"/>
                </a:solidFill>
                <a:latin typeface="Arial"/>
                <a:ea typeface="ＭＳ Ｐゴシック"/>
              </a:rPr>
              <a:t>Political</a:t>
            </a:r>
          </a:p>
          <a:p>
            <a:pPr defTabSz="668655" eaLnBrk="0" hangingPunct="0">
              <a:defRPr/>
            </a:pPr>
            <a:r>
              <a:rPr lang="en-GB" sz="2800">
                <a:solidFill>
                  <a:prstClr val="black"/>
                </a:solidFill>
                <a:latin typeface="Arial"/>
                <a:ea typeface="ＭＳ Ｐゴシック"/>
              </a:rPr>
              <a:t>leadership</a:t>
            </a:r>
          </a:p>
        </p:txBody>
      </p:sp>
      <p:sp>
        <p:nvSpPr>
          <p:cNvPr id="6" name="TextBox 5">
            <a:extLst>
              <a:ext uri="{FF2B5EF4-FFF2-40B4-BE49-F238E27FC236}">
                <a16:creationId xmlns:a16="http://schemas.microsoft.com/office/drawing/2014/main" id="{39441D04-ECAC-92EA-D199-CDD251ED3B3D}"/>
              </a:ext>
            </a:extLst>
          </p:cNvPr>
          <p:cNvSpPr txBox="1"/>
          <p:nvPr/>
        </p:nvSpPr>
        <p:spPr>
          <a:xfrm>
            <a:off x="6040912" y="2974314"/>
            <a:ext cx="2139092" cy="929279"/>
          </a:xfrm>
          <a:prstGeom prst="rect">
            <a:avLst/>
          </a:prstGeom>
        </p:spPr>
        <p:style>
          <a:lnRef idx="2">
            <a:schemeClr val="accent1"/>
          </a:lnRef>
          <a:fillRef idx="1">
            <a:schemeClr val="lt1"/>
          </a:fillRef>
          <a:effectRef idx="0">
            <a:schemeClr val="accent1"/>
          </a:effectRef>
          <a:fontRef idx="minor">
            <a:schemeClr val="dk1"/>
          </a:fontRef>
        </p:style>
        <p:txBody>
          <a:bodyPr wrap="square" lIns="66853" tIns="33426" rIns="66853" bIns="33426">
            <a:spAutoFit/>
          </a:bodyPr>
          <a:lstStyle/>
          <a:p>
            <a:pPr defTabSz="668655" eaLnBrk="0" hangingPunct="0">
              <a:defRPr/>
            </a:pPr>
            <a:r>
              <a:rPr lang="en-GB" sz="2800">
                <a:solidFill>
                  <a:prstClr val="black"/>
                </a:solidFill>
                <a:latin typeface="Arial"/>
                <a:ea typeface="ＭＳ Ｐゴシック"/>
              </a:rPr>
              <a:t>Managerial </a:t>
            </a:r>
          </a:p>
          <a:p>
            <a:pPr defTabSz="668655" eaLnBrk="0" hangingPunct="0">
              <a:defRPr/>
            </a:pPr>
            <a:r>
              <a:rPr lang="en-GB" sz="2800">
                <a:solidFill>
                  <a:prstClr val="black"/>
                </a:solidFill>
                <a:latin typeface="Arial"/>
                <a:ea typeface="ＭＳ Ｐゴシック"/>
              </a:rPr>
              <a:t>leadership</a:t>
            </a:r>
          </a:p>
        </p:txBody>
      </p:sp>
      <p:sp>
        <p:nvSpPr>
          <p:cNvPr id="43013" name="Right Arrow 9">
            <a:extLst>
              <a:ext uri="{FF2B5EF4-FFF2-40B4-BE49-F238E27FC236}">
                <a16:creationId xmlns:a16="http://schemas.microsoft.com/office/drawing/2014/main" id="{08BFEA7B-0380-B81E-7565-4C44ACCCA013}"/>
              </a:ext>
            </a:extLst>
          </p:cNvPr>
          <p:cNvSpPr>
            <a:spLocks noChangeArrowheads="1"/>
          </p:cNvSpPr>
          <p:nvPr/>
        </p:nvSpPr>
        <p:spPr bwMode="auto">
          <a:xfrm>
            <a:off x="5276881" y="3194507"/>
            <a:ext cx="431840" cy="506135"/>
          </a:xfrm>
          <a:prstGeom prst="rightArrow">
            <a:avLst>
              <a:gd name="adj1" fmla="val 50000"/>
              <a:gd name="adj2"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0913" tIns="35456" rIns="70913" bIns="35456" anchor="ctr"/>
          <a:lstStyle>
            <a:lvl1pPr defTabSz="968375">
              <a:defRPr sz="4300" b="1">
                <a:solidFill>
                  <a:schemeClr val="tx2"/>
                </a:solidFill>
                <a:latin typeface="Arial" panose="020B0604020202020204" pitchFamily="34" charset="0"/>
                <a:ea typeface="MS PGothic" panose="020B0600070205080204" pitchFamily="34" charset="-128"/>
              </a:defRPr>
            </a:lvl1pPr>
            <a:lvl2pPr marL="742950" indent="-285750" defTabSz="968375">
              <a:defRPr sz="4300" b="1">
                <a:solidFill>
                  <a:schemeClr val="tx2"/>
                </a:solidFill>
                <a:latin typeface="Arial" panose="020B0604020202020204" pitchFamily="34" charset="0"/>
                <a:ea typeface="MS PGothic" panose="020B0600070205080204" pitchFamily="34" charset="-128"/>
              </a:defRPr>
            </a:lvl2pPr>
            <a:lvl3pPr marL="1143000" indent="-228600" defTabSz="968375">
              <a:defRPr sz="4300" b="1">
                <a:solidFill>
                  <a:schemeClr val="tx2"/>
                </a:solidFill>
                <a:latin typeface="Arial" panose="020B0604020202020204" pitchFamily="34" charset="0"/>
                <a:ea typeface="MS PGothic" panose="020B0600070205080204" pitchFamily="34" charset="-128"/>
              </a:defRPr>
            </a:lvl3pPr>
            <a:lvl4pPr marL="1600200" indent="-228600" defTabSz="968375">
              <a:defRPr sz="4300" b="1">
                <a:solidFill>
                  <a:schemeClr val="tx2"/>
                </a:solidFill>
                <a:latin typeface="Arial" panose="020B0604020202020204" pitchFamily="34" charset="0"/>
                <a:ea typeface="MS PGothic" panose="020B0600070205080204" pitchFamily="34" charset="-128"/>
              </a:defRPr>
            </a:lvl4pPr>
            <a:lvl5pPr marL="2057400" indent="-228600" defTabSz="968375">
              <a:defRPr sz="4300" b="1">
                <a:solidFill>
                  <a:schemeClr val="tx2"/>
                </a:solidFill>
                <a:latin typeface="Arial" panose="020B0604020202020204" pitchFamily="34" charset="0"/>
                <a:ea typeface="MS PGothic" panose="020B0600070205080204" pitchFamily="34" charset="-128"/>
              </a:defRPr>
            </a:lvl5pPr>
            <a:lvl6pPr marL="2514600" indent="-228600" defTabSz="968375"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6pPr>
            <a:lvl7pPr marL="2971800" indent="-228600" defTabSz="968375"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7pPr>
            <a:lvl8pPr marL="3429000" indent="-228600" defTabSz="968375"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8pPr>
            <a:lvl9pPr marL="3886200" indent="-228600" defTabSz="968375"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9pPr>
          </a:lstStyle>
          <a:p>
            <a:pPr defTabSz="708125"/>
            <a:endParaRPr lang="en-GB" altLang="en-US" sz="3144">
              <a:solidFill>
                <a:srgbClr val="323232"/>
              </a:solidFill>
            </a:endParaRPr>
          </a:p>
        </p:txBody>
      </p:sp>
      <p:sp>
        <p:nvSpPr>
          <p:cNvPr id="43014" name="Right Arrow 10">
            <a:extLst>
              <a:ext uri="{FF2B5EF4-FFF2-40B4-BE49-F238E27FC236}">
                <a16:creationId xmlns:a16="http://schemas.microsoft.com/office/drawing/2014/main" id="{0CDE5620-D0D6-8AF0-373D-58249EA2F243}"/>
              </a:ext>
            </a:extLst>
          </p:cNvPr>
          <p:cNvSpPr>
            <a:spLocks noChangeArrowheads="1"/>
          </p:cNvSpPr>
          <p:nvPr/>
        </p:nvSpPr>
        <p:spPr bwMode="auto">
          <a:xfrm>
            <a:off x="5924641" y="3429000"/>
            <a:ext cx="734823" cy="510778"/>
          </a:xfrm>
          <a:prstGeom prst="rightArrow">
            <a:avLst>
              <a:gd name="adj1" fmla="val 50000"/>
              <a:gd name="adj2" fmla="val 50073"/>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0913" tIns="35456" rIns="70913" bIns="35456" anchor="ctr"/>
          <a:lstStyle>
            <a:lvl1pPr defTabSz="968375">
              <a:defRPr sz="4300" b="1">
                <a:solidFill>
                  <a:schemeClr val="tx2"/>
                </a:solidFill>
                <a:latin typeface="Arial" panose="020B0604020202020204" pitchFamily="34" charset="0"/>
                <a:ea typeface="MS PGothic" panose="020B0600070205080204" pitchFamily="34" charset="-128"/>
              </a:defRPr>
            </a:lvl1pPr>
            <a:lvl2pPr marL="742950" indent="-285750" defTabSz="968375">
              <a:defRPr sz="4300" b="1">
                <a:solidFill>
                  <a:schemeClr val="tx2"/>
                </a:solidFill>
                <a:latin typeface="Arial" panose="020B0604020202020204" pitchFamily="34" charset="0"/>
                <a:ea typeface="MS PGothic" panose="020B0600070205080204" pitchFamily="34" charset="-128"/>
              </a:defRPr>
            </a:lvl2pPr>
            <a:lvl3pPr marL="1143000" indent="-228600" defTabSz="968375">
              <a:defRPr sz="4300" b="1">
                <a:solidFill>
                  <a:schemeClr val="tx2"/>
                </a:solidFill>
                <a:latin typeface="Arial" panose="020B0604020202020204" pitchFamily="34" charset="0"/>
                <a:ea typeface="MS PGothic" panose="020B0600070205080204" pitchFamily="34" charset="-128"/>
              </a:defRPr>
            </a:lvl3pPr>
            <a:lvl4pPr marL="1600200" indent="-228600" defTabSz="968375">
              <a:defRPr sz="4300" b="1">
                <a:solidFill>
                  <a:schemeClr val="tx2"/>
                </a:solidFill>
                <a:latin typeface="Arial" panose="020B0604020202020204" pitchFamily="34" charset="0"/>
                <a:ea typeface="MS PGothic" panose="020B0600070205080204" pitchFamily="34" charset="-128"/>
              </a:defRPr>
            </a:lvl4pPr>
            <a:lvl5pPr marL="2057400" indent="-228600" defTabSz="968375">
              <a:defRPr sz="4300" b="1">
                <a:solidFill>
                  <a:schemeClr val="tx2"/>
                </a:solidFill>
                <a:latin typeface="Arial" panose="020B0604020202020204" pitchFamily="34" charset="0"/>
                <a:ea typeface="MS PGothic" panose="020B0600070205080204" pitchFamily="34" charset="-128"/>
              </a:defRPr>
            </a:lvl5pPr>
            <a:lvl6pPr marL="2514600" indent="-228600" defTabSz="968375"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6pPr>
            <a:lvl7pPr marL="2971800" indent="-228600" defTabSz="968375"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7pPr>
            <a:lvl8pPr marL="3429000" indent="-228600" defTabSz="968375"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8pPr>
            <a:lvl9pPr marL="3886200" indent="-228600" defTabSz="968375"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9pPr>
          </a:lstStyle>
          <a:p>
            <a:pPr defTabSz="708125"/>
            <a:endParaRPr lang="en-GB" altLang="en-US" sz="3144">
              <a:solidFill>
                <a:srgbClr val="323232"/>
              </a:solidFill>
            </a:endParaRPr>
          </a:p>
        </p:txBody>
      </p:sp>
      <p:sp>
        <p:nvSpPr>
          <p:cNvPr id="43015" name="Rectangle 11">
            <a:extLst>
              <a:ext uri="{FF2B5EF4-FFF2-40B4-BE49-F238E27FC236}">
                <a16:creationId xmlns:a16="http://schemas.microsoft.com/office/drawing/2014/main" id="{C17EFB9B-6335-DFD5-9686-96CCAB49199C}"/>
              </a:ext>
            </a:extLst>
          </p:cNvPr>
          <p:cNvSpPr>
            <a:spLocks noChangeArrowheads="1"/>
          </p:cNvSpPr>
          <p:nvPr/>
        </p:nvSpPr>
        <p:spPr bwMode="auto">
          <a:xfrm>
            <a:off x="1712745" y="258216"/>
            <a:ext cx="6048672" cy="1354648"/>
          </a:xfrm>
          <a:prstGeom prst="rect">
            <a:avLst/>
          </a:prstGeom>
          <a:noFill/>
          <a:ln w="28575">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wrap="square" lIns="70913" tIns="35456" rIns="70913" bIns="35456">
            <a:spAutoFit/>
          </a:bodyPr>
          <a:lstStyle>
            <a:lvl1pPr>
              <a:defRPr sz="4300" b="1">
                <a:solidFill>
                  <a:schemeClr val="tx2"/>
                </a:solidFill>
                <a:latin typeface="Arial" panose="020B0604020202020204" pitchFamily="34" charset="0"/>
                <a:ea typeface="MS PGothic" panose="020B0600070205080204" pitchFamily="34" charset="-128"/>
              </a:defRPr>
            </a:lvl1pPr>
            <a:lvl2pPr marL="742950" indent="-285750">
              <a:defRPr sz="4300" b="1">
                <a:solidFill>
                  <a:schemeClr val="tx2"/>
                </a:solidFill>
                <a:latin typeface="Arial" panose="020B0604020202020204" pitchFamily="34" charset="0"/>
                <a:ea typeface="MS PGothic" panose="020B0600070205080204" pitchFamily="34" charset="-128"/>
              </a:defRPr>
            </a:lvl2pPr>
            <a:lvl3pPr marL="1143000" indent="-228600">
              <a:defRPr sz="4300" b="1">
                <a:solidFill>
                  <a:schemeClr val="tx2"/>
                </a:solidFill>
                <a:latin typeface="Arial" panose="020B0604020202020204" pitchFamily="34" charset="0"/>
                <a:ea typeface="MS PGothic" panose="020B0600070205080204" pitchFamily="34" charset="-128"/>
              </a:defRPr>
            </a:lvl3pPr>
            <a:lvl4pPr marL="1600200" indent="-228600">
              <a:defRPr sz="4300" b="1">
                <a:solidFill>
                  <a:schemeClr val="tx2"/>
                </a:solidFill>
                <a:latin typeface="Arial" panose="020B0604020202020204" pitchFamily="34" charset="0"/>
                <a:ea typeface="MS PGothic" panose="020B0600070205080204" pitchFamily="34" charset="-128"/>
              </a:defRPr>
            </a:lvl4pPr>
            <a:lvl5pPr marL="2057400" indent="-228600">
              <a:defRPr sz="4300" b="1">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9pPr>
          </a:lstStyle>
          <a:p>
            <a:pPr algn="ctr" defTabSz="668655" eaLnBrk="0" hangingPunct="0"/>
            <a:r>
              <a:rPr lang="en-GB" altLang="en-US" sz="2779">
                <a:solidFill>
                  <a:srgbClr val="323232"/>
                </a:solidFill>
              </a:rPr>
              <a:t>Political and managerial leadership of governance and assurance</a:t>
            </a:r>
            <a:endParaRPr lang="en-GB" altLang="en-US" sz="2194">
              <a:solidFill>
                <a:srgbClr val="323232"/>
              </a:solidFill>
            </a:endParaRPr>
          </a:p>
        </p:txBody>
      </p:sp>
      <p:sp>
        <p:nvSpPr>
          <p:cNvPr id="43016" name="TextBox 12">
            <a:extLst>
              <a:ext uri="{FF2B5EF4-FFF2-40B4-BE49-F238E27FC236}">
                <a16:creationId xmlns:a16="http://schemas.microsoft.com/office/drawing/2014/main" id="{41245EFE-91B6-1A23-A7B4-E854DB65A747}"/>
              </a:ext>
            </a:extLst>
          </p:cNvPr>
          <p:cNvSpPr txBox="1">
            <a:spLocks noChangeArrowheads="1"/>
          </p:cNvSpPr>
          <p:nvPr/>
        </p:nvSpPr>
        <p:spPr bwMode="auto">
          <a:xfrm>
            <a:off x="4198833" y="2989466"/>
            <a:ext cx="1589592" cy="746918"/>
          </a:xfrm>
          <a:prstGeom prst="rect">
            <a:avLst/>
          </a:prstGeom>
          <a:solidFill>
            <a:schemeClr val="bg1"/>
          </a:solidFill>
          <a:ln w="9525">
            <a:solidFill>
              <a:schemeClr val="tx1"/>
            </a:solidFill>
            <a:miter lim="800000"/>
            <a:headEnd/>
            <a:tailEnd/>
          </a:ln>
        </p:spPr>
        <p:txBody>
          <a:bodyPr wrap="square" lIns="70913" tIns="35456" rIns="70913" bIns="35456">
            <a:spAutoFit/>
          </a:bodyPr>
          <a:lstStyle>
            <a:lvl1pPr>
              <a:defRPr sz="4300" b="1">
                <a:solidFill>
                  <a:schemeClr val="tx2"/>
                </a:solidFill>
                <a:latin typeface="Arial" panose="020B0604020202020204" pitchFamily="34" charset="0"/>
                <a:ea typeface="MS PGothic" panose="020B0600070205080204" pitchFamily="34" charset="-128"/>
              </a:defRPr>
            </a:lvl1pPr>
            <a:lvl2pPr marL="742950" indent="-285750">
              <a:defRPr sz="4300" b="1">
                <a:solidFill>
                  <a:schemeClr val="tx2"/>
                </a:solidFill>
                <a:latin typeface="Arial" panose="020B0604020202020204" pitchFamily="34" charset="0"/>
                <a:ea typeface="MS PGothic" panose="020B0600070205080204" pitchFamily="34" charset="-128"/>
              </a:defRPr>
            </a:lvl2pPr>
            <a:lvl3pPr marL="1143000" indent="-228600">
              <a:defRPr sz="4300" b="1">
                <a:solidFill>
                  <a:schemeClr val="tx2"/>
                </a:solidFill>
                <a:latin typeface="Arial" panose="020B0604020202020204" pitchFamily="34" charset="0"/>
                <a:ea typeface="MS PGothic" panose="020B0600070205080204" pitchFamily="34" charset="-128"/>
              </a:defRPr>
            </a:lvl3pPr>
            <a:lvl4pPr marL="1600200" indent="-228600">
              <a:defRPr sz="4300" b="1">
                <a:solidFill>
                  <a:schemeClr val="tx2"/>
                </a:solidFill>
                <a:latin typeface="Arial" panose="020B0604020202020204" pitchFamily="34" charset="0"/>
                <a:ea typeface="MS PGothic" panose="020B0600070205080204" pitchFamily="34" charset="-128"/>
              </a:defRPr>
            </a:lvl4pPr>
            <a:lvl5pPr marL="2057400" indent="-228600">
              <a:defRPr sz="4300" b="1">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4300" b="1">
                <a:solidFill>
                  <a:schemeClr val="tx2"/>
                </a:solidFill>
                <a:latin typeface="Arial" panose="020B0604020202020204" pitchFamily="34" charset="0"/>
                <a:ea typeface="MS PGothic" panose="020B0600070205080204" pitchFamily="34" charset="-128"/>
              </a:defRPr>
            </a:lvl9pPr>
          </a:lstStyle>
          <a:p>
            <a:pPr defTabSz="668655" eaLnBrk="0" hangingPunct="0"/>
            <a:r>
              <a:rPr lang="en-GB" altLang="en-US" sz="2194">
                <a:solidFill>
                  <a:srgbClr val="323232"/>
                </a:solidFill>
              </a:rPr>
              <a:t>Shared</a:t>
            </a:r>
          </a:p>
          <a:p>
            <a:pPr defTabSz="668655" eaLnBrk="0" hangingPunct="0"/>
            <a:r>
              <a:rPr lang="en-GB" altLang="en-US" sz="2194">
                <a:solidFill>
                  <a:srgbClr val="323232"/>
                </a:solidFill>
              </a:rPr>
              <a:t>leadership</a:t>
            </a:r>
            <a:endParaRPr lang="en-GB" altLang="en-US" sz="2486">
              <a:solidFill>
                <a:srgbClr val="323232"/>
              </a:solidFill>
            </a:endParaRPr>
          </a:p>
        </p:txBody>
      </p:sp>
      <p:sp>
        <p:nvSpPr>
          <p:cNvPr id="2" name="TextBox 1">
            <a:extLst>
              <a:ext uri="{FF2B5EF4-FFF2-40B4-BE49-F238E27FC236}">
                <a16:creationId xmlns:a16="http://schemas.microsoft.com/office/drawing/2014/main" id="{C6AEAEEE-BDC5-3632-D16A-C20B5C928989}"/>
              </a:ext>
            </a:extLst>
          </p:cNvPr>
          <p:cNvSpPr txBox="1"/>
          <p:nvPr/>
        </p:nvSpPr>
        <p:spPr>
          <a:xfrm>
            <a:off x="1864264" y="5637425"/>
            <a:ext cx="6523530" cy="830997"/>
          </a:xfrm>
          <a:prstGeom prst="rect">
            <a:avLst/>
          </a:prstGeom>
          <a:solidFill>
            <a:srgbClr val="D4F8D8"/>
          </a:solidFill>
          <a:ln w="28575">
            <a:solidFill>
              <a:schemeClr val="tx1"/>
            </a:solidFill>
          </a:ln>
        </p:spPr>
        <p:txBody>
          <a:bodyPr wrap="square" rtlCol="0">
            <a:spAutoFit/>
          </a:bodyPr>
          <a:lstStyle/>
          <a:p>
            <a:pPr marR="0" lvl="0" algn="ctr" defTabSz="914400" rtl="0" eaLnBrk="1" fontAlgn="base" latinLnBrk="0" hangingPunct="1">
              <a:lnSpc>
                <a:spcPct val="100000"/>
              </a:lnSpc>
              <a:spcBef>
                <a:spcPct val="0"/>
              </a:spcBef>
              <a:spcAft>
                <a:spcPct val="0"/>
              </a:spcAft>
              <a:buClrTx/>
              <a:buSzTx/>
              <a:tabLst/>
              <a:defRPr/>
            </a:pPr>
            <a:r>
              <a:rPr lang="en-GB" sz="2400" b="0">
                <a:solidFill>
                  <a:srgbClr val="990099"/>
                </a:solidFill>
              </a:rPr>
              <a:t>What does leadership by councillors in governance and assurance involve?</a:t>
            </a:r>
            <a:endParaRPr kumimoji="0" lang="en-GB" sz="2400" b="0" i="0" u="none" strike="noStrike" kern="1200" cap="none" spc="0" normalizeH="0" baseline="0" noProof="0">
              <a:ln>
                <a:noFill/>
              </a:ln>
              <a:solidFill>
                <a:srgbClr val="990099"/>
              </a:solidFill>
              <a:effectLst/>
              <a:uLnTx/>
              <a:uFillTx/>
              <a:latin typeface="Arial" charset="0"/>
              <a:ea typeface="ＭＳ Ｐゴシック" pitchFamily="34" charset="-128"/>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F483AA-28BA-5019-3165-305AC51871D1}"/>
              </a:ext>
            </a:extLst>
          </p:cNvPr>
          <p:cNvSpPr>
            <a:spLocks noGrp="1"/>
          </p:cNvSpPr>
          <p:nvPr>
            <p:ph idx="1"/>
          </p:nvPr>
        </p:nvSpPr>
        <p:spPr>
          <a:xfrm>
            <a:off x="584200" y="2276871"/>
            <a:ext cx="8915400" cy="3849291"/>
          </a:xfrm>
        </p:spPr>
        <p:txBody>
          <a:bodyPr/>
          <a:lstStyle/>
          <a:p>
            <a:pPr marL="0" indent="0" algn="ctr">
              <a:buNone/>
            </a:pPr>
            <a:r>
              <a:rPr lang="en-GB" sz="4000" b="1">
                <a:solidFill>
                  <a:srgbClr val="990099"/>
                </a:solidFill>
              </a:rPr>
              <a:t>Who ‘owns’ member leadership of governance and assurance? </a:t>
            </a:r>
          </a:p>
          <a:p>
            <a:pPr marL="0" indent="0" algn="ctr">
              <a:buNone/>
            </a:pPr>
            <a:r>
              <a:rPr lang="en-GB" sz="4000" b="1">
                <a:solidFill>
                  <a:srgbClr val="990099"/>
                </a:solidFill>
              </a:rPr>
              <a:t>Who is responsible?</a:t>
            </a:r>
          </a:p>
        </p:txBody>
      </p:sp>
    </p:spTree>
    <p:extLst>
      <p:ext uri="{BB962C8B-B14F-4D97-AF65-F5344CB8AC3E}">
        <p14:creationId xmlns:p14="http://schemas.microsoft.com/office/powerpoint/2010/main" val="177033210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E50A3-A5B8-0721-3DFE-0878AD3F4D3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4F3583-91F3-C697-945C-D32BF8849272}"/>
              </a:ext>
            </a:extLst>
          </p:cNvPr>
          <p:cNvSpPr>
            <a:spLocks noGrp="1"/>
          </p:cNvSpPr>
          <p:nvPr>
            <p:ph idx="1"/>
          </p:nvPr>
        </p:nvSpPr>
        <p:spPr>
          <a:xfrm>
            <a:off x="584200" y="2636912"/>
            <a:ext cx="8915400" cy="3489250"/>
          </a:xfrm>
        </p:spPr>
        <p:txBody>
          <a:bodyPr/>
          <a:lstStyle/>
          <a:p>
            <a:pPr marL="0" indent="0" algn="ctr">
              <a:buNone/>
            </a:pPr>
            <a:r>
              <a:rPr lang="en-GB" sz="4000" b="1">
                <a:solidFill>
                  <a:srgbClr val="990099"/>
                </a:solidFill>
              </a:rPr>
              <a:t>Good governance is everybody’s business</a:t>
            </a:r>
          </a:p>
        </p:txBody>
      </p:sp>
    </p:spTree>
    <p:extLst>
      <p:ext uri="{BB962C8B-B14F-4D97-AF65-F5344CB8AC3E}">
        <p14:creationId xmlns:p14="http://schemas.microsoft.com/office/powerpoint/2010/main" val="349929616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E69A8-D491-9010-6BAC-FDAB234A0C8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C1B6605-7855-29BF-1FB4-DA0AD8BADF89}"/>
              </a:ext>
            </a:extLst>
          </p:cNvPr>
          <p:cNvSpPr>
            <a:spLocks noGrp="1"/>
          </p:cNvSpPr>
          <p:nvPr>
            <p:ph type="title"/>
          </p:nvPr>
        </p:nvSpPr>
        <p:spPr>
          <a:xfrm>
            <a:off x="1784648" y="548680"/>
            <a:ext cx="7560840" cy="576263"/>
          </a:xfrm>
        </p:spPr>
        <p:txBody>
          <a:bodyPr/>
          <a:lstStyle/>
          <a:p>
            <a:r>
              <a:rPr lang="en-GB" sz="3200"/>
              <a:t>Political leadership of governance and assurance</a:t>
            </a:r>
          </a:p>
        </p:txBody>
      </p:sp>
      <p:sp>
        <p:nvSpPr>
          <p:cNvPr id="5" name="Content Placeholder 4">
            <a:extLst>
              <a:ext uri="{FF2B5EF4-FFF2-40B4-BE49-F238E27FC236}">
                <a16:creationId xmlns:a16="http://schemas.microsoft.com/office/drawing/2014/main" id="{2B209162-7460-A7EF-9616-DE07E90D1E29}"/>
              </a:ext>
            </a:extLst>
          </p:cNvPr>
          <p:cNvSpPr>
            <a:spLocks noGrp="1"/>
          </p:cNvSpPr>
          <p:nvPr>
            <p:ph idx="1"/>
          </p:nvPr>
        </p:nvSpPr>
        <p:spPr>
          <a:xfrm>
            <a:off x="632520" y="1556792"/>
            <a:ext cx="8915400" cy="4281488"/>
          </a:xfrm>
        </p:spPr>
        <p:txBody>
          <a:bodyPr/>
          <a:lstStyle/>
          <a:p>
            <a:r>
              <a:rPr lang="en-GB" sz="2000"/>
              <a:t>Role modelling, ‘signalling’ the importance of good governance and assurance in everyday actions, behaviour and relationships</a:t>
            </a:r>
          </a:p>
          <a:p>
            <a:r>
              <a:rPr lang="en-GB" sz="2000"/>
              <a:t>Ensuring good level of general knowledge across members of their roles in governance and assurance and its importance (ensuring take-up of member induction and training)</a:t>
            </a:r>
          </a:p>
          <a:p>
            <a:r>
              <a:rPr lang="en-GB" sz="2000"/>
              <a:t>Encouraging and actively supporting a culture where constructive challenge is welcomed </a:t>
            </a:r>
          </a:p>
          <a:p>
            <a:r>
              <a:rPr lang="en-GB" sz="2000"/>
              <a:t>Key bodies well supported and working effectively e.g. Overview and Scrutiny, Audit committee, governance committee, with strong and effective chairs</a:t>
            </a:r>
          </a:p>
          <a:p>
            <a:r>
              <a:rPr lang="en-GB" sz="2000"/>
              <a:t>Key processes have good level of member oversight e.g. annual review of effectiveness of governance</a:t>
            </a:r>
          </a:p>
          <a:p>
            <a:r>
              <a:rPr lang="en-GB" sz="2000"/>
              <a:t>Appropriately seeking assurance that the officer side is robust and working well</a:t>
            </a:r>
          </a:p>
          <a:p>
            <a:pPr marL="0" indent="0">
              <a:buNone/>
            </a:pPr>
            <a:endParaRPr lang="en-GB" sz="2000"/>
          </a:p>
          <a:p>
            <a:endParaRPr lang="en-GB" sz="2000"/>
          </a:p>
          <a:p>
            <a:endParaRPr lang="en-GB" sz="2400"/>
          </a:p>
        </p:txBody>
      </p:sp>
    </p:spTree>
    <p:extLst>
      <p:ext uri="{BB962C8B-B14F-4D97-AF65-F5344CB8AC3E}">
        <p14:creationId xmlns:p14="http://schemas.microsoft.com/office/powerpoint/2010/main" val="3781311433"/>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0C07E-AEB6-A30C-75F0-F55CF28010EF}"/>
              </a:ext>
            </a:extLst>
          </p:cNvPr>
          <p:cNvSpPr>
            <a:spLocks noGrp="1"/>
          </p:cNvSpPr>
          <p:nvPr>
            <p:ph type="title"/>
          </p:nvPr>
        </p:nvSpPr>
        <p:spPr>
          <a:xfrm>
            <a:off x="1928664" y="332656"/>
            <a:ext cx="7776864" cy="576263"/>
          </a:xfrm>
        </p:spPr>
        <p:txBody>
          <a:bodyPr/>
          <a:lstStyle/>
          <a:p>
            <a:r>
              <a:rPr lang="en-GB" sz="2800"/>
              <a:t>(Potential) indicators of poor governance</a:t>
            </a:r>
          </a:p>
        </p:txBody>
      </p:sp>
      <p:sp>
        <p:nvSpPr>
          <p:cNvPr id="3" name="Content Placeholder 2">
            <a:extLst>
              <a:ext uri="{FF2B5EF4-FFF2-40B4-BE49-F238E27FC236}">
                <a16:creationId xmlns:a16="http://schemas.microsoft.com/office/drawing/2014/main" id="{0EFC745D-B0F4-118C-7F39-EF89EF4A2819}"/>
              </a:ext>
            </a:extLst>
          </p:cNvPr>
          <p:cNvSpPr>
            <a:spLocks noGrp="1"/>
          </p:cNvSpPr>
          <p:nvPr>
            <p:ph sz="half" idx="1"/>
          </p:nvPr>
        </p:nvSpPr>
        <p:spPr/>
        <p:txBody>
          <a:bodyPr/>
          <a:lstStyle/>
          <a:p>
            <a:r>
              <a:rPr lang="en-GB" sz="1800"/>
              <a:t>Ineffective overview and scrutiny function</a:t>
            </a:r>
          </a:p>
          <a:p>
            <a:r>
              <a:rPr lang="en-GB" sz="1800"/>
              <a:t>Ineffective audit committee</a:t>
            </a:r>
          </a:p>
          <a:p>
            <a:r>
              <a:rPr lang="en-GB" sz="1800"/>
              <a:t>Ineffective chairs for the above committees</a:t>
            </a:r>
          </a:p>
          <a:p>
            <a:r>
              <a:rPr lang="en-GB" sz="1800"/>
              <a:t>Churn in senior officer posts e.g. s.151, monitoring officer, succession of ‘interim’ directors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GB" sz="1800" b="0" i="0" u="none" strike="noStrike" kern="0" cap="none" spc="0" normalizeH="0" baseline="0" noProof="0">
                <a:ln>
                  <a:noFill/>
                </a:ln>
                <a:solidFill>
                  <a:srgbClr val="000000"/>
                </a:solidFill>
                <a:effectLst/>
                <a:uLnTx/>
                <a:uFillTx/>
                <a:latin typeface="Arial"/>
                <a:ea typeface="ＭＳ Ｐゴシック"/>
              </a:rPr>
              <a:t>‘Unexpected’ poor inspection / audit results</a:t>
            </a:r>
          </a:p>
          <a:p>
            <a:pPr>
              <a:defRPr/>
            </a:pPr>
            <a:r>
              <a:rPr kumimoji="0" lang="en-GB" sz="1800" b="0" i="0" u="none" strike="noStrike" kern="0" cap="none" spc="0" normalizeH="0" baseline="0" noProof="0">
                <a:ln>
                  <a:noFill/>
                </a:ln>
                <a:solidFill>
                  <a:srgbClr val="000000"/>
                </a:solidFill>
                <a:effectLst/>
                <a:uLnTx/>
                <a:uFillTx/>
                <a:latin typeface="Arial"/>
                <a:ea typeface="ＭＳ Ｐゴシック"/>
              </a:rPr>
              <a:t>Poor or no member training during and/or after induction</a:t>
            </a:r>
          </a:p>
          <a:p>
            <a:pPr>
              <a:defRPr/>
            </a:pPr>
            <a:r>
              <a:rPr kumimoji="0" lang="en-GB" sz="1800" b="0" i="0" u="none" strike="noStrike" kern="0" cap="none" spc="0" normalizeH="0" baseline="0" noProof="0">
                <a:ln>
                  <a:noFill/>
                </a:ln>
                <a:solidFill>
                  <a:srgbClr val="000000"/>
                </a:solidFill>
                <a:effectLst/>
                <a:uLnTx/>
                <a:uFillTx/>
                <a:latin typeface="Arial"/>
                <a:ea typeface="ＭＳ Ｐゴシック"/>
              </a:rPr>
              <a:t>Lack of understanding and knowledge amongst members of governance and assurance</a:t>
            </a:r>
          </a:p>
          <a:p>
            <a:pPr>
              <a:defRPr/>
            </a:pPr>
            <a:endParaRPr kumimoji="0" lang="en-GB" sz="1800" b="0" i="0" u="none" strike="noStrike" kern="0" cap="none" spc="0" normalizeH="0" baseline="0" noProof="0">
              <a:ln>
                <a:noFill/>
              </a:ln>
              <a:solidFill>
                <a:srgbClr val="000000"/>
              </a:solidFill>
              <a:effectLst/>
              <a:uLnTx/>
              <a:uFillTx/>
              <a:latin typeface="Arial"/>
              <a:ea typeface="ＭＳ Ｐゴシック"/>
            </a:endParaRPr>
          </a:p>
          <a:p>
            <a:endParaRPr lang="en-GB" sz="2000"/>
          </a:p>
          <a:p>
            <a:endParaRPr lang="en-GB" sz="2800"/>
          </a:p>
          <a:p>
            <a:endParaRPr lang="en-GB"/>
          </a:p>
        </p:txBody>
      </p:sp>
      <p:sp>
        <p:nvSpPr>
          <p:cNvPr id="4" name="Content Placeholder 3">
            <a:extLst>
              <a:ext uri="{FF2B5EF4-FFF2-40B4-BE49-F238E27FC236}">
                <a16:creationId xmlns:a16="http://schemas.microsoft.com/office/drawing/2014/main" id="{96D1A460-93BF-B945-5AE8-9CA417B0DCB6}"/>
              </a:ext>
            </a:extLst>
          </p:cNvPr>
          <p:cNvSpPr>
            <a:spLocks noGrp="1"/>
          </p:cNvSpPr>
          <p:nvPr>
            <p:ph sz="half" idx="2"/>
          </p:nvPr>
        </p:nvSpPr>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GB" sz="1800">
                <a:solidFill>
                  <a:srgbClr val="000000"/>
                </a:solidFill>
                <a:latin typeface="Arial"/>
                <a:ea typeface="ＭＳ Ｐゴシック"/>
              </a:rPr>
              <a:t>An absence of a clear, robust performance management framework and processes</a:t>
            </a:r>
            <a:endParaRPr kumimoji="0" lang="en-GB" sz="1800" b="0" i="0" u="none" strike="noStrike" kern="0" cap="none" spc="0" normalizeH="0" baseline="0" noProof="0">
              <a:ln>
                <a:noFill/>
              </a:ln>
              <a:solidFill>
                <a:srgbClr val="000000"/>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GB" sz="1800" b="0" i="0" u="none" strike="noStrike" kern="0" cap="none" spc="0" normalizeH="0" baseline="0" noProof="0">
                <a:ln>
                  <a:noFill/>
                </a:ln>
                <a:solidFill>
                  <a:srgbClr val="000000"/>
                </a:solidFill>
                <a:effectLst/>
                <a:uLnTx/>
                <a:uFillTx/>
                <a:latin typeface="Arial"/>
                <a:ea typeface="ＭＳ Ｐゴシック"/>
              </a:rPr>
              <a:t>Absence of clear and appropriate governance and assurance systems for partnerships / council owned companies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GB" sz="1800" b="0" i="0" u="none" strike="noStrike" kern="0" cap="none" spc="0" normalizeH="0" baseline="0" noProof="0">
                <a:ln>
                  <a:noFill/>
                </a:ln>
                <a:solidFill>
                  <a:srgbClr val="000000"/>
                </a:solidFill>
                <a:effectLst/>
                <a:uLnTx/>
                <a:uFillTx/>
                <a:latin typeface="Arial"/>
                <a:ea typeface="ＭＳ Ｐゴシック"/>
              </a:rPr>
              <a:t>A culture where challenge and questioning is discouraged</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GB" sz="1800" b="0" i="0" u="none" strike="noStrike" kern="0" cap="none" spc="0" normalizeH="0" baseline="0" noProof="0">
                <a:ln>
                  <a:noFill/>
                </a:ln>
                <a:solidFill>
                  <a:srgbClr val="000000"/>
                </a:solidFill>
                <a:effectLst/>
                <a:uLnTx/>
                <a:uFillTx/>
                <a:latin typeface="Arial"/>
                <a:ea typeface="ＭＳ Ｐゴシック"/>
              </a:rPr>
              <a:t>A culture where governance and assurance is viewed largely as an officer task</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GB" sz="1800">
                <a:solidFill>
                  <a:srgbClr val="000000"/>
                </a:solidFill>
                <a:latin typeface="Arial"/>
                <a:ea typeface="ＭＳ Ｐゴシック"/>
              </a:rPr>
              <a:t>A culture where non-compliance is accepted</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GB" sz="1800" b="0" i="0" u="none" strike="noStrike" kern="0" cap="none" spc="0" normalizeH="0" baseline="0" noProof="0">
                <a:ln>
                  <a:noFill/>
                </a:ln>
                <a:solidFill>
                  <a:srgbClr val="000000"/>
                </a:solidFill>
                <a:effectLst/>
                <a:uLnTx/>
                <a:uFillTx/>
                <a:latin typeface="Arial"/>
                <a:ea typeface="ＭＳ Ｐゴシック"/>
              </a:rPr>
              <a:t>Inward-focused, with a lack of self-awareness/ external challenge</a:t>
            </a:r>
          </a:p>
          <a:p>
            <a:endParaRPr lang="en-GB"/>
          </a:p>
        </p:txBody>
      </p:sp>
    </p:spTree>
    <p:extLst>
      <p:ext uri="{BB962C8B-B14F-4D97-AF65-F5344CB8AC3E}">
        <p14:creationId xmlns:p14="http://schemas.microsoft.com/office/powerpoint/2010/main" val="93473174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9DE2D39-99A7-DB0B-8740-9632AE358DF5}"/>
              </a:ext>
            </a:extLst>
          </p:cNvPr>
          <p:cNvSpPr>
            <a:spLocks noGrp="1"/>
          </p:cNvSpPr>
          <p:nvPr>
            <p:ph type="title"/>
          </p:nvPr>
        </p:nvSpPr>
        <p:spPr>
          <a:xfrm>
            <a:off x="1712640" y="548680"/>
            <a:ext cx="6120680" cy="576263"/>
          </a:xfrm>
        </p:spPr>
        <p:txBody>
          <a:bodyPr/>
          <a:lstStyle/>
          <a:p>
            <a:r>
              <a:rPr lang="en-GB" sz="2800"/>
              <a:t>Political leadership roles relating to governance &amp; assurance</a:t>
            </a:r>
          </a:p>
        </p:txBody>
      </p:sp>
      <p:sp>
        <p:nvSpPr>
          <p:cNvPr id="6" name="Content Placeholder 5">
            <a:extLst>
              <a:ext uri="{FF2B5EF4-FFF2-40B4-BE49-F238E27FC236}">
                <a16:creationId xmlns:a16="http://schemas.microsoft.com/office/drawing/2014/main" id="{D6104965-775F-AC58-BE26-5905775BD5D9}"/>
              </a:ext>
            </a:extLst>
          </p:cNvPr>
          <p:cNvSpPr>
            <a:spLocks noGrp="1"/>
          </p:cNvSpPr>
          <p:nvPr>
            <p:ph idx="1"/>
          </p:nvPr>
        </p:nvSpPr>
        <p:spPr>
          <a:xfrm>
            <a:off x="632520" y="2132855"/>
            <a:ext cx="8867080" cy="3993307"/>
          </a:xfrm>
        </p:spPr>
        <p:txBody>
          <a:bodyPr/>
          <a:lstStyle/>
          <a:p>
            <a:pPr marL="0" indent="0">
              <a:buNone/>
            </a:pPr>
            <a:r>
              <a:rPr lang="en-GB" sz="2800"/>
              <a:t>Consider your </a:t>
            </a:r>
            <a:r>
              <a:rPr lang="en-GB" sz="2800" b="1"/>
              <a:t>political leadership role</a:t>
            </a:r>
            <a:r>
              <a:rPr lang="en-GB" sz="2800"/>
              <a:t>:</a:t>
            </a:r>
            <a:r>
              <a:rPr lang="en-GB" sz="2800" b="1"/>
              <a:t> </a:t>
            </a:r>
            <a:r>
              <a:rPr lang="en-GB" sz="2800"/>
              <a:t>what are your responsibilities regarding governance &amp; assurance? </a:t>
            </a:r>
          </a:p>
          <a:p>
            <a:pPr marL="0" indent="0">
              <a:buNone/>
            </a:pPr>
            <a:endParaRPr lang="en-GB" sz="2600"/>
          </a:p>
          <a:p>
            <a:pPr marL="0" indent="0">
              <a:buNone/>
            </a:pPr>
            <a:endParaRPr lang="en-GB" sz="2400"/>
          </a:p>
          <a:p>
            <a:pPr marL="0" indent="0">
              <a:buNone/>
            </a:pPr>
            <a:r>
              <a:rPr lang="en-GB" sz="2600">
                <a:solidFill>
                  <a:srgbClr val="990099"/>
                </a:solidFill>
              </a:rPr>
              <a:t>Please use the chat. </a:t>
            </a:r>
          </a:p>
        </p:txBody>
      </p:sp>
    </p:spTree>
    <p:extLst>
      <p:ext uri="{BB962C8B-B14F-4D97-AF65-F5344CB8AC3E}">
        <p14:creationId xmlns:p14="http://schemas.microsoft.com/office/powerpoint/2010/main" val="369071657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34B62CD-7FBD-5D65-9F2B-F5B6785445B0}"/>
              </a:ext>
            </a:extLst>
          </p:cNvPr>
          <p:cNvGraphicFramePr>
            <a:graphicFrameLocks noGrp="1"/>
          </p:cNvGraphicFramePr>
          <p:nvPr>
            <p:ph idx="1"/>
            <p:extLst>
              <p:ext uri="{D42A27DB-BD31-4B8C-83A1-F6EECF244321}">
                <p14:modId xmlns:p14="http://schemas.microsoft.com/office/powerpoint/2010/main" val="3659999109"/>
              </p:ext>
            </p:extLst>
          </p:nvPr>
        </p:nvGraphicFramePr>
        <p:xfrm>
          <a:off x="560512" y="1284359"/>
          <a:ext cx="8915400" cy="5032642"/>
        </p:xfrm>
        <a:graphic>
          <a:graphicData uri="http://schemas.openxmlformats.org/drawingml/2006/table">
            <a:tbl>
              <a:tblPr firstRow="1" bandRow="1">
                <a:tableStyleId>{E8B1032C-EA38-4F05-BA0D-38AFFFC7BED3}</a:tableStyleId>
              </a:tblPr>
              <a:tblGrid>
                <a:gridCol w="2928640">
                  <a:extLst>
                    <a:ext uri="{9D8B030D-6E8A-4147-A177-3AD203B41FA5}">
                      <a16:colId xmlns:a16="http://schemas.microsoft.com/office/drawing/2014/main" val="3016479655"/>
                    </a:ext>
                  </a:extLst>
                </a:gridCol>
                <a:gridCol w="5986760">
                  <a:extLst>
                    <a:ext uri="{9D8B030D-6E8A-4147-A177-3AD203B41FA5}">
                      <a16:colId xmlns:a16="http://schemas.microsoft.com/office/drawing/2014/main" val="1561511815"/>
                    </a:ext>
                  </a:extLst>
                </a:gridCol>
              </a:tblGrid>
              <a:tr h="760765">
                <a:tc>
                  <a: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0" lang="en-GB" sz="2200" b="0" i="0" u="none" strike="noStrike" kern="0" cap="none" spc="0" normalizeH="0" baseline="0" noProof="0">
                          <a:ln>
                            <a:noFill/>
                          </a:ln>
                          <a:solidFill>
                            <a:srgbClr val="000000"/>
                          </a:solidFill>
                          <a:effectLst/>
                          <a:uLnTx/>
                          <a:uFillTx/>
                          <a:latin typeface="+mn-lt"/>
                          <a:ea typeface="+mn-ea"/>
                        </a:rPr>
                        <a:t>Lead by example</a:t>
                      </a:r>
                    </a:p>
                  </a:txBody>
                  <a:tcPr/>
                </a:tc>
                <a:tc>
                  <a:txBody>
                    <a:bodyPr/>
                    <a:lstStyle/>
                    <a:p>
                      <a:r>
                        <a:rPr kumimoji="0" lang="en-US" sz="2000" b="0" i="1" u="none" strike="noStrike" kern="0" cap="none" spc="0" normalizeH="0" baseline="0" noProof="0">
                          <a:ln>
                            <a:noFill/>
                          </a:ln>
                          <a:solidFill>
                            <a:srgbClr val="990099"/>
                          </a:solidFill>
                          <a:effectLst/>
                          <a:uLnTx/>
                          <a:uFillTx/>
                          <a:latin typeface="Arial" panose="020B0604020202020204" pitchFamily="34" charset="0"/>
                          <a:ea typeface="Arial Unicode MS"/>
                          <a:cs typeface="Times New Roman" panose="02020603050405020304" pitchFamily="18" charset="0"/>
                        </a:rPr>
                        <a:t>How do you foster a climate which encourages accountability and promotes high standards of member and officer </a:t>
                      </a:r>
                      <a:r>
                        <a:rPr kumimoji="0" lang="en-US" sz="2000" b="0" i="1" u="none" strike="noStrike" kern="0" cap="none" spc="0" normalizeH="0" baseline="0" noProof="0" err="1">
                          <a:ln>
                            <a:noFill/>
                          </a:ln>
                          <a:solidFill>
                            <a:srgbClr val="990099"/>
                          </a:solidFill>
                          <a:effectLst/>
                          <a:uLnTx/>
                          <a:uFillTx/>
                          <a:latin typeface="Arial" panose="020B0604020202020204" pitchFamily="34" charset="0"/>
                          <a:ea typeface="Arial Unicode MS"/>
                          <a:cs typeface="Times New Roman" panose="02020603050405020304" pitchFamily="18" charset="0"/>
                        </a:rPr>
                        <a:t>behaviour</a:t>
                      </a:r>
                      <a:r>
                        <a:rPr kumimoji="0" lang="en-US" sz="2000" b="0" i="1" u="none" strike="noStrike" kern="0" cap="none" spc="0" normalizeH="0" baseline="0" noProof="0">
                          <a:ln>
                            <a:noFill/>
                          </a:ln>
                          <a:solidFill>
                            <a:srgbClr val="990099"/>
                          </a:solidFill>
                          <a:effectLst/>
                          <a:uLnTx/>
                          <a:uFillTx/>
                          <a:latin typeface="Arial" panose="020B0604020202020204" pitchFamily="34" charset="0"/>
                          <a:ea typeface="Arial Unicode MS"/>
                          <a:cs typeface="Times New Roman" panose="02020603050405020304" pitchFamily="18" charset="0"/>
                        </a:rPr>
                        <a:t>?</a:t>
                      </a:r>
                      <a:endParaRPr lang="en-GB" i="1"/>
                    </a:p>
                  </a:txBody>
                  <a:tcPr/>
                </a:tc>
                <a:extLst>
                  <a:ext uri="{0D108BD9-81ED-4DB2-BD59-A6C34878D82A}">
                    <a16:rowId xmlns:a16="http://schemas.microsoft.com/office/drawing/2014/main" val="379744858"/>
                  </a:ext>
                </a:extLst>
              </a:tr>
              <a:tr h="947189">
                <a:tc>
                  <a: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startAt="2"/>
                        <a:tabLst/>
                        <a:defRPr/>
                      </a:pPr>
                      <a:r>
                        <a:rPr kumimoji="0" lang="en-GB" sz="2200" b="0" i="0" u="none" strike="noStrike" kern="0" cap="none" spc="0" normalizeH="0" baseline="0" noProof="0">
                          <a:ln>
                            <a:noFill/>
                          </a:ln>
                          <a:solidFill>
                            <a:srgbClr val="000000"/>
                          </a:solidFill>
                          <a:effectLst/>
                          <a:uLnTx/>
                          <a:uFillTx/>
                          <a:latin typeface="+mn-lt"/>
                          <a:ea typeface="+mn-ea"/>
                        </a:rPr>
                        <a:t>Be publicly accountable</a:t>
                      </a: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2000" b="0" i="1" u="none" strike="noStrike" kern="0" cap="none" spc="0" normalizeH="0" baseline="0" noProof="0">
                          <a:ln>
                            <a:noFill/>
                          </a:ln>
                          <a:solidFill>
                            <a:srgbClr val="990099"/>
                          </a:solidFill>
                          <a:effectLst/>
                          <a:uLnTx/>
                          <a:uFillTx/>
                          <a:latin typeface="+mn-lt"/>
                          <a:ea typeface="+mn-ea"/>
                        </a:rPr>
                        <a:t>Are there opportunities for members of the public to ask questions at council meetings?</a:t>
                      </a:r>
                      <a:endParaRPr kumimoji="0" lang="en-GB" sz="3200" b="0" i="1" u="none" strike="noStrike" kern="0" cap="none" spc="0" normalizeH="0" baseline="0" noProof="0">
                        <a:ln>
                          <a:noFill/>
                        </a:ln>
                        <a:solidFill>
                          <a:srgbClr val="990099"/>
                        </a:solidFill>
                        <a:effectLst/>
                        <a:uLnTx/>
                        <a:uFillTx/>
                        <a:latin typeface="+mn-lt"/>
                        <a:ea typeface="+mn-ea"/>
                      </a:endParaRPr>
                    </a:p>
                    <a:p>
                      <a:endParaRPr lang="en-GB" i="1"/>
                    </a:p>
                  </a:txBody>
                  <a:tcPr/>
                </a:tc>
                <a:extLst>
                  <a:ext uri="{0D108BD9-81ED-4DB2-BD59-A6C34878D82A}">
                    <a16:rowId xmlns:a16="http://schemas.microsoft.com/office/drawing/2014/main" val="2883549753"/>
                  </a:ext>
                </a:extLst>
              </a:tr>
              <a:tr h="622164">
                <a:tc>
                  <a: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startAt="3"/>
                        <a:tabLst/>
                        <a:defRPr/>
                      </a:pPr>
                      <a:r>
                        <a:rPr kumimoji="0" lang="en-GB" sz="2200" b="0" i="0" u="none" strike="noStrike" kern="0" cap="none" spc="0" normalizeH="0" baseline="0" noProof="0">
                          <a:ln>
                            <a:noFill/>
                          </a:ln>
                          <a:solidFill>
                            <a:srgbClr val="000000"/>
                          </a:solidFill>
                          <a:effectLst/>
                          <a:uLnTx/>
                          <a:uFillTx/>
                          <a:latin typeface="+mn-lt"/>
                          <a:ea typeface="+mn-ea"/>
                        </a:rPr>
                        <a:t>Be self-aware</a:t>
                      </a: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2000" b="0" i="1" u="none" strike="noStrike" kern="0" cap="none" spc="0" normalizeH="0" baseline="0" noProof="0">
                          <a:ln>
                            <a:noFill/>
                          </a:ln>
                          <a:solidFill>
                            <a:srgbClr val="990099"/>
                          </a:solidFill>
                          <a:effectLst/>
                          <a:uLnTx/>
                          <a:uFillTx/>
                          <a:latin typeface="+mn-lt"/>
                          <a:ea typeface="+mn-ea"/>
                        </a:rPr>
                        <a:t>Do you use the council’s annual governance statement as an opportunity for honest reflection?</a:t>
                      </a:r>
                    </a:p>
                  </a:txBody>
                  <a:tcPr/>
                </a:tc>
                <a:extLst>
                  <a:ext uri="{0D108BD9-81ED-4DB2-BD59-A6C34878D82A}">
                    <a16:rowId xmlns:a16="http://schemas.microsoft.com/office/drawing/2014/main" val="1007943964"/>
                  </a:ext>
                </a:extLst>
              </a:tr>
              <a:tr h="1175201">
                <a:tc>
                  <a: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startAt="4"/>
                        <a:tabLst/>
                        <a:defRPr/>
                      </a:pPr>
                      <a:r>
                        <a:rPr kumimoji="0" lang="en-GB" sz="2200" b="0" i="0" u="none" strike="noStrike" kern="0" cap="none" spc="0" normalizeH="0" baseline="0" noProof="0">
                          <a:ln>
                            <a:noFill/>
                          </a:ln>
                          <a:solidFill>
                            <a:srgbClr val="000000"/>
                          </a:solidFill>
                          <a:effectLst/>
                          <a:uLnTx/>
                          <a:uFillTx/>
                          <a:latin typeface="+mn-lt"/>
                          <a:ea typeface="+mn-ea"/>
                        </a:rPr>
                        <a:t>Leading a learning organisation</a:t>
                      </a:r>
                    </a:p>
                  </a:txBody>
                  <a:tcPr/>
                </a:tc>
                <a:tc>
                  <a:txBody>
                    <a:bodyPr/>
                    <a:lstStyle/>
                    <a:p>
                      <a:r>
                        <a:rPr kumimoji="0" lang="en-GB" sz="2000" b="0" i="1" u="none" strike="noStrike" kern="0" cap="none" spc="0" normalizeH="0" baseline="0" noProof="0">
                          <a:ln>
                            <a:noFill/>
                          </a:ln>
                          <a:solidFill>
                            <a:srgbClr val="990099"/>
                          </a:solidFill>
                          <a:effectLst/>
                          <a:uLnTx/>
                          <a:uFillTx/>
                          <a:latin typeface="+mn-lt"/>
                          <a:ea typeface="+mn-ea"/>
                        </a:rPr>
                        <a:t>Are the council’s whistleblowing channels effective?</a:t>
                      </a:r>
                      <a:endParaRPr lang="en-GB" i="1"/>
                    </a:p>
                  </a:txBody>
                  <a:tcPr/>
                </a:tc>
                <a:extLst>
                  <a:ext uri="{0D108BD9-81ED-4DB2-BD59-A6C34878D82A}">
                    <a16:rowId xmlns:a16="http://schemas.microsoft.com/office/drawing/2014/main" val="1445417657"/>
                  </a:ext>
                </a:extLst>
              </a:tr>
              <a:tr h="1175201">
                <a:tc>
                  <a: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startAt="5"/>
                        <a:tabLst/>
                        <a:defRPr/>
                      </a:pPr>
                      <a:r>
                        <a:rPr kumimoji="0" lang="en-GB" sz="2200" b="0" i="0" u="none" strike="noStrike" kern="0" cap="none" spc="0" normalizeH="0" baseline="0" noProof="0">
                          <a:ln>
                            <a:noFill/>
                          </a:ln>
                          <a:solidFill>
                            <a:srgbClr val="000000"/>
                          </a:solidFill>
                          <a:effectLst/>
                          <a:uLnTx/>
                          <a:uFillTx/>
                          <a:latin typeface="+mn-lt"/>
                          <a:ea typeface="+mn-ea"/>
                        </a:rPr>
                        <a:t>Know &amp; manage your risks</a:t>
                      </a: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2000" b="0" i="1" u="none" strike="noStrike" kern="0" cap="none" spc="0" normalizeH="0" baseline="0" noProof="0">
                          <a:ln>
                            <a:noFill/>
                          </a:ln>
                          <a:solidFill>
                            <a:srgbClr val="990099"/>
                          </a:solidFill>
                          <a:effectLst/>
                          <a:uLnTx/>
                          <a:uFillTx/>
                          <a:latin typeface="+mn-lt"/>
                          <a:ea typeface="+mn-ea"/>
                        </a:rPr>
                        <a:t>Do you know what are the biggest risks your communities face? And the biggest risks to the council?</a:t>
                      </a:r>
                      <a:endParaRPr lang="en-GB" i="1"/>
                    </a:p>
                  </a:txBody>
                  <a:tcPr/>
                </a:tc>
                <a:extLst>
                  <a:ext uri="{0D108BD9-81ED-4DB2-BD59-A6C34878D82A}">
                    <a16:rowId xmlns:a16="http://schemas.microsoft.com/office/drawing/2014/main" val="1945743657"/>
                  </a:ext>
                </a:extLst>
              </a:tr>
            </a:tbl>
          </a:graphicData>
        </a:graphic>
      </p:graphicFrame>
      <p:sp>
        <p:nvSpPr>
          <p:cNvPr id="5" name="Title 1">
            <a:extLst>
              <a:ext uri="{FF2B5EF4-FFF2-40B4-BE49-F238E27FC236}">
                <a16:creationId xmlns:a16="http://schemas.microsoft.com/office/drawing/2014/main" id="{7C6FB359-CBEF-1969-3EA2-695C9E7BAC91}"/>
              </a:ext>
            </a:extLst>
          </p:cNvPr>
          <p:cNvSpPr>
            <a:spLocks noGrp="1"/>
          </p:cNvSpPr>
          <p:nvPr>
            <p:ph type="title"/>
          </p:nvPr>
        </p:nvSpPr>
        <p:spPr>
          <a:xfrm>
            <a:off x="1568624" y="404664"/>
            <a:ext cx="8915400" cy="576263"/>
          </a:xfrm>
        </p:spPr>
        <p:txBody>
          <a:bodyPr/>
          <a:lstStyle/>
          <a:p>
            <a:r>
              <a:rPr lang="en-GB" sz="2800"/>
              <a:t>Leadership Roles 1:</a:t>
            </a:r>
            <a:br>
              <a:rPr lang="en-GB" sz="2800"/>
            </a:br>
            <a:r>
              <a:rPr lang="en-GB" sz="2800"/>
              <a:t>Council Leader / Elected Mayor</a:t>
            </a:r>
          </a:p>
        </p:txBody>
      </p:sp>
      <p:sp>
        <p:nvSpPr>
          <p:cNvPr id="7" name="TextBox 6">
            <a:extLst>
              <a:ext uri="{FF2B5EF4-FFF2-40B4-BE49-F238E27FC236}">
                <a16:creationId xmlns:a16="http://schemas.microsoft.com/office/drawing/2014/main" id="{B5EF7238-F2AC-8C98-6AD5-D860F1167385}"/>
              </a:ext>
            </a:extLst>
          </p:cNvPr>
          <p:cNvSpPr txBox="1"/>
          <p:nvPr/>
        </p:nvSpPr>
        <p:spPr>
          <a:xfrm>
            <a:off x="416496" y="6420378"/>
            <a:ext cx="9336634" cy="400110"/>
          </a:xfrm>
          <a:prstGeom prst="rect">
            <a:avLst/>
          </a:prstGeom>
          <a:noFill/>
        </p:spPr>
        <p:txBody>
          <a:bodyPr wrap="square" lIns="91440" tIns="45720" rIns="91440" bIns="45720" anchor="t">
            <a:spAutoFit/>
          </a:bodyPr>
          <a:lstStyle/>
          <a:p>
            <a:pPr>
              <a:spcBef>
                <a:spcPct val="20000"/>
              </a:spcBef>
              <a:defRPr/>
            </a:pPr>
            <a:r>
              <a:rPr lang="en-GB" sz="2000" b="0" kern="0">
                <a:solidFill>
                  <a:srgbClr val="000000"/>
                </a:solidFill>
                <a:latin typeface="Arial"/>
                <a:ea typeface="ＭＳ Ｐゴシック"/>
              </a:rPr>
              <a:t>Coming soon: </a:t>
            </a:r>
            <a:r>
              <a:rPr lang="en-GB" sz="2000" b="0" kern="0">
                <a:solidFill>
                  <a:srgbClr val="000000"/>
                </a:solidFill>
                <a:latin typeface="Arial"/>
                <a:ea typeface="ＭＳ Ｐゴシック"/>
                <a:hlinkClick r:id="rId2"/>
              </a:rPr>
              <a:t>Leader’s guide: Leading good governance and assurance</a:t>
            </a:r>
            <a:r>
              <a:rPr lang="en-GB" sz="2000" b="0" kern="0">
                <a:solidFill>
                  <a:srgbClr val="000000"/>
                </a:solidFill>
                <a:latin typeface="Arial"/>
                <a:ea typeface="ＭＳ Ｐゴシック"/>
              </a:rPr>
              <a:t> </a:t>
            </a:r>
            <a:endParaRPr lang="en-GB" sz="2000" b="0" kern="0">
              <a:cs typeface="Arial"/>
            </a:endParaRPr>
          </a:p>
        </p:txBody>
      </p:sp>
    </p:spTree>
    <p:extLst>
      <p:ext uri="{BB962C8B-B14F-4D97-AF65-F5344CB8AC3E}">
        <p14:creationId xmlns:p14="http://schemas.microsoft.com/office/powerpoint/2010/main" val="4278815904"/>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2FBCA5-8399-D37A-EEB3-9DE2C270CF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05E230-FFCA-DE2D-25D6-77820E91C975}"/>
              </a:ext>
            </a:extLst>
          </p:cNvPr>
          <p:cNvSpPr>
            <a:spLocks noGrp="1"/>
          </p:cNvSpPr>
          <p:nvPr>
            <p:ph type="title"/>
          </p:nvPr>
        </p:nvSpPr>
        <p:spPr>
          <a:xfrm>
            <a:off x="2000672" y="443705"/>
            <a:ext cx="6048672" cy="576263"/>
          </a:xfrm>
        </p:spPr>
        <p:txBody>
          <a:bodyPr/>
          <a:lstStyle/>
          <a:p>
            <a:r>
              <a:rPr lang="en-GB"/>
              <a:t>Leadership Roles 2 </a:t>
            </a:r>
          </a:p>
        </p:txBody>
      </p:sp>
      <p:sp>
        <p:nvSpPr>
          <p:cNvPr id="3" name="Content Placeholder 2">
            <a:extLst>
              <a:ext uri="{FF2B5EF4-FFF2-40B4-BE49-F238E27FC236}">
                <a16:creationId xmlns:a16="http://schemas.microsoft.com/office/drawing/2014/main" id="{91615D0F-8322-B2B9-A4C7-9CE1FDF9375F}"/>
              </a:ext>
            </a:extLst>
          </p:cNvPr>
          <p:cNvSpPr>
            <a:spLocks noGrp="1"/>
          </p:cNvSpPr>
          <p:nvPr>
            <p:ph sz="half" idx="1"/>
          </p:nvPr>
        </p:nvSpPr>
        <p:spPr>
          <a:xfrm>
            <a:off x="584200" y="1600200"/>
            <a:ext cx="3864744" cy="4525963"/>
          </a:xfrm>
        </p:spPr>
        <p:txBody>
          <a:bodyPr/>
          <a:lstStyle/>
          <a:p>
            <a:pPr marL="0" indent="0">
              <a:buNone/>
            </a:pPr>
            <a:r>
              <a:rPr lang="en-GB" b="1"/>
              <a:t>Overview &amp; Scrutiny</a:t>
            </a:r>
          </a:p>
          <a:p>
            <a:r>
              <a:rPr lang="en-GB" sz="2000"/>
              <a:t>Holds the executive /  committee chairs to account</a:t>
            </a:r>
          </a:p>
          <a:p>
            <a:r>
              <a:rPr lang="en-GB" sz="2000"/>
              <a:t>Contributes to policy development</a:t>
            </a:r>
          </a:p>
          <a:p>
            <a:r>
              <a:rPr lang="en-GB" sz="2000"/>
              <a:t>Reviews policy implementation</a:t>
            </a:r>
          </a:p>
          <a:p>
            <a:r>
              <a:rPr lang="en-GB" sz="2000"/>
              <a:t>Scrutinises the work of external partners, arms length bodies</a:t>
            </a:r>
          </a:p>
          <a:p>
            <a:r>
              <a:rPr lang="en-GB" sz="2000"/>
              <a:t>Reviews performance data</a:t>
            </a:r>
          </a:p>
          <a:p>
            <a:r>
              <a:rPr lang="en-GB" sz="2000"/>
              <a:t>Undertakes budget scrutiny</a:t>
            </a:r>
          </a:p>
          <a:p>
            <a:endParaRPr lang="en-GB" b="1"/>
          </a:p>
        </p:txBody>
      </p:sp>
      <p:sp>
        <p:nvSpPr>
          <p:cNvPr id="4" name="Content Placeholder 3">
            <a:extLst>
              <a:ext uri="{FF2B5EF4-FFF2-40B4-BE49-F238E27FC236}">
                <a16:creationId xmlns:a16="http://schemas.microsoft.com/office/drawing/2014/main" id="{8AE6A121-574C-528F-D2BC-1C18B03EF46B}"/>
              </a:ext>
            </a:extLst>
          </p:cNvPr>
          <p:cNvSpPr>
            <a:spLocks noGrp="1"/>
          </p:cNvSpPr>
          <p:nvPr>
            <p:ph sz="half" idx="2"/>
          </p:nvPr>
        </p:nvSpPr>
        <p:spPr>
          <a:xfrm>
            <a:off x="4736976" y="1600200"/>
            <a:ext cx="4762624" cy="4525963"/>
          </a:xfrm>
        </p:spPr>
        <p:txBody>
          <a:bodyPr/>
          <a:lstStyle/>
          <a:p>
            <a:pPr marL="0" indent="0">
              <a:buNone/>
            </a:pPr>
            <a:r>
              <a:rPr lang="en-GB" b="1"/>
              <a:t>Audit</a:t>
            </a:r>
          </a:p>
          <a:p>
            <a:pPr algn="l">
              <a:buFont typeface="Arial" panose="020B0604020202020204" pitchFamily="34" charset="0"/>
              <a:buChar char="•"/>
            </a:pPr>
            <a:r>
              <a:rPr lang="en-GB" sz="2000">
                <a:solidFill>
                  <a:srgbClr val="464B51"/>
                </a:solidFill>
                <a:latin typeface="Arial" panose="020B0604020202020204" pitchFamily="34" charset="0"/>
              </a:rPr>
              <a:t>M</a:t>
            </a:r>
            <a:r>
              <a:rPr lang="en-GB" sz="2000" b="0" i="0">
                <a:solidFill>
                  <a:srgbClr val="464B51"/>
                </a:solidFill>
                <a:effectLst/>
                <a:latin typeface="Arial" panose="020B0604020202020204" pitchFamily="34" charset="0"/>
              </a:rPr>
              <a:t>onitors the effectiveness of the authority’s internal controls, risk management and financial reporting</a:t>
            </a:r>
          </a:p>
          <a:p>
            <a:pPr algn="l">
              <a:buFont typeface="Arial" panose="020B0604020202020204" pitchFamily="34" charset="0"/>
              <a:buChar char="•"/>
            </a:pPr>
            <a:r>
              <a:rPr lang="en-GB" sz="2000">
                <a:solidFill>
                  <a:srgbClr val="464B51"/>
                </a:solidFill>
                <a:latin typeface="Arial" panose="020B0604020202020204" pitchFamily="34" charset="0"/>
              </a:rPr>
              <a:t>Holds internal &amp; external audit to account</a:t>
            </a:r>
            <a:endParaRPr lang="en-GB" sz="2000" b="0" i="0">
              <a:solidFill>
                <a:srgbClr val="464B51"/>
              </a:solidFill>
              <a:effectLst/>
              <a:latin typeface="Arial" panose="020B0604020202020204" pitchFamily="34" charset="0"/>
            </a:endParaRPr>
          </a:p>
          <a:p>
            <a:pPr algn="l">
              <a:buFont typeface="Arial" panose="020B0604020202020204" pitchFamily="34" charset="0"/>
              <a:buChar char="•"/>
            </a:pPr>
            <a:r>
              <a:rPr lang="en-GB" sz="2000" b="0" i="0">
                <a:solidFill>
                  <a:srgbClr val="464B51"/>
                </a:solidFill>
                <a:effectLst/>
                <a:latin typeface="Arial" panose="020B0604020202020204" pitchFamily="34" charset="0"/>
              </a:rPr>
              <a:t>Approves the internal audit plan and oversees its implementation</a:t>
            </a:r>
          </a:p>
          <a:p>
            <a:pPr algn="l">
              <a:buFont typeface="Arial" panose="020B0604020202020204" pitchFamily="34" charset="0"/>
              <a:buChar char="•"/>
            </a:pPr>
            <a:r>
              <a:rPr lang="en-GB" sz="2000">
                <a:solidFill>
                  <a:srgbClr val="464B51"/>
                </a:solidFill>
                <a:latin typeface="Arial" panose="020B0604020202020204" pitchFamily="34" charset="0"/>
              </a:rPr>
              <a:t>R</a:t>
            </a:r>
            <a:r>
              <a:rPr lang="en-GB" sz="2000" b="0" i="0">
                <a:solidFill>
                  <a:srgbClr val="464B51"/>
                </a:solidFill>
                <a:effectLst/>
                <a:latin typeface="Arial" panose="020B0604020202020204" pitchFamily="34" charset="0"/>
              </a:rPr>
              <a:t>eviews internal and external audit reports and opinions </a:t>
            </a:r>
          </a:p>
          <a:p>
            <a:pPr algn="l">
              <a:buFont typeface="Arial" panose="020B0604020202020204" pitchFamily="34" charset="0"/>
              <a:buChar char="•"/>
            </a:pPr>
            <a:r>
              <a:rPr lang="en-GB" sz="2000">
                <a:solidFill>
                  <a:srgbClr val="464B51"/>
                </a:solidFill>
                <a:latin typeface="Arial" panose="020B0604020202020204" pitchFamily="34" charset="0"/>
              </a:rPr>
              <a:t>H</a:t>
            </a:r>
            <a:r>
              <a:rPr lang="en-GB" sz="2000" b="0" i="0">
                <a:solidFill>
                  <a:srgbClr val="464B51"/>
                </a:solidFill>
                <a:effectLst/>
                <a:latin typeface="Arial" panose="020B0604020202020204" pitchFamily="34" charset="0"/>
              </a:rPr>
              <a:t>olds management to account in relation to the opinions of internal and external audit</a:t>
            </a:r>
            <a:endParaRPr lang="en-GB" b="1"/>
          </a:p>
        </p:txBody>
      </p:sp>
    </p:spTree>
    <p:extLst>
      <p:ext uri="{BB962C8B-B14F-4D97-AF65-F5344CB8AC3E}">
        <p14:creationId xmlns:p14="http://schemas.microsoft.com/office/powerpoint/2010/main" val="3057049751"/>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1CA1E-D212-56B1-254E-4C89A520AD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4E9121-09F4-CEFB-7B2E-3EA347A9252F}"/>
              </a:ext>
            </a:extLst>
          </p:cNvPr>
          <p:cNvSpPr>
            <a:spLocks noGrp="1"/>
          </p:cNvSpPr>
          <p:nvPr>
            <p:ph type="title"/>
          </p:nvPr>
        </p:nvSpPr>
        <p:spPr>
          <a:xfrm>
            <a:off x="488504" y="1124744"/>
            <a:ext cx="4872856" cy="576263"/>
          </a:xfrm>
        </p:spPr>
        <p:txBody>
          <a:bodyPr/>
          <a:lstStyle/>
          <a:p>
            <a:r>
              <a:rPr lang="en-GB"/>
              <a:t>Leadership Roles 3</a:t>
            </a:r>
          </a:p>
        </p:txBody>
      </p:sp>
      <p:sp>
        <p:nvSpPr>
          <p:cNvPr id="3" name="Content Placeholder 2">
            <a:extLst>
              <a:ext uri="{FF2B5EF4-FFF2-40B4-BE49-F238E27FC236}">
                <a16:creationId xmlns:a16="http://schemas.microsoft.com/office/drawing/2014/main" id="{8DF82CD4-7220-D393-A407-D89CACFEB040}"/>
              </a:ext>
            </a:extLst>
          </p:cNvPr>
          <p:cNvSpPr>
            <a:spLocks noGrp="1"/>
          </p:cNvSpPr>
          <p:nvPr>
            <p:ph idx="1"/>
          </p:nvPr>
        </p:nvSpPr>
        <p:spPr>
          <a:xfrm>
            <a:off x="584200" y="1772816"/>
            <a:ext cx="5016872" cy="4569520"/>
          </a:xfrm>
        </p:spPr>
        <p:txBody>
          <a:bodyPr/>
          <a:lstStyle/>
          <a:p>
            <a:pPr marL="0" indent="0">
              <a:buNone/>
            </a:pPr>
            <a:r>
              <a:rPr lang="en-GB" b="1"/>
              <a:t>Opposition</a:t>
            </a:r>
          </a:p>
          <a:p>
            <a:r>
              <a:rPr lang="en-GB" sz="2000"/>
              <a:t>Uphold high standards of member behaviour</a:t>
            </a:r>
          </a:p>
          <a:p>
            <a:r>
              <a:rPr lang="en-GB" sz="2000"/>
              <a:t>Holding ruling group/s to account</a:t>
            </a:r>
          </a:p>
          <a:p>
            <a:r>
              <a:rPr lang="en-GB" sz="2000"/>
              <a:t>Develop alternative policies &amp; options</a:t>
            </a:r>
          </a:p>
          <a:p>
            <a:r>
              <a:rPr lang="en-GB" sz="2000"/>
              <a:t>Ensure the needs of the areas they represent are reflected in council policies &amp; services</a:t>
            </a:r>
          </a:p>
          <a:p>
            <a:r>
              <a:rPr lang="en-GB" sz="2000"/>
              <a:t>Pursue assurance on sound finances, good performance management &amp; robust risk management</a:t>
            </a:r>
          </a:p>
          <a:p>
            <a:r>
              <a:rPr lang="en-GB" sz="2000"/>
              <a:t>Supporting good governance &amp; assurance</a:t>
            </a:r>
          </a:p>
          <a:p>
            <a:endParaRPr lang="en-GB" sz="2000"/>
          </a:p>
        </p:txBody>
      </p:sp>
      <p:sp>
        <p:nvSpPr>
          <p:cNvPr id="6" name="TextBox 5">
            <a:extLst>
              <a:ext uri="{FF2B5EF4-FFF2-40B4-BE49-F238E27FC236}">
                <a16:creationId xmlns:a16="http://schemas.microsoft.com/office/drawing/2014/main" id="{22EDF60D-6D08-6D0B-F167-10AB14D54107}"/>
              </a:ext>
            </a:extLst>
          </p:cNvPr>
          <p:cNvSpPr txBox="1"/>
          <p:nvPr/>
        </p:nvSpPr>
        <p:spPr>
          <a:xfrm>
            <a:off x="6177136" y="637525"/>
            <a:ext cx="3240360" cy="2739211"/>
          </a:xfrm>
          <a:prstGeom prst="rect">
            <a:avLst/>
          </a:prstGeom>
          <a:solidFill>
            <a:srgbClr val="D4F8D8"/>
          </a:solidFill>
          <a:ln w="28575">
            <a:solidFill>
              <a:schemeClr val="tx1"/>
            </a:solid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a:ln>
                  <a:noFill/>
                </a:ln>
                <a:solidFill>
                  <a:srgbClr val="000000"/>
                </a:solidFill>
                <a:effectLst/>
                <a:uLnTx/>
                <a:uFillTx/>
                <a:latin typeface="Arial" charset="0"/>
                <a:ea typeface="ＭＳ Ｐゴシック" pitchFamily="34" charset="-128"/>
                <a:cs typeface="+mn-cs"/>
              </a:rPr>
              <a:t>Councillor</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a:ln>
                  <a:noFill/>
                </a:ln>
                <a:solidFill>
                  <a:srgbClr val="000000"/>
                </a:solidFill>
                <a:effectLst/>
                <a:uLnTx/>
                <a:uFillTx/>
                <a:latin typeface="Arial" charset="0"/>
                <a:ea typeface="ＭＳ Ｐゴシック" pitchFamily="34" charset="-128"/>
                <a:cs typeface="+mn-cs"/>
              </a:rPr>
              <a:t>Concerns</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0" b="1" i="0" u="none" strike="noStrike" kern="1200" cap="none" spc="0" normalizeH="0" baseline="0" noProof="0">
              <a:ln>
                <a:noFill/>
              </a:ln>
              <a:solidFill>
                <a:srgbClr val="000000"/>
              </a:solidFill>
              <a:effectLst/>
              <a:uLnTx/>
              <a:uFillTx/>
              <a:latin typeface="Arial" charset="0"/>
              <a:ea typeface="ＭＳ Ｐゴシック" pitchFamily="34" charset="-128"/>
              <a:cs typeface="+mn-cs"/>
            </a:endParaRPr>
          </a:p>
          <a:p>
            <a:pPr marR="0" lvl="0" algn="ctr" defTabSz="914400" rtl="0" eaLnBrk="1" fontAlgn="base" latinLnBrk="0" hangingPunct="1">
              <a:lnSpc>
                <a:spcPct val="100000"/>
              </a:lnSpc>
              <a:spcBef>
                <a:spcPct val="0"/>
              </a:spcBef>
              <a:spcAft>
                <a:spcPct val="0"/>
              </a:spcAft>
              <a:buClrTx/>
              <a:buSzTx/>
              <a:tabLst/>
              <a:defRPr/>
            </a:pPr>
            <a:r>
              <a:rPr kumimoji="0" lang="en-GB" sz="2000" b="0" i="0" u="none" strike="noStrike" kern="1200" cap="none" spc="0" normalizeH="0" baseline="0" noProof="0">
                <a:ln>
                  <a:noFill/>
                </a:ln>
                <a:solidFill>
                  <a:srgbClr val="000000"/>
                </a:solidFill>
                <a:effectLst/>
                <a:uLnTx/>
                <a:uFillTx/>
                <a:latin typeface="Arial" charset="0"/>
                <a:ea typeface="ＭＳ Ｐゴシック" pitchFamily="34" charset="-128"/>
                <a:cs typeface="+mn-cs"/>
              </a:rPr>
              <a:t>S</a:t>
            </a:r>
            <a:r>
              <a:rPr lang="en-GB" sz="2000" b="0">
                <a:solidFill>
                  <a:srgbClr val="000000"/>
                </a:solidFill>
              </a:rPr>
              <a:t>peak to the monitoring officer if you have governance or assurance concerns</a:t>
            </a:r>
            <a:endParaRPr kumimoji="0" lang="en-GB" sz="2000" b="0" i="0" u="none" strike="noStrike" kern="1200" cap="none" spc="0" normalizeH="0" baseline="0" noProof="0">
              <a:ln>
                <a:noFill/>
              </a:ln>
              <a:solidFill>
                <a:srgbClr val="000000"/>
              </a:solidFill>
              <a:effectLst/>
              <a:uLnTx/>
              <a:uFillTx/>
              <a:latin typeface="Arial" charset="0"/>
              <a:ea typeface="ＭＳ Ｐゴシック" pitchFamily="34" charset="-128"/>
              <a:cs typeface="+mn-cs"/>
            </a:endParaRPr>
          </a:p>
          <a:p>
            <a:pPr marL="342900" marR="0" lvl="0" indent="-3429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en-GB" sz="2400" b="1" i="0" u="none" strike="noStrike" kern="1200" cap="none" spc="0" normalizeH="0" baseline="0" noProof="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402474285"/>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5D2E0-86B9-6166-C12A-DAFE9A366A34}"/>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8144FE5-348D-3760-3585-67703A404D7C}"/>
              </a:ext>
            </a:extLst>
          </p:cNvPr>
          <p:cNvSpPr>
            <a:spLocks noGrp="1"/>
          </p:cNvSpPr>
          <p:nvPr>
            <p:ph sz="half" idx="2"/>
          </p:nvPr>
        </p:nvSpPr>
        <p:spPr>
          <a:xfrm>
            <a:off x="5666070" y="894949"/>
            <a:ext cx="3967452" cy="2030422"/>
          </a:xfrm>
          <a:solidFill>
            <a:srgbClr val="D4F8D8"/>
          </a:solidFill>
        </p:spPr>
        <p:txBody>
          <a:bodyPr/>
          <a:lstStyle/>
          <a:p>
            <a:pPr marL="0" marR="0" lvl="0" indent="0" algn="l" defTabSz="914400" rtl="0" eaLnBrk="1" fontAlgn="base" latinLnBrk="0" hangingPunct="1">
              <a:lnSpc>
                <a:spcPct val="100000"/>
              </a:lnSpc>
              <a:spcBef>
                <a:spcPct val="20000"/>
              </a:spcBef>
              <a:spcAft>
                <a:spcPct val="0"/>
              </a:spcAft>
              <a:buClrTx/>
              <a:buSzTx/>
              <a:buNone/>
              <a:tabLst/>
              <a:defRPr/>
            </a:pPr>
            <a:r>
              <a:rPr kumimoji="0" lang="en-GB" sz="2800" b="1" i="0" u="none" strike="noStrike" kern="0" cap="none" spc="0" normalizeH="0" baseline="0" noProof="0">
                <a:ln>
                  <a:noFill/>
                </a:ln>
                <a:solidFill>
                  <a:srgbClr val="800080"/>
                </a:solidFill>
                <a:effectLst/>
                <a:uLnTx/>
                <a:uFillTx/>
                <a:latin typeface="Arial"/>
                <a:ea typeface="ＭＳ Ｐゴシック"/>
              </a:rPr>
              <a:t>Wiltshire Council</a:t>
            </a:r>
          </a:p>
          <a:p>
            <a:pPr indent="-285750">
              <a:defRPr/>
            </a:pPr>
            <a:r>
              <a:rPr lang="en-GB" sz="1800">
                <a:solidFill>
                  <a:srgbClr val="000000"/>
                </a:solidFill>
                <a:latin typeface="Arial"/>
                <a:ea typeface="ＭＳ Ｐゴシック"/>
              </a:rPr>
              <a:t>Council lays emphasis on ensuring good governance and assurance of council owned companies</a:t>
            </a:r>
          </a:p>
          <a:p>
            <a:pPr marL="57150" indent="0">
              <a:buNone/>
              <a:defRPr/>
            </a:pPr>
            <a:r>
              <a:rPr lang="en-GB" sz="1800">
                <a:solidFill>
                  <a:srgbClr val="000000"/>
                </a:solidFill>
                <a:latin typeface="Arial"/>
                <a:ea typeface="ＭＳ Ｐゴシック"/>
                <a:hlinkClick r:id="rId2"/>
              </a:rPr>
              <a:t>Case study</a:t>
            </a:r>
            <a:endParaRPr lang="en-GB" sz="1800">
              <a:solidFill>
                <a:srgbClr val="000000"/>
              </a:solidFill>
              <a:latin typeface="Arial"/>
              <a:ea typeface="ＭＳ Ｐゴシック"/>
            </a:endParaRPr>
          </a:p>
        </p:txBody>
      </p:sp>
      <p:sp>
        <p:nvSpPr>
          <p:cNvPr id="9" name="Content Placeholder 3">
            <a:extLst>
              <a:ext uri="{FF2B5EF4-FFF2-40B4-BE49-F238E27FC236}">
                <a16:creationId xmlns:a16="http://schemas.microsoft.com/office/drawing/2014/main" id="{879E2E8C-09C3-4BC1-8ED2-B369F2565032}"/>
              </a:ext>
            </a:extLst>
          </p:cNvPr>
          <p:cNvSpPr txBox="1">
            <a:spLocks/>
          </p:cNvSpPr>
          <p:nvPr/>
        </p:nvSpPr>
        <p:spPr bwMode="auto">
          <a:xfrm>
            <a:off x="349109" y="1628801"/>
            <a:ext cx="4884271" cy="3924100"/>
          </a:xfrm>
          <a:prstGeom prst="rect">
            <a:avLst/>
          </a:prstGeom>
          <a:solidFill>
            <a:srgbClr val="FFCC99"/>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400">
                <a:solidFill>
                  <a:schemeClr val="tx1"/>
                </a:solidFill>
                <a:latin typeface="+mn-lt"/>
                <a:ea typeface="+mn-ea"/>
              </a:defRPr>
            </a:lvl2pPr>
            <a:lvl3pPr marL="1143000" indent="-228600" algn="l" rtl="0" eaLnBrk="1" fontAlgn="base" hangingPunct="1">
              <a:spcBef>
                <a:spcPct val="20000"/>
              </a:spcBef>
              <a:spcAft>
                <a:spcPct val="0"/>
              </a:spcAft>
              <a:buChar char="•"/>
              <a:defRPr sz="2000">
                <a:solidFill>
                  <a:schemeClr val="tx1"/>
                </a:solidFill>
                <a:latin typeface="+mn-lt"/>
                <a:ea typeface="+mn-ea"/>
              </a:defRPr>
            </a:lvl3pPr>
            <a:lvl4pPr marL="1600200" indent="-228600" algn="l" rtl="0" eaLnBrk="1" fontAlgn="base" hangingPunct="1">
              <a:spcBef>
                <a:spcPct val="20000"/>
              </a:spcBef>
              <a:spcAft>
                <a:spcPct val="0"/>
              </a:spcAft>
              <a:buChar char="–"/>
              <a:defRPr sz="1800">
                <a:solidFill>
                  <a:schemeClr val="tx1"/>
                </a:solidFill>
                <a:latin typeface="+mn-lt"/>
                <a:ea typeface="+mn-ea"/>
              </a:defRPr>
            </a:lvl4pPr>
            <a:lvl5pPr marL="2057400" indent="-228600" algn="l" rtl="0" eaLnBrk="1" fontAlgn="base" hangingPunct="1">
              <a:spcBef>
                <a:spcPct val="20000"/>
              </a:spcBef>
              <a:spcAft>
                <a:spcPct val="0"/>
              </a:spcAft>
              <a:buChar char="»"/>
              <a:defRPr sz="1800">
                <a:solidFill>
                  <a:schemeClr val="tx1"/>
                </a:solidFill>
                <a:latin typeface="+mn-lt"/>
                <a:ea typeface="+mn-ea"/>
              </a:defRPr>
            </a:lvl5pPr>
            <a:lvl6pPr marL="2514600" indent="-228600" algn="l" rtl="0" eaLnBrk="1" fontAlgn="base" hangingPunct="1">
              <a:spcBef>
                <a:spcPct val="20000"/>
              </a:spcBef>
              <a:spcAft>
                <a:spcPct val="0"/>
              </a:spcAft>
              <a:buChar char="»"/>
              <a:defRPr sz="1800">
                <a:solidFill>
                  <a:schemeClr val="tx1"/>
                </a:solidFill>
                <a:latin typeface="+mn-lt"/>
                <a:ea typeface="+mn-ea"/>
              </a:defRPr>
            </a:lvl6pPr>
            <a:lvl7pPr marL="2971800" indent="-228600" algn="l" rtl="0" eaLnBrk="1" fontAlgn="base" hangingPunct="1">
              <a:spcBef>
                <a:spcPct val="20000"/>
              </a:spcBef>
              <a:spcAft>
                <a:spcPct val="0"/>
              </a:spcAft>
              <a:buChar char="»"/>
              <a:defRPr sz="1800">
                <a:solidFill>
                  <a:schemeClr val="tx1"/>
                </a:solidFill>
                <a:latin typeface="+mn-lt"/>
                <a:ea typeface="+mn-ea"/>
              </a:defRPr>
            </a:lvl7pPr>
            <a:lvl8pPr marL="3429000" indent="-228600" algn="l" rtl="0" eaLnBrk="1" fontAlgn="base" hangingPunct="1">
              <a:spcBef>
                <a:spcPct val="20000"/>
              </a:spcBef>
              <a:spcAft>
                <a:spcPct val="0"/>
              </a:spcAft>
              <a:buChar char="»"/>
              <a:defRPr sz="1800">
                <a:solidFill>
                  <a:schemeClr val="tx1"/>
                </a:solidFill>
                <a:latin typeface="+mn-lt"/>
                <a:ea typeface="+mn-ea"/>
              </a:defRPr>
            </a:lvl8pPr>
            <a:lvl9pPr marL="3886200" indent="-228600" algn="l" rtl="0" eaLnBrk="1" fontAlgn="base" hangingPunct="1">
              <a:spcBef>
                <a:spcPct val="20000"/>
              </a:spcBef>
              <a:spcAft>
                <a:spcPct val="0"/>
              </a:spcAft>
              <a:buChar char="»"/>
              <a:defRPr sz="1800">
                <a:solidFill>
                  <a:schemeClr val="tx1"/>
                </a:solidFill>
                <a:latin typeface="+mn-lt"/>
                <a:ea typeface="+mn-ea"/>
              </a:defRPr>
            </a:lvl9pPr>
          </a:lstStyle>
          <a:p>
            <a:pPr marL="0" indent="0">
              <a:buNone/>
              <a:defRPr/>
            </a:pPr>
            <a:r>
              <a:rPr lang="en-GB" kern="0">
                <a:solidFill>
                  <a:srgbClr val="800080"/>
                </a:solidFill>
                <a:latin typeface="Arial"/>
                <a:ea typeface="ＭＳ Ｐゴシック"/>
                <a:cs typeface="Arial"/>
              </a:rPr>
              <a:t>North West </a:t>
            </a:r>
            <a:r>
              <a:rPr lang="en-GB" b="1" kern="0">
                <a:solidFill>
                  <a:srgbClr val="800080"/>
                </a:solidFill>
                <a:latin typeface="Arial"/>
                <a:ea typeface="ＭＳ Ｐゴシック"/>
                <a:cs typeface="Arial"/>
              </a:rPr>
              <a:t>Leicestershire</a:t>
            </a:r>
            <a:r>
              <a:rPr lang="en-GB" kern="0">
                <a:solidFill>
                  <a:srgbClr val="800080"/>
                </a:solidFill>
                <a:latin typeface="Arial"/>
                <a:ea typeface="ＭＳ Ｐゴシック"/>
                <a:cs typeface="Arial"/>
              </a:rPr>
              <a:t> District Council</a:t>
            </a:r>
            <a:endParaRPr lang="en-US"/>
          </a:p>
          <a:p>
            <a:pPr>
              <a:defRPr/>
            </a:pPr>
            <a:r>
              <a:rPr lang="en-GB" sz="1800" b="0" kern="0"/>
              <a:t>Cross-party working group leads annual review of the constitution</a:t>
            </a:r>
          </a:p>
          <a:p>
            <a:r>
              <a:rPr lang="en-GB" sz="1800" b="0" kern="0"/>
              <a:t>Scrutiny has an important role in performance management – encouragement of early involvement of scrutiny</a:t>
            </a:r>
          </a:p>
          <a:p>
            <a:r>
              <a:rPr lang="en-GB" sz="1800" b="0" kern="0"/>
              <a:t>Audit and Governance Committee undertakes ‘bitesize’ training in advance of each meeting</a:t>
            </a:r>
          </a:p>
          <a:p>
            <a:pPr marL="0" indent="0">
              <a:buNone/>
            </a:pPr>
            <a:r>
              <a:rPr lang="en-GB" sz="1800" b="0" kern="0">
                <a:hlinkClick r:id="rId3"/>
              </a:rPr>
              <a:t>Case study</a:t>
            </a:r>
            <a:endParaRPr lang="en-GB" sz="1800" b="0" kern="0"/>
          </a:p>
        </p:txBody>
      </p:sp>
      <p:pic>
        <p:nvPicPr>
          <p:cNvPr id="10" name="Picture 2" descr="Image result for good practice symbol free">
            <a:extLst>
              <a:ext uri="{FF2B5EF4-FFF2-40B4-BE49-F238E27FC236}">
                <a16:creationId xmlns:a16="http://schemas.microsoft.com/office/drawing/2014/main" id="{2F5ADEDE-CD23-45B1-E882-63A5DF2EA748}"/>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tretch>
            <a:fillRect/>
          </a:stretch>
        </p:blipFill>
        <p:spPr bwMode="auto">
          <a:xfrm>
            <a:off x="3080793" y="188640"/>
            <a:ext cx="1224135" cy="1224135"/>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3">
            <a:extLst>
              <a:ext uri="{FF2B5EF4-FFF2-40B4-BE49-F238E27FC236}">
                <a16:creationId xmlns:a16="http://schemas.microsoft.com/office/drawing/2014/main" id="{64323329-C425-ECD2-F66A-7109973EF644}"/>
              </a:ext>
            </a:extLst>
          </p:cNvPr>
          <p:cNvSpPr txBox="1">
            <a:spLocks/>
          </p:cNvSpPr>
          <p:nvPr/>
        </p:nvSpPr>
        <p:spPr bwMode="auto">
          <a:xfrm>
            <a:off x="5666070" y="3930791"/>
            <a:ext cx="3967452" cy="1800534"/>
          </a:xfrm>
          <a:prstGeom prst="rect">
            <a:avLst/>
          </a:prstGeom>
          <a:solidFill>
            <a:schemeClr val="accent6">
              <a:lumMod val="20000"/>
              <a:lumOff val="80000"/>
            </a:schemeClr>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400">
                <a:solidFill>
                  <a:schemeClr val="tx1"/>
                </a:solidFill>
                <a:latin typeface="+mn-lt"/>
                <a:ea typeface="+mn-ea"/>
              </a:defRPr>
            </a:lvl2pPr>
            <a:lvl3pPr marL="1143000" indent="-228600" algn="l" rtl="0" eaLnBrk="1" fontAlgn="base" hangingPunct="1">
              <a:spcBef>
                <a:spcPct val="20000"/>
              </a:spcBef>
              <a:spcAft>
                <a:spcPct val="0"/>
              </a:spcAft>
              <a:buChar char="•"/>
              <a:defRPr sz="2000">
                <a:solidFill>
                  <a:schemeClr val="tx1"/>
                </a:solidFill>
                <a:latin typeface="+mn-lt"/>
                <a:ea typeface="+mn-ea"/>
              </a:defRPr>
            </a:lvl3pPr>
            <a:lvl4pPr marL="1600200" indent="-228600" algn="l" rtl="0" eaLnBrk="1" fontAlgn="base" hangingPunct="1">
              <a:spcBef>
                <a:spcPct val="20000"/>
              </a:spcBef>
              <a:spcAft>
                <a:spcPct val="0"/>
              </a:spcAft>
              <a:buChar char="–"/>
              <a:defRPr sz="1800">
                <a:solidFill>
                  <a:schemeClr val="tx1"/>
                </a:solidFill>
                <a:latin typeface="+mn-lt"/>
                <a:ea typeface="+mn-ea"/>
              </a:defRPr>
            </a:lvl4pPr>
            <a:lvl5pPr marL="2057400" indent="-228600" algn="l" rtl="0" eaLnBrk="1" fontAlgn="base" hangingPunct="1">
              <a:spcBef>
                <a:spcPct val="20000"/>
              </a:spcBef>
              <a:spcAft>
                <a:spcPct val="0"/>
              </a:spcAft>
              <a:buChar char="»"/>
              <a:defRPr sz="1800">
                <a:solidFill>
                  <a:schemeClr val="tx1"/>
                </a:solidFill>
                <a:latin typeface="+mn-lt"/>
                <a:ea typeface="+mn-ea"/>
              </a:defRPr>
            </a:lvl5pPr>
            <a:lvl6pPr marL="2514600" indent="-228600" algn="l" rtl="0" eaLnBrk="1" fontAlgn="base" hangingPunct="1">
              <a:spcBef>
                <a:spcPct val="20000"/>
              </a:spcBef>
              <a:spcAft>
                <a:spcPct val="0"/>
              </a:spcAft>
              <a:buChar char="»"/>
              <a:defRPr sz="1800">
                <a:solidFill>
                  <a:schemeClr val="tx1"/>
                </a:solidFill>
                <a:latin typeface="+mn-lt"/>
                <a:ea typeface="+mn-ea"/>
              </a:defRPr>
            </a:lvl6pPr>
            <a:lvl7pPr marL="2971800" indent="-228600" algn="l" rtl="0" eaLnBrk="1" fontAlgn="base" hangingPunct="1">
              <a:spcBef>
                <a:spcPct val="20000"/>
              </a:spcBef>
              <a:spcAft>
                <a:spcPct val="0"/>
              </a:spcAft>
              <a:buChar char="»"/>
              <a:defRPr sz="1800">
                <a:solidFill>
                  <a:schemeClr val="tx1"/>
                </a:solidFill>
                <a:latin typeface="+mn-lt"/>
                <a:ea typeface="+mn-ea"/>
              </a:defRPr>
            </a:lvl7pPr>
            <a:lvl8pPr marL="3429000" indent="-228600" algn="l" rtl="0" eaLnBrk="1" fontAlgn="base" hangingPunct="1">
              <a:spcBef>
                <a:spcPct val="20000"/>
              </a:spcBef>
              <a:spcAft>
                <a:spcPct val="0"/>
              </a:spcAft>
              <a:buChar char="»"/>
              <a:defRPr sz="1800">
                <a:solidFill>
                  <a:schemeClr val="tx1"/>
                </a:solidFill>
                <a:latin typeface="+mn-lt"/>
                <a:ea typeface="+mn-ea"/>
              </a:defRPr>
            </a:lvl8pPr>
            <a:lvl9pPr marL="3886200" indent="-228600" algn="l" rtl="0" eaLnBrk="1" fontAlgn="base" hangingPunct="1">
              <a:spcBef>
                <a:spcPct val="20000"/>
              </a:spcBef>
              <a:spcAft>
                <a:spcPct val="0"/>
              </a:spcAft>
              <a:buChar char="»"/>
              <a:defRPr sz="1800">
                <a:solidFill>
                  <a:schemeClr val="tx1"/>
                </a:solidFill>
                <a:latin typeface="+mn-lt"/>
                <a:ea typeface="+mn-ea"/>
              </a:defRPr>
            </a:lvl9pPr>
          </a:lstStyle>
          <a:p>
            <a:pPr marL="0" indent="0">
              <a:buFontTx/>
              <a:buNone/>
              <a:defRPr/>
            </a:pPr>
            <a:r>
              <a:rPr lang="en-GB" sz="2400" b="1" kern="0">
                <a:solidFill>
                  <a:srgbClr val="800080"/>
                </a:solidFill>
                <a:latin typeface="Arial"/>
                <a:ea typeface="ＭＳ Ｐゴシック"/>
              </a:rPr>
              <a:t>YOUR Good Practice Examples…</a:t>
            </a:r>
          </a:p>
          <a:p>
            <a:pPr marL="0" indent="0">
              <a:buFontTx/>
              <a:buNone/>
              <a:defRPr/>
            </a:pPr>
            <a:r>
              <a:rPr lang="en-GB" sz="2000" kern="0">
                <a:solidFill>
                  <a:srgbClr val="800080"/>
                </a:solidFill>
                <a:latin typeface="Arial"/>
                <a:ea typeface="ＭＳ Ｐゴシック"/>
              </a:rPr>
              <a:t>Please tell us about examples of good practice from your council – use the chat.</a:t>
            </a:r>
            <a:endParaRPr lang="en-GB" sz="2000" b="1" kern="0">
              <a:solidFill>
                <a:srgbClr val="800080"/>
              </a:solidFill>
              <a:latin typeface="Arial"/>
              <a:ea typeface="ＭＳ Ｐゴシック"/>
            </a:endParaRPr>
          </a:p>
        </p:txBody>
      </p:sp>
    </p:spTree>
    <p:extLst>
      <p:ext uri="{BB962C8B-B14F-4D97-AF65-F5344CB8AC3E}">
        <p14:creationId xmlns:p14="http://schemas.microsoft.com/office/powerpoint/2010/main" val="121455260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C51C8-D5B7-5B01-D8B4-840A9936392C}"/>
            </a:ext>
          </a:extLst>
        </p:cNvPr>
        <p:cNvGrpSpPr/>
        <p:nvPr/>
      </p:nvGrpSpPr>
      <p:grpSpPr>
        <a:xfrm>
          <a:off x="0" y="0"/>
          <a:ext cx="0" cy="0"/>
          <a:chOff x="0" y="0"/>
          <a:chExt cx="0" cy="0"/>
        </a:xfrm>
      </p:grpSpPr>
      <p:sp>
        <p:nvSpPr>
          <p:cNvPr id="35842" name="Title 1">
            <a:extLst>
              <a:ext uri="{FF2B5EF4-FFF2-40B4-BE49-F238E27FC236}">
                <a16:creationId xmlns:a16="http://schemas.microsoft.com/office/drawing/2014/main" id="{336C31A0-288A-F6CF-9BCD-88ECD4B2EF11}"/>
              </a:ext>
            </a:extLst>
          </p:cNvPr>
          <p:cNvSpPr>
            <a:spLocks noGrp="1"/>
          </p:cNvSpPr>
          <p:nvPr>
            <p:ph type="title"/>
          </p:nvPr>
        </p:nvSpPr>
        <p:spPr>
          <a:xfrm>
            <a:off x="495300" y="1124744"/>
            <a:ext cx="8915400" cy="648072"/>
          </a:xfrm>
        </p:spPr>
        <p:txBody>
          <a:bodyPr/>
          <a:lstStyle/>
          <a:p>
            <a:r>
              <a:rPr lang="en-GB" altLang="en-US"/>
              <a:t>Some questions for you…</a:t>
            </a:r>
          </a:p>
        </p:txBody>
      </p:sp>
      <p:sp>
        <p:nvSpPr>
          <p:cNvPr id="35843" name="Content Placeholder 2">
            <a:extLst>
              <a:ext uri="{FF2B5EF4-FFF2-40B4-BE49-F238E27FC236}">
                <a16:creationId xmlns:a16="http://schemas.microsoft.com/office/drawing/2014/main" id="{18AF2A6B-2F77-168E-B0C2-B1AD259D24EA}"/>
              </a:ext>
            </a:extLst>
          </p:cNvPr>
          <p:cNvSpPr>
            <a:spLocks noGrp="1"/>
          </p:cNvSpPr>
          <p:nvPr>
            <p:ph sz="half" idx="2"/>
          </p:nvPr>
        </p:nvSpPr>
        <p:spPr>
          <a:xfrm>
            <a:off x="495300" y="1988840"/>
            <a:ext cx="8915400" cy="4209649"/>
          </a:xfrm>
        </p:spPr>
        <p:txBody>
          <a:bodyPr/>
          <a:lstStyle/>
          <a:p>
            <a:r>
              <a:rPr lang="en-GB" sz="3200"/>
              <a:t>Why are you attending the webinar?</a:t>
            </a:r>
          </a:p>
          <a:p>
            <a:r>
              <a:rPr lang="en-GB" sz="3200"/>
              <a:t>What do you want to get out of today?</a:t>
            </a:r>
          </a:p>
          <a:p>
            <a:r>
              <a:rPr lang="en-GB" sz="3200"/>
              <a:t>What are you hoping we will cover?</a:t>
            </a:r>
          </a:p>
          <a:p>
            <a:pPr marL="0" indent="0">
              <a:buNone/>
            </a:pPr>
            <a:endParaRPr lang="en-GB" sz="3200">
              <a:solidFill>
                <a:srgbClr val="800080"/>
              </a:solidFill>
            </a:endParaRPr>
          </a:p>
          <a:p>
            <a:pPr marL="0" indent="0">
              <a:buNone/>
            </a:pPr>
            <a:endParaRPr lang="en-GB" sz="3200">
              <a:solidFill>
                <a:srgbClr val="800080"/>
              </a:solidFill>
            </a:endParaRPr>
          </a:p>
          <a:p>
            <a:pPr marL="0" indent="0">
              <a:buNone/>
            </a:pPr>
            <a:r>
              <a:rPr lang="en-GB" sz="3200">
                <a:solidFill>
                  <a:srgbClr val="800080"/>
                </a:solidFill>
              </a:rPr>
              <a:t>Please put your answers in the chat</a:t>
            </a:r>
          </a:p>
          <a:p>
            <a:pPr>
              <a:buNone/>
            </a:pPr>
            <a:endParaRPr lang="en-GB" altLang="en-US" sz="2300"/>
          </a:p>
        </p:txBody>
      </p:sp>
    </p:spTree>
    <p:extLst>
      <p:ext uri="{BB962C8B-B14F-4D97-AF65-F5344CB8AC3E}">
        <p14:creationId xmlns:p14="http://schemas.microsoft.com/office/powerpoint/2010/main" val="798913273"/>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DE728-DF0D-5955-EB85-E4413C510E84}"/>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BF957403-9871-50C4-1DF4-F20AFCC2C709}"/>
              </a:ext>
            </a:extLst>
          </p:cNvPr>
          <p:cNvSpPr>
            <a:spLocks noGrp="1"/>
          </p:cNvSpPr>
          <p:nvPr>
            <p:ph type="title"/>
          </p:nvPr>
        </p:nvSpPr>
        <p:spPr>
          <a:xfrm>
            <a:off x="632520" y="2780928"/>
            <a:ext cx="8856984" cy="1362075"/>
          </a:xfrm>
        </p:spPr>
        <p:txBody>
          <a:bodyPr/>
          <a:lstStyle/>
          <a:p>
            <a:r>
              <a:rPr lang="en-GB"/>
              <a:t>Support from the </a:t>
            </a:r>
            <a:r>
              <a:rPr lang="en-GB" err="1"/>
              <a:t>lga</a:t>
            </a:r>
            <a:endParaRPr lang="en-GB"/>
          </a:p>
        </p:txBody>
      </p:sp>
    </p:spTree>
    <p:extLst>
      <p:ext uri="{BB962C8B-B14F-4D97-AF65-F5344CB8AC3E}">
        <p14:creationId xmlns:p14="http://schemas.microsoft.com/office/powerpoint/2010/main" val="29618512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C2DD52-F703-977C-33E4-B95032470AA2}"/>
              </a:ext>
            </a:extLst>
          </p:cNvPr>
          <p:cNvSpPr>
            <a:spLocks noGrp="1"/>
          </p:cNvSpPr>
          <p:nvPr>
            <p:ph type="title"/>
          </p:nvPr>
        </p:nvSpPr>
        <p:spPr/>
        <p:txBody>
          <a:bodyPr/>
          <a:lstStyle/>
          <a:p>
            <a:r>
              <a:rPr lang="en-GB"/>
              <a:t>LGA Support </a:t>
            </a:r>
          </a:p>
        </p:txBody>
      </p:sp>
      <p:sp>
        <p:nvSpPr>
          <p:cNvPr id="5" name="Content Placeholder 4">
            <a:extLst>
              <a:ext uri="{FF2B5EF4-FFF2-40B4-BE49-F238E27FC236}">
                <a16:creationId xmlns:a16="http://schemas.microsoft.com/office/drawing/2014/main" id="{348D8D27-41B1-34C5-3A02-405E7D065F30}"/>
              </a:ext>
            </a:extLst>
          </p:cNvPr>
          <p:cNvSpPr>
            <a:spLocks noGrp="1"/>
          </p:cNvSpPr>
          <p:nvPr>
            <p:ph idx="1"/>
          </p:nvPr>
        </p:nvSpPr>
        <p:spPr/>
        <p:txBody>
          <a:bodyPr/>
          <a:lstStyle/>
          <a:p>
            <a:r>
              <a:rPr lang="en-GB" sz="2500"/>
              <a:t>Leadership development programmes – </a:t>
            </a:r>
          </a:p>
          <a:p>
            <a:pPr lvl="1"/>
            <a:r>
              <a:rPr lang="en-GB" sz="2500">
                <a:hlinkClick r:id="rId2"/>
              </a:rPr>
              <a:t>Leadership Academy</a:t>
            </a:r>
            <a:endParaRPr lang="en-GB" sz="2500"/>
          </a:p>
          <a:p>
            <a:pPr lvl="1"/>
            <a:r>
              <a:rPr lang="en-GB" sz="2500">
                <a:hlinkClick r:id="rId3"/>
              </a:rPr>
              <a:t>Leadership Essentials</a:t>
            </a:r>
            <a:r>
              <a:rPr lang="en-GB" sz="2500"/>
              <a:t> (including financial governance)</a:t>
            </a:r>
          </a:p>
          <a:p>
            <a:pPr lvl="1"/>
            <a:r>
              <a:rPr lang="en-GB" sz="2500">
                <a:hlinkClick r:id="rId4"/>
              </a:rPr>
              <a:t>Workbooks</a:t>
            </a:r>
            <a:r>
              <a:rPr lang="en-GB" sz="2500"/>
              <a:t> and </a:t>
            </a:r>
            <a:r>
              <a:rPr lang="en-GB" sz="2500">
                <a:hlinkClick r:id="rId5"/>
              </a:rPr>
              <a:t>e-learning</a:t>
            </a:r>
            <a:endParaRPr lang="en-GB" sz="2500"/>
          </a:p>
          <a:p>
            <a:r>
              <a:rPr lang="en-GB" sz="2500"/>
              <a:t>Benchmarking information available through </a:t>
            </a:r>
            <a:r>
              <a:rPr lang="en-GB" sz="2500">
                <a:hlinkClick r:id="rId6"/>
              </a:rPr>
              <a:t>LG Inform</a:t>
            </a:r>
            <a:endParaRPr lang="en-GB" sz="2500"/>
          </a:p>
          <a:p>
            <a:r>
              <a:rPr lang="en-GB" sz="2500"/>
              <a:t>Training and guidance by the </a:t>
            </a:r>
            <a:r>
              <a:rPr lang="en-GB" sz="2500">
                <a:hlinkClick r:id="rId7"/>
              </a:rPr>
              <a:t>Centre for Governance and Scrutiny</a:t>
            </a:r>
            <a:endParaRPr lang="en-GB" sz="2500"/>
          </a:p>
          <a:p>
            <a:r>
              <a:rPr lang="en-GB" sz="2500"/>
              <a:t>Support through </a:t>
            </a:r>
            <a:r>
              <a:rPr lang="en-GB" sz="2500">
                <a:hlinkClick r:id="rId8"/>
              </a:rPr>
              <a:t>political group offices </a:t>
            </a:r>
            <a:r>
              <a:rPr lang="en-GB" sz="2500"/>
              <a:t>and </a:t>
            </a:r>
            <a:r>
              <a:rPr lang="en-GB" sz="2500">
                <a:hlinkClick r:id="rId9"/>
              </a:rPr>
              <a:t>regional teams </a:t>
            </a:r>
            <a:r>
              <a:rPr lang="en-GB" sz="2500"/>
              <a:t>(member peers and officers) – including mentoring for Leaders/ Chairs/ Portfolio Holders </a:t>
            </a:r>
          </a:p>
          <a:p>
            <a:endParaRPr lang="en-GB"/>
          </a:p>
          <a:p>
            <a:endParaRPr lang="en-GB"/>
          </a:p>
        </p:txBody>
      </p:sp>
    </p:spTree>
    <p:extLst>
      <p:ext uri="{BB962C8B-B14F-4D97-AF65-F5344CB8AC3E}">
        <p14:creationId xmlns:p14="http://schemas.microsoft.com/office/powerpoint/2010/main" val="3883825853"/>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D0786-CCA4-C9A6-2CD8-F48FABF9D92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6FCDDDD-A6AF-3A31-8303-D3655BEEF729}"/>
              </a:ext>
            </a:extLst>
          </p:cNvPr>
          <p:cNvSpPr>
            <a:spLocks noGrp="1"/>
          </p:cNvSpPr>
          <p:nvPr>
            <p:ph type="title"/>
          </p:nvPr>
        </p:nvSpPr>
        <p:spPr/>
        <p:txBody>
          <a:bodyPr/>
          <a:lstStyle/>
          <a:p>
            <a:r>
              <a:rPr lang="en-GB"/>
              <a:t>LGA Support: Your Views</a:t>
            </a:r>
          </a:p>
        </p:txBody>
      </p:sp>
      <p:sp>
        <p:nvSpPr>
          <p:cNvPr id="5" name="Content Placeholder 4">
            <a:extLst>
              <a:ext uri="{FF2B5EF4-FFF2-40B4-BE49-F238E27FC236}">
                <a16:creationId xmlns:a16="http://schemas.microsoft.com/office/drawing/2014/main" id="{974E25AC-D0C4-E6EB-5DD8-010BF1D883D1}"/>
              </a:ext>
            </a:extLst>
          </p:cNvPr>
          <p:cNvSpPr>
            <a:spLocks noGrp="1"/>
          </p:cNvSpPr>
          <p:nvPr>
            <p:ph idx="1"/>
          </p:nvPr>
        </p:nvSpPr>
        <p:spPr>
          <a:xfrm>
            <a:off x="584200" y="2060847"/>
            <a:ext cx="8915400" cy="4065315"/>
          </a:xfrm>
        </p:spPr>
        <p:txBody>
          <a:bodyPr/>
          <a:lstStyle/>
          <a:p>
            <a:pPr marL="514350" indent="-514350">
              <a:buFont typeface="+mj-lt"/>
              <a:buAutoNum type="arabicPeriod"/>
            </a:pPr>
            <a:r>
              <a:rPr lang="en-GB"/>
              <a:t>What support would you welcome from the LGA in this area?</a:t>
            </a:r>
          </a:p>
          <a:p>
            <a:pPr marL="514350" indent="-514350">
              <a:buFont typeface="+mj-lt"/>
              <a:buAutoNum type="arabicPeriod"/>
            </a:pPr>
            <a:r>
              <a:rPr lang="en-GB"/>
              <a:t>What should the LGA prioritise?</a:t>
            </a:r>
          </a:p>
          <a:p>
            <a:pPr marL="514350" indent="-514350">
              <a:buFont typeface="+mj-lt"/>
              <a:buAutoNum type="arabicPeriod"/>
            </a:pPr>
            <a:r>
              <a:rPr lang="en-GB"/>
              <a:t>Are there any future needs you would anticipate?</a:t>
            </a:r>
          </a:p>
          <a:p>
            <a:pPr marL="0" indent="0">
              <a:buNone/>
            </a:pPr>
            <a:endParaRPr lang="en-GB" sz="2000"/>
          </a:p>
          <a:p>
            <a:pPr marL="0" indent="0">
              <a:buNone/>
            </a:pPr>
            <a:r>
              <a:rPr lang="en-GB">
                <a:solidFill>
                  <a:srgbClr val="990099"/>
                </a:solidFill>
              </a:rPr>
              <a:t>We would welcome your ideas and comments.  Please use the chat.</a:t>
            </a:r>
          </a:p>
        </p:txBody>
      </p:sp>
    </p:spTree>
    <p:extLst>
      <p:ext uri="{BB962C8B-B14F-4D97-AF65-F5344CB8AC3E}">
        <p14:creationId xmlns:p14="http://schemas.microsoft.com/office/powerpoint/2010/main" val="1720506381"/>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C0CE96-86E8-9120-9EC5-2D931EAF4278}"/>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19606ECC-B2FA-DAB5-ACCC-0AAF3EC51847}"/>
              </a:ext>
            </a:extLst>
          </p:cNvPr>
          <p:cNvSpPr>
            <a:spLocks noGrp="1"/>
          </p:cNvSpPr>
          <p:nvPr>
            <p:ph type="title"/>
          </p:nvPr>
        </p:nvSpPr>
        <p:spPr>
          <a:xfrm>
            <a:off x="632520" y="2780928"/>
            <a:ext cx="8856984" cy="1362075"/>
          </a:xfrm>
        </p:spPr>
        <p:txBody>
          <a:bodyPr/>
          <a:lstStyle/>
          <a:p>
            <a:r>
              <a:rPr lang="en-GB"/>
              <a:t>Sources of further information</a:t>
            </a:r>
          </a:p>
        </p:txBody>
      </p:sp>
    </p:spTree>
    <p:extLst>
      <p:ext uri="{BB962C8B-B14F-4D97-AF65-F5344CB8AC3E}">
        <p14:creationId xmlns:p14="http://schemas.microsoft.com/office/powerpoint/2010/main" val="355163910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28974D5-9AEA-8FF5-6D42-88F6A1FDC61A}"/>
              </a:ext>
            </a:extLst>
          </p:cNvPr>
          <p:cNvSpPr>
            <a:spLocks noGrp="1"/>
          </p:cNvSpPr>
          <p:nvPr>
            <p:ph type="title"/>
          </p:nvPr>
        </p:nvSpPr>
        <p:spPr>
          <a:xfrm>
            <a:off x="2048330" y="548680"/>
            <a:ext cx="7426920" cy="576263"/>
          </a:xfrm>
        </p:spPr>
        <p:txBody>
          <a:bodyPr/>
          <a:lstStyle/>
          <a:p>
            <a:r>
              <a:rPr lang="en-GB" sz="3600"/>
              <a:t>Sources of Further Information</a:t>
            </a:r>
          </a:p>
        </p:txBody>
      </p:sp>
      <p:sp>
        <p:nvSpPr>
          <p:cNvPr id="5" name="Content Placeholder 4">
            <a:extLst>
              <a:ext uri="{FF2B5EF4-FFF2-40B4-BE49-F238E27FC236}">
                <a16:creationId xmlns:a16="http://schemas.microsoft.com/office/drawing/2014/main" id="{6BCCB92B-B34E-04DC-AF94-798EE56A2582}"/>
              </a:ext>
            </a:extLst>
          </p:cNvPr>
          <p:cNvSpPr>
            <a:spLocks noGrp="1"/>
          </p:cNvSpPr>
          <p:nvPr>
            <p:ph idx="1"/>
          </p:nvPr>
        </p:nvSpPr>
        <p:spPr>
          <a:xfrm>
            <a:off x="632520" y="1340768"/>
            <a:ext cx="8915400" cy="3993307"/>
          </a:xfrm>
        </p:spPr>
        <p:txBody>
          <a:bodyPr/>
          <a:lstStyle/>
          <a:p>
            <a:r>
              <a:rPr lang="en-GB" sz="2800">
                <a:hlinkClick r:id="rId2"/>
              </a:rPr>
              <a:t>Improvement and assurance framework for local government</a:t>
            </a:r>
            <a:r>
              <a:rPr lang="en-GB" sz="2800"/>
              <a:t> (LGA, 2024)</a:t>
            </a:r>
            <a:endParaRPr lang="en-GB" sz="2800">
              <a:highlight>
                <a:srgbClr val="FFFF00"/>
              </a:highlight>
            </a:endParaRPr>
          </a:p>
          <a:p>
            <a:r>
              <a:rPr lang="en-GB" sz="2800">
                <a:ea typeface="+mn-lt"/>
                <a:cs typeface="+mn-lt"/>
                <a:hlinkClick r:id="rId3"/>
              </a:rPr>
              <a:t>Councillor's guide: Improvement and assurance framework for local government </a:t>
            </a:r>
            <a:r>
              <a:rPr lang="en-GB" sz="2800">
                <a:ea typeface="+mn-lt"/>
                <a:cs typeface="+mn-lt"/>
              </a:rPr>
              <a:t> (LGA, 2024)</a:t>
            </a:r>
          </a:p>
          <a:p>
            <a:r>
              <a:rPr lang="en-GB" sz="2800">
                <a:hlinkClick r:id="rId4"/>
              </a:rPr>
              <a:t>Delivering good governance in local government: framework</a:t>
            </a:r>
            <a:r>
              <a:rPr lang="en-GB" sz="2800"/>
              <a:t> (CIPFA/ SOLACE 2016) </a:t>
            </a:r>
          </a:p>
          <a:p>
            <a:r>
              <a:rPr lang="en-GB" sz="2800">
                <a:hlinkClick r:id="rId5"/>
              </a:rPr>
              <a:t>Local Authority Company Review Guidance </a:t>
            </a:r>
            <a:r>
              <a:rPr lang="en-GB" sz="2800"/>
              <a:t>(Local Partnerships, 2023)</a:t>
            </a:r>
          </a:p>
          <a:p>
            <a:r>
              <a:rPr lang="en-GB" sz="2800">
                <a:hlinkClick r:id="rId6"/>
              </a:rPr>
              <a:t>Local Authority Governance</a:t>
            </a:r>
            <a:r>
              <a:rPr lang="en-GB" sz="2800"/>
              <a:t> (National Audit Office, 2019)</a:t>
            </a:r>
          </a:p>
          <a:p>
            <a:endParaRPr lang="en-GB" sz="2800"/>
          </a:p>
        </p:txBody>
      </p:sp>
    </p:spTree>
    <p:extLst>
      <p:ext uri="{BB962C8B-B14F-4D97-AF65-F5344CB8AC3E}">
        <p14:creationId xmlns:p14="http://schemas.microsoft.com/office/powerpoint/2010/main" val="2419157693"/>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8FEA2-97CB-082C-172E-0A7E965303D9}"/>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0CD44249-EE77-AE16-6FE2-CFA7DB22B9C0}"/>
              </a:ext>
            </a:extLst>
          </p:cNvPr>
          <p:cNvSpPr>
            <a:spLocks noGrp="1"/>
          </p:cNvSpPr>
          <p:nvPr>
            <p:ph type="title"/>
          </p:nvPr>
        </p:nvSpPr>
        <p:spPr>
          <a:xfrm>
            <a:off x="632520" y="2780928"/>
            <a:ext cx="8856984" cy="1362075"/>
          </a:xfrm>
        </p:spPr>
        <p:txBody>
          <a:bodyPr/>
          <a:lstStyle/>
          <a:p>
            <a:r>
              <a:rPr lang="en-GB"/>
              <a:t>Questions &amp; answers</a:t>
            </a:r>
          </a:p>
        </p:txBody>
      </p:sp>
    </p:spTree>
    <p:extLst>
      <p:ext uri="{BB962C8B-B14F-4D97-AF65-F5344CB8AC3E}">
        <p14:creationId xmlns:p14="http://schemas.microsoft.com/office/powerpoint/2010/main" val="2614421603"/>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8340A-2CB9-4DCF-44AC-0C534927C322}"/>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5EED37BA-7C63-BB8E-BEAE-255F28719BEE}"/>
              </a:ext>
            </a:extLst>
          </p:cNvPr>
          <p:cNvSpPr>
            <a:spLocks noGrp="1"/>
          </p:cNvSpPr>
          <p:nvPr>
            <p:ph type="title"/>
          </p:nvPr>
        </p:nvSpPr>
        <p:spPr>
          <a:xfrm>
            <a:off x="632520" y="2780928"/>
            <a:ext cx="8856984" cy="1362075"/>
          </a:xfrm>
        </p:spPr>
        <p:txBody>
          <a:bodyPr/>
          <a:lstStyle/>
          <a:p>
            <a:r>
              <a:rPr lang="en-GB"/>
              <a:t>Final thoughts &amp; Reflection</a:t>
            </a:r>
          </a:p>
        </p:txBody>
      </p:sp>
    </p:spTree>
    <p:extLst>
      <p:ext uri="{BB962C8B-B14F-4D97-AF65-F5344CB8AC3E}">
        <p14:creationId xmlns:p14="http://schemas.microsoft.com/office/powerpoint/2010/main" val="284802800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C5B7B-3FBE-FD44-690B-B7FDAEF8BB7A}"/>
            </a:ext>
          </a:extLst>
        </p:cNvPr>
        <p:cNvGrpSpPr/>
        <p:nvPr/>
      </p:nvGrpSpPr>
      <p:grpSpPr>
        <a:xfrm>
          <a:off x="0" y="0"/>
          <a:ext cx="0" cy="0"/>
          <a:chOff x="0" y="0"/>
          <a:chExt cx="0" cy="0"/>
        </a:xfrm>
      </p:grpSpPr>
      <p:sp>
        <p:nvSpPr>
          <p:cNvPr id="55298" name="Rectangle 2">
            <a:extLst>
              <a:ext uri="{FF2B5EF4-FFF2-40B4-BE49-F238E27FC236}">
                <a16:creationId xmlns:a16="http://schemas.microsoft.com/office/drawing/2014/main" id="{5762EC7C-201B-FE4E-80A2-A816BDCC30C6}"/>
              </a:ext>
            </a:extLst>
          </p:cNvPr>
          <p:cNvSpPr>
            <a:spLocks noGrp="1" noChangeArrowheads="1"/>
          </p:cNvSpPr>
          <p:nvPr>
            <p:ph type="title"/>
          </p:nvPr>
        </p:nvSpPr>
        <p:spPr>
          <a:xfrm>
            <a:off x="1712640" y="332656"/>
            <a:ext cx="8915400" cy="576263"/>
          </a:xfrm>
        </p:spPr>
        <p:txBody>
          <a:bodyPr/>
          <a:lstStyle/>
          <a:p>
            <a:pPr eaLnBrk="1" hangingPunct="1"/>
            <a:r>
              <a:rPr lang="en-GB" altLang="en-US"/>
              <a:t>Final thoughts</a:t>
            </a:r>
          </a:p>
        </p:txBody>
      </p:sp>
      <p:sp>
        <p:nvSpPr>
          <p:cNvPr id="38915" name="Rectangle 3">
            <a:extLst>
              <a:ext uri="{FF2B5EF4-FFF2-40B4-BE49-F238E27FC236}">
                <a16:creationId xmlns:a16="http://schemas.microsoft.com/office/drawing/2014/main" id="{3BB61464-FD2D-2133-7B05-8C7D1919BB49}"/>
              </a:ext>
            </a:extLst>
          </p:cNvPr>
          <p:cNvSpPr>
            <a:spLocks noGrp="1" noChangeArrowheads="1"/>
          </p:cNvSpPr>
          <p:nvPr>
            <p:ph type="body" idx="1"/>
          </p:nvPr>
        </p:nvSpPr>
        <p:spPr>
          <a:xfrm>
            <a:off x="584200" y="1700808"/>
            <a:ext cx="8915400" cy="4425355"/>
          </a:xfrm>
          <a:noFill/>
          <a:ln>
            <a:noFill/>
          </a:ln>
        </p:spPr>
        <p:txBody>
          <a:bodyPr/>
          <a:lstStyle/>
          <a:p>
            <a:pPr>
              <a:defRPr/>
            </a:pPr>
            <a:r>
              <a:rPr lang="en-GB" altLang="en-US" sz="2800"/>
              <a:t>Good governance is everyone’s business</a:t>
            </a:r>
          </a:p>
          <a:p>
            <a:pPr>
              <a:defRPr/>
            </a:pPr>
            <a:r>
              <a:rPr lang="en-GB" altLang="en-US" sz="2800"/>
              <a:t>Governance and assurance require compliance with processes </a:t>
            </a:r>
            <a:r>
              <a:rPr lang="en-GB" altLang="en-US" sz="2800" b="1" u="sng"/>
              <a:t>and</a:t>
            </a:r>
            <a:r>
              <a:rPr lang="en-GB" altLang="en-US" sz="2800"/>
              <a:t> the right behaviours</a:t>
            </a:r>
          </a:p>
          <a:p>
            <a:pPr>
              <a:defRPr/>
            </a:pPr>
            <a:r>
              <a:rPr lang="en-GB" altLang="en-US" sz="2800"/>
              <a:t>Culture and behaviours are led from the top (political and managerial leadership)</a:t>
            </a:r>
          </a:p>
          <a:p>
            <a:pPr>
              <a:defRPr/>
            </a:pPr>
            <a:r>
              <a:rPr lang="en-GB" altLang="en-US" sz="2800"/>
              <a:t>Investment in robust governance and assurance structures and processes will mitigate the risk of operating in challenging times</a:t>
            </a:r>
          </a:p>
          <a:p>
            <a:pPr marL="0" indent="0">
              <a:buNone/>
              <a:defRPr/>
            </a:pPr>
            <a:endParaRPr lang="en-GB" altLang="en-US" sz="2800"/>
          </a:p>
          <a:p>
            <a:pPr eaLnBrk="1" hangingPunct="1">
              <a:defRPr/>
            </a:pPr>
            <a:endParaRPr lang="en-GB" altLang="en-US" sz="2800">
              <a:solidFill>
                <a:srgbClr val="FF0000"/>
              </a:solidFill>
            </a:endParaRPr>
          </a:p>
          <a:p>
            <a:pPr eaLnBrk="1" hangingPunct="1">
              <a:defRPr/>
            </a:pPr>
            <a:endParaRPr lang="en-GB" altLang="en-US" sz="2800">
              <a:solidFill>
                <a:srgbClr val="FF0000"/>
              </a:solidFill>
            </a:endParaRPr>
          </a:p>
          <a:p>
            <a:pPr eaLnBrk="1" hangingPunct="1">
              <a:defRPr/>
            </a:pPr>
            <a:endParaRPr lang="en-GB" altLang="en-US" sz="2800"/>
          </a:p>
          <a:p>
            <a:pPr eaLnBrk="1" hangingPunct="1">
              <a:defRPr/>
            </a:pPr>
            <a:endParaRPr lang="en-GB" altLang="en-US" sz="2800"/>
          </a:p>
        </p:txBody>
      </p:sp>
    </p:spTree>
    <p:extLst>
      <p:ext uri="{BB962C8B-B14F-4D97-AF65-F5344CB8AC3E}">
        <p14:creationId xmlns:p14="http://schemas.microsoft.com/office/powerpoint/2010/main" val="32160022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764FE4-DDF9-2AA6-B660-39EC73455B87}"/>
            </a:ext>
          </a:extLst>
        </p:cNvPr>
        <p:cNvGrpSpPr/>
        <p:nvPr/>
      </p:nvGrpSpPr>
      <p:grpSpPr>
        <a:xfrm>
          <a:off x="0" y="0"/>
          <a:ext cx="0" cy="0"/>
          <a:chOff x="0" y="0"/>
          <a:chExt cx="0" cy="0"/>
        </a:xfrm>
      </p:grpSpPr>
      <p:sp>
        <p:nvSpPr>
          <p:cNvPr id="60418" name="Title 1">
            <a:extLst>
              <a:ext uri="{FF2B5EF4-FFF2-40B4-BE49-F238E27FC236}">
                <a16:creationId xmlns:a16="http://schemas.microsoft.com/office/drawing/2014/main" id="{581589D4-C979-9C32-1758-6E9E909A8C22}"/>
              </a:ext>
            </a:extLst>
          </p:cNvPr>
          <p:cNvSpPr>
            <a:spLocks noGrp="1"/>
          </p:cNvSpPr>
          <p:nvPr>
            <p:ph type="title" idx="4294967295"/>
          </p:nvPr>
        </p:nvSpPr>
        <p:spPr>
          <a:xfrm>
            <a:off x="662464" y="260034"/>
            <a:ext cx="8915400" cy="900113"/>
          </a:xfrm>
        </p:spPr>
        <p:txBody>
          <a:bodyPr/>
          <a:lstStyle/>
          <a:p>
            <a:pPr algn="ctr" eaLnBrk="1" hangingPunct="1"/>
            <a:r>
              <a:rPr lang="en-GB" altLang="en-US" sz="4400"/>
              <a:t>Reflection</a:t>
            </a:r>
            <a:endParaRPr lang="en-US" altLang="en-US" sz="4400"/>
          </a:p>
        </p:txBody>
      </p:sp>
      <p:sp>
        <p:nvSpPr>
          <p:cNvPr id="57346" name="Content Placeholder 2">
            <a:extLst>
              <a:ext uri="{FF2B5EF4-FFF2-40B4-BE49-F238E27FC236}">
                <a16:creationId xmlns:a16="http://schemas.microsoft.com/office/drawing/2014/main" id="{B5E29E9A-BC7A-AB52-7735-C1AAF5F9C8FB}"/>
              </a:ext>
            </a:extLst>
          </p:cNvPr>
          <p:cNvSpPr>
            <a:spLocks noGrp="1"/>
          </p:cNvSpPr>
          <p:nvPr>
            <p:ph idx="4294967295"/>
          </p:nvPr>
        </p:nvSpPr>
        <p:spPr>
          <a:xfrm>
            <a:off x="896184" y="1628800"/>
            <a:ext cx="8604289" cy="4497680"/>
          </a:xfrm>
        </p:spPr>
        <p:txBody>
          <a:bodyPr/>
          <a:lstStyle/>
          <a:p>
            <a:pPr marL="514350" indent="-514350">
              <a:buFont typeface="+mj-lt"/>
              <a:buAutoNum type="arabicPeriod"/>
              <a:defRPr/>
            </a:pPr>
            <a:r>
              <a:rPr lang="en-GB">
                <a:ea typeface="ＭＳ Ｐゴシック" charset="0"/>
              </a:rPr>
              <a:t>What have been my key learning points from the webinar?</a:t>
            </a:r>
          </a:p>
          <a:p>
            <a:pPr marL="0" indent="0">
              <a:buNone/>
              <a:defRPr/>
            </a:pPr>
            <a:endParaRPr lang="en-GB">
              <a:ea typeface="ＭＳ Ｐゴシック" charset="0"/>
            </a:endParaRPr>
          </a:p>
          <a:p>
            <a:pPr marL="539750" indent="-539750">
              <a:buAutoNum type="arabicPeriod" startAt="2"/>
              <a:defRPr/>
            </a:pPr>
            <a:r>
              <a:rPr lang="en-GB">
                <a:ea typeface="ＭＳ Ｐゴシック" charset="0"/>
              </a:rPr>
              <a:t>What actions will I take on the basis of the webinar?</a:t>
            </a:r>
          </a:p>
          <a:p>
            <a:pPr marL="539750" indent="-539750">
              <a:buAutoNum type="arabicPeriod" startAt="2"/>
              <a:defRPr/>
            </a:pPr>
            <a:endParaRPr lang="en-GB">
              <a:ea typeface="ＭＳ Ｐゴシック" charset="0"/>
            </a:endParaRPr>
          </a:p>
          <a:p>
            <a:pPr marL="0" indent="0">
              <a:buNone/>
              <a:defRPr/>
            </a:pPr>
            <a:r>
              <a:rPr lang="en-GB" b="1">
                <a:solidFill>
                  <a:srgbClr val="800080"/>
                </a:solidFill>
                <a:ea typeface="ＭＳ Ｐゴシック" charset="0"/>
              </a:rPr>
              <a:t>Please then complete the survey - </a:t>
            </a:r>
            <a:r>
              <a:rPr lang="en-GB">
                <a:ea typeface="ＭＳ Ｐゴシック" charset="0"/>
              </a:rPr>
              <a:t>the link is in the chat.  Thank you.</a:t>
            </a:r>
          </a:p>
          <a:p>
            <a:pPr marL="0" indent="0">
              <a:buNone/>
              <a:defRPr/>
            </a:pPr>
            <a:endParaRPr lang="en-GB" sz="1500">
              <a:ea typeface="ＭＳ Ｐゴシック" charset="0"/>
            </a:endParaRPr>
          </a:p>
          <a:p>
            <a:pPr marL="0" indent="0">
              <a:buNone/>
              <a:defRPr/>
            </a:pPr>
            <a:r>
              <a:rPr lang="en-GB" sz="2600" b="1">
                <a:ea typeface="ＭＳ Ｐゴシック" charset="0"/>
              </a:rPr>
              <a:t>				</a:t>
            </a:r>
          </a:p>
          <a:p>
            <a:pPr marL="0" indent="0">
              <a:buNone/>
              <a:defRPr/>
            </a:pPr>
            <a:r>
              <a:rPr lang="en-GB" sz="2900" b="1" i="1">
                <a:ea typeface="ＭＳ Ｐゴシック" charset="0"/>
              </a:rPr>
              <a:t>          </a:t>
            </a:r>
            <a:endParaRPr lang="en-GB" sz="3100">
              <a:ea typeface="ＭＳ Ｐゴシック" charset="0"/>
            </a:endParaRPr>
          </a:p>
          <a:p>
            <a:pPr marL="0" indent="0" eaLnBrk="1" hangingPunct="1">
              <a:lnSpc>
                <a:spcPct val="80000"/>
              </a:lnSpc>
              <a:buNone/>
              <a:defRPr/>
            </a:pPr>
            <a:endParaRPr lang="en-GB" sz="3100">
              <a:ea typeface="ＭＳ Ｐゴシック" charset="0"/>
            </a:endParaRPr>
          </a:p>
          <a:p>
            <a:pPr marL="0" indent="0" eaLnBrk="1" hangingPunct="1">
              <a:lnSpc>
                <a:spcPct val="80000"/>
              </a:lnSpc>
              <a:buNone/>
              <a:defRPr/>
            </a:pPr>
            <a:endParaRPr lang="en-US" sz="3100">
              <a:ea typeface="ＭＳ Ｐゴシック" charset="0"/>
            </a:endParaRPr>
          </a:p>
        </p:txBody>
      </p:sp>
    </p:spTree>
    <p:extLst>
      <p:ext uri="{BB962C8B-B14F-4D97-AF65-F5344CB8AC3E}">
        <p14:creationId xmlns:p14="http://schemas.microsoft.com/office/powerpoint/2010/main" val="42285029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03C169E-39AB-7894-1B64-26ADBC68E2A6}"/>
              </a:ext>
            </a:extLst>
          </p:cNvPr>
          <p:cNvSpPr>
            <a:spLocks noGrp="1"/>
          </p:cNvSpPr>
          <p:nvPr>
            <p:ph idx="1"/>
          </p:nvPr>
        </p:nvSpPr>
        <p:spPr/>
        <p:txBody>
          <a:bodyPr/>
          <a:lstStyle/>
          <a:p>
            <a:pPr marL="0" indent="0">
              <a:buNone/>
            </a:pPr>
            <a:r>
              <a:rPr lang="en-GB" sz="4000" b="1">
                <a:solidFill>
                  <a:srgbClr val="800080"/>
                </a:solidFill>
              </a:rPr>
              <a:t>Contact details</a:t>
            </a:r>
          </a:p>
          <a:p>
            <a:pPr marL="0" indent="0">
              <a:buNone/>
            </a:pPr>
            <a:endParaRPr lang="en-GB" b="1"/>
          </a:p>
          <a:p>
            <a:pPr marL="0" indent="0">
              <a:buNone/>
            </a:pPr>
            <a:r>
              <a:rPr lang="en-GB"/>
              <a:t>Heather Wills</a:t>
            </a:r>
          </a:p>
          <a:p>
            <a:pPr marL="0" indent="0">
              <a:buNone/>
            </a:pPr>
            <a:r>
              <a:rPr lang="en-GB"/>
              <a:t>Principal Adviser (Finance and Governance)</a:t>
            </a:r>
          </a:p>
          <a:p>
            <a:pPr marL="0" indent="0">
              <a:buNone/>
            </a:pPr>
            <a:r>
              <a:rPr lang="en-GB"/>
              <a:t>LGA</a:t>
            </a:r>
          </a:p>
          <a:p>
            <a:pPr marL="0" indent="0">
              <a:buNone/>
            </a:pPr>
            <a:r>
              <a:rPr lang="en-GB"/>
              <a:t>heather.wills@local.gov.uk</a:t>
            </a:r>
          </a:p>
        </p:txBody>
      </p:sp>
    </p:spTree>
    <p:extLst>
      <p:ext uri="{BB962C8B-B14F-4D97-AF65-F5344CB8AC3E}">
        <p14:creationId xmlns:p14="http://schemas.microsoft.com/office/powerpoint/2010/main" val="217085832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81F05-DEF4-A8FA-E093-98E96007206A}"/>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E596BC9C-DC59-3611-DDC9-861134D11665}"/>
              </a:ext>
            </a:extLst>
          </p:cNvPr>
          <p:cNvSpPr>
            <a:spLocks noGrp="1"/>
          </p:cNvSpPr>
          <p:nvPr>
            <p:ph type="title"/>
          </p:nvPr>
        </p:nvSpPr>
        <p:spPr>
          <a:xfrm>
            <a:off x="632520" y="2780928"/>
            <a:ext cx="8856984" cy="1362075"/>
          </a:xfrm>
        </p:spPr>
        <p:txBody>
          <a:bodyPr/>
          <a:lstStyle/>
          <a:p>
            <a:pPr algn="ctr"/>
            <a:r>
              <a:rPr lang="en-GB"/>
              <a:t>Why is good governance AND assurance important?</a:t>
            </a:r>
          </a:p>
        </p:txBody>
      </p:sp>
    </p:spTree>
    <p:extLst>
      <p:ext uri="{BB962C8B-B14F-4D97-AF65-F5344CB8AC3E}">
        <p14:creationId xmlns:p14="http://schemas.microsoft.com/office/powerpoint/2010/main" val="290920515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BF1F87-A459-FC92-15D7-2B1284FD3FA4}"/>
              </a:ext>
            </a:extLst>
          </p:cNvPr>
          <p:cNvSpPr>
            <a:spLocks noGrp="1"/>
          </p:cNvSpPr>
          <p:nvPr>
            <p:ph type="title"/>
          </p:nvPr>
        </p:nvSpPr>
        <p:spPr>
          <a:xfrm>
            <a:off x="1784648" y="260648"/>
            <a:ext cx="8915400" cy="576263"/>
          </a:xfrm>
        </p:spPr>
        <p:txBody>
          <a:bodyPr/>
          <a:lstStyle/>
          <a:p>
            <a:r>
              <a:rPr lang="en-GB"/>
              <a:t>Poll 1</a:t>
            </a:r>
          </a:p>
        </p:txBody>
      </p:sp>
      <p:sp>
        <p:nvSpPr>
          <p:cNvPr id="5" name="Content Placeholder 4">
            <a:extLst>
              <a:ext uri="{FF2B5EF4-FFF2-40B4-BE49-F238E27FC236}">
                <a16:creationId xmlns:a16="http://schemas.microsoft.com/office/drawing/2014/main" id="{35A44C86-7A79-7BE9-5108-42E2F508E121}"/>
              </a:ext>
            </a:extLst>
          </p:cNvPr>
          <p:cNvSpPr>
            <a:spLocks noGrp="1"/>
          </p:cNvSpPr>
          <p:nvPr>
            <p:ph idx="1"/>
          </p:nvPr>
        </p:nvSpPr>
        <p:spPr>
          <a:xfrm>
            <a:off x="495300" y="1556792"/>
            <a:ext cx="8915400" cy="4012952"/>
          </a:xfrm>
        </p:spPr>
        <p:txBody>
          <a:bodyPr/>
          <a:lstStyle/>
          <a:p>
            <a:pPr marL="0" indent="0">
              <a:buNone/>
            </a:pPr>
            <a:r>
              <a:rPr lang="en-GB" sz="2400" b="1"/>
              <a:t>How high a priority would your fellow councillors say good governance and assurance has in your authority?</a:t>
            </a:r>
          </a:p>
          <a:p>
            <a:pPr marL="0" indent="0">
              <a:buNone/>
            </a:pPr>
            <a:endParaRPr lang="en-GB" sz="1100" b="1"/>
          </a:p>
          <a:p>
            <a:pPr marL="400050" lvl="1" indent="0">
              <a:buNone/>
            </a:pPr>
            <a:r>
              <a:rPr lang="en-GB" sz="2000"/>
              <a:t> </a:t>
            </a:r>
            <a:r>
              <a:rPr lang="en-GB" sz="2400"/>
              <a:t>Choose one:</a:t>
            </a:r>
          </a:p>
          <a:p>
            <a:pPr lvl="1">
              <a:buFontTx/>
              <a:buChar char="-"/>
            </a:pPr>
            <a:r>
              <a:rPr lang="en-GB" sz="2400"/>
              <a:t>Very high priority</a:t>
            </a:r>
          </a:p>
          <a:p>
            <a:pPr lvl="1">
              <a:buFontTx/>
              <a:buChar char="-"/>
            </a:pPr>
            <a:r>
              <a:rPr lang="en-GB" sz="2400"/>
              <a:t>High priority</a:t>
            </a:r>
          </a:p>
          <a:p>
            <a:pPr lvl="1">
              <a:buFontTx/>
              <a:buChar char="-"/>
            </a:pPr>
            <a:r>
              <a:rPr lang="en-GB" sz="2400"/>
              <a:t>Medium level priority</a:t>
            </a:r>
            <a:endParaRPr lang="en-GB" sz="2400">
              <a:highlight>
                <a:srgbClr val="FFFF00"/>
              </a:highlight>
            </a:endParaRPr>
          </a:p>
          <a:p>
            <a:pPr lvl="1">
              <a:buFontTx/>
              <a:buChar char="-"/>
            </a:pPr>
            <a:r>
              <a:rPr lang="en-GB" sz="2400"/>
              <a:t>Low level priority</a:t>
            </a:r>
          </a:p>
          <a:p>
            <a:pPr lvl="1">
              <a:buFontTx/>
              <a:buChar char="-"/>
            </a:pPr>
            <a:r>
              <a:rPr lang="en-GB" sz="2400"/>
              <a:t>Not a priority</a:t>
            </a:r>
          </a:p>
          <a:p>
            <a:pPr>
              <a:buFontTx/>
              <a:buChar char="-"/>
            </a:pPr>
            <a:endParaRPr lang="en-GB"/>
          </a:p>
        </p:txBody>
      </p:sp>
    </p:spTree>
    <p:extLst>
      <p:ext uri="{BB962C8B-B14F-4D97-AF65-F5344CB8AC3E}">
        <p14:creationId xmlns:p14="http://schemas.microsoft.com/office/powerpoint/2010/main" val="277859740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7852F-8496-200D-8B4D-B7EED9A492A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F9038C-BD04-2647-7D8E-95B4AAC62B51}"/>
              </a:ext>
            </a:extLst>
          </p:cNvPr>
          <p:cNvSpPr>
            <a:spLocks noGrp="1"/>
          </p:cNvSpPr>
          <p:nvPr>
            <p:ph idx="1"/>
          </p:nvPr>
        </p:nvSpPr>
        <p:spPr>
          <a:xfrm>
            <a:off x="704528" y="2060848"/>
            <a:ext cx="8915400" cy="3345968"/>
          </a:xfrm>
        </p:spPr>
        <p:txBody>
          <a:bodyPr/>
          <a:lstStyle/>
          <a:p>
            <a:r>
              <a:rPr lang="en-GB" sz="2400"/>
              <a:t>It has </a:t>
            </a:r>
            <a:r>
              <a:rPr lang="en-GB" sz="2400" b="1" i="1"/>
              <a:t>always</a:t>
            </a:r>
            <a:r>
              <a:rPr lang="en-GB" sz="2400"/>
              <a:t> been important – accountability, openness, inclusiveness, value for money are key to democratic institutions</a:t>
            </a:r>
          </a:p>
          <a:p>
            <a:r>
              <a:rPr lang="en-GB" sz="2400"/>
              <a:t>Contemporary changes in local government have increased the significance of work in this area:</a:t>
            </a:r>
          </a:p>
          <a:p>
            <a:pPr lvl="1"/>
            <a:r>
              <a:rPr lang="en-GB" sz="2000"/>
              <a:t>Acute financial pressures</a:t>
            </a:r>
          </a:p>
          <a:p>
            <a:pPr lvl="1"/>
            <a:r>
              <a:rPr lang="en-GB" sz="2000"/>
              <a:t>Advances in partnership working and collaboration</a:t>
            </a:r>
          </a:p>
          <a:p>
            <a:pPr marL="1079500" lvl="2" indent="-269875"/>
            <a:r>
              <a:rPr lang="en-GB" sz="1600"/>
              <a:t>Partnerships with the private sector, other public agencies &amp; the third &amp; community sectors</a:t>
            </a:r>
          </a:p>
          <a:p>
            <a:pPr marL="1079500" lvl="2" indent="-269875"/>
            <a:r>
              <a:rPr lang="en-GB" sz="1600"/>
              <a:t>Shared services</a:t>
            </a:r>
          </a:p>
          <a:p>
            <a:pPr marL="1079500" lvl="2" indent="-269875"/>
            <a:r>
              <a:rPr lang="en-GB" sz="1600"/>
              <a:t>Shared chief executives and management teams</a:t>
            </a:r>
          </a:p>
          <a:p>
            <a:r>
              <a:rPr lang="en-GB" sz="2400"/>
              <a:t>Number of examples of where governance has failed</a:t>
            </a:r>
          </a:p>
        </p:txBody>
      </p:sp>
      <p:sp>
        <p:nvSpPr>
          <p:cNvPr id="5" name="Title 4">
            <a:extLst>
              <a:ext uri="{FF2B5EF4-FFF2-40B4-BE49-F238E27FC236}">
                <a16:creationId xmlns:a16="http://schemas.microsoft.com/office/drawing/2014/main" id="{7CF1509E-3455-5A87-2939-BACD0B342BBF}"/>
              </a:ext>
            </a:extLst>
          </p:cNvPr>
          <p:cNvSpPr>
            <a:spLocks noGrp="1"/>
          </p:cNvSpPr>
          <p:nvPr>
            <p:ph type="title"/>
          </p:nvPr>
        </p:nvSpPr>
        <p:spPr>
          <a:xfrm>
            <a:off x="1424608" y="764704"/>
            <a:ext cx="6408712" cy="576263"/>
          </a:xfrm>
        </p:spPr>
        <p:txBody>
          <a:bodyPr/>
          <a:lstStyle/>
          <a:p>
            <a:r>
              <a:rPr lang="en-GB"/>
              <a:t>Importance of good         governance &amp; assurance</a:t>
            </a:r>
          </a:p>
        </p:txBody>
      </p:sp>
    </p:spTree>
    <p:extLst>
      <p:ext uri="{BB962C8B-B14F-4D97-AF65-F5344CB8AC3E}">
        <p14:creationId xmlns:p14="http://schemas.microsoft.com/office/powerpoint/2010/main" val="182230040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32520" y="2780928"/>
            <a:ext cx="8856984" cy="1362075"/>
          </a:xfrm>
        </p:spPr>
        <p:txBody>
          <a:bodyPr/>
          <a:lstStyle/>
          <a:p>
            <a:r>
              <a:rPr lang="en-GB"/>
              <a:t>WHAT IS GOVERNANCE and ASSURANCE?</a:t>
            </a:r>
          </a:p>
        </p:txBody>
      </p:sp>
    </p:spTree>
    <p:extLst>
      <p:ext uri="{BB962C8B-B14F-4D97-AF65-F5344CB8AC3E}">
        <p14:creationId xmlns:p14="http://schemas.microsoft.com/office/powerpoint/2010/main" val="369135342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23ECE669-9175-E669-D3BB-B9C5613903B7}"/>
              </a:ext>
            </a:extLst>
          </p:cNvPr>
          <p:cNvSpPr>
            <a:spLocks noGrp="1"/>
          </p:cNvSpPr>
          <p:nvPr>
            <p:ph idx="1"/>
          </p:nvPr>
        </p:nvSpPr>
        <p:spPr/>
        <p:txBody>
          <a:bodyPr/>
          <a:lstStyle/>
          <a:p>
            <a:r>
              <a:rPr lang="en-GB"/>
              <a:t>What do we mean by ‘governance’?</a:t>
            </a:r>
          </a:p>
          <a:p>
            <a:endParaRPr lang="en-GB"/>
          </a:p>
          <a:p>
            <a:r>
              <a:rPr lang="en-GB"/>
              <a:t>What is ‘assurance’?</a:t>
            </a:r>
          </a:p>
          <a:p>
            <a:endParaRPr lang="en-GB"/>
          </a:p>
          <a:p>
            <a:pPr marL="0" indent="0">
              <a:buNone/>
            </a:pPr>
            <a:r>
              <a:rPr lang="en-GB">
                <a:solidFill>
                  <a:srgbClr val="800080"/>
                </a:solidFill>
              </a:rPr>
              <a:t>Have a go and please put your answers in the chat.</a:t>
            </a:r>
          </a:p>
        </p:txBody>
      </p:sp>
    </p:spTree>
    <p:extLst>
      <p:ext uri="{BB962C8B-B14F-4D97-AF65-F5344CB8AC3E}">
        <p14:creationId xmlns:p14="http://schemas.microsoft.com/office/powerpoint/2010/main" val="771202392"/>
      </p:ext>
    </p:extLst>
  </p:cSld>
  <p:clrMapOvr>
    <a:masterClrMapping/>
  </p:clrMapOvr>
  <p:transition/>
</p:sld>
</file>

<file path=ppt/theme/theme1.xml><?xml version="1.0" encoding="utf-8"?>
<a:theme xmlns:a="http://schemas.openxmlformats.org/drawingml/2006/main" name="interim HPL powerpoint">
  <a:themeElements>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G Group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G Group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G Group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G Group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G Group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G Group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G Group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G Group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G Group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G Group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G Group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G Group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nterim HPL powerpoint">
  <a:themeElements>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G Group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G Group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G Group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G Group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G Group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G Group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G Group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G Group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G Group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G Group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G Group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G Group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LG Group 2">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1_LG Group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300" b="1"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300" b="1"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1_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LG Group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LG Group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LG Group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LG Group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LG Group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LG Group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LG Group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LG Group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LG Group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LG Group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LG Group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GA powerpoint template NEW v2">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8492"/>
      </a:hlink>
      <a:folHlink>
        <a:srgbClr val="008492"/>
      </a:folHlink>
    </a:clrScheme>
    <a:fontScheme name="LG Group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G Group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G Group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G Group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G Group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G Group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G Group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G Group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G Group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G Group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G Group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G Group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5" id="{AC36AFBE-3D84-4598-95A8-5053AE9A4BD9}" vid="{B043AC7B-2445-4025-9B7B-C9DB7E6B84AC}"/>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TaxCatchAll xmlns="be2d8b33-93e9-4cb7-9123-89740574f838" xsi:nil="true"/>
    <lcf76f155ced4ddcb4097134ff3c332f xmlns="fc1a79bc-35ae-433c-a685-bad8248962b6">
      <Terms xmlns="http://schemas.microsoft.com/office/infopath/2007/PartnerControls"/>
    </lcf76f155ced4ddcb4097134ff3c332f>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AF2DF2F6D34E384A98E96D350D9D8BEF" ma:contentTypeVersion="15" ma:contentTypeDescription="Create a new document." ma:contentTypeScope="" ma:versionID="54b614d060121b966893a9b6e143abbd">
  <xsd:schema xmlns:xsd="http://www.w3.org/2001/XMLSchema" xmlns:xs="http://www.w3.org/2001/XMLSchema" xmlns:p="http://schemas.microsoft.com/office/2006/metadata/properties" xmlns:ns2="fc1a79bc-35ae-433c-a685-bad8248962b6" xmlns:ns3="be2d8b33-93e9-4cb7-9123-89740574f838" targetNamespace="http://schemas.microsoft.com/office/2006/metadata/properties" ma:root="true" ma:fieldsID="0981257caf399ebf4764dde2bd52e80e" ns2:_="" ns3:_="">
    <xsd:import namespace="fc1a79bc-35ae-433c-a685-bad8248962b6"/>
    <xsd:import namespace="be2d8b33-93e9-4cb7-9123-89740574f83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LengthInSeconds" minOccurs="0"/>
                <xsd:element ref="ns2:MediaServiceSearchPropertie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1a79bc-35ae-433c-a685-bad8248962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3323a573-f4b2-49c1-a657-d409971bfaf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2d8b33-93e9-4cb7-9123-89740574f83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1c3e145-d7f3-4e49-97c1-58c3897091b4}" ma:internalName="TaxCatchAll" ma:showField="CatchAllData" ma:web="be2d8b33-93e9-4cb7-9123-89740574f83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089637-6C44-420E-BC30-A4F9235B56CA}">
  <ds:schemaRefs>
    <ds:schemaRef ds:uri="http://schemas.microsoft.com/sharepoint/v3/contenttype/forms"/>
  </ds:schemaRefs>
</ds:datastoreItem>
</file>

<file path=customXml/itemProps2.xml><?xml version="1.0" encoding="utf-8"?>
<ds:datastoreItem xmlns:ds="http://schemas.openxmlformats.org/officeDocument/2006/customXml" ds:itemID="{BC8EC424-9726-46BC-931E-2842E773EB2D}">
  <ds:schemaRefs>
    <ds:schemaRef ds:uri="http://schemas.microsoft.com/office/2006/metadata/longProperties"/>
  </ds:schemaRefs>
</ds:datastoreItem>
</file>

<file path=customXml/itemProps3.xml><?xml version="1.0" encoding="utf-8"?>
<ds:datastoreItem xmlns:ds="http://schemas.openxmlformats.org/officeDocument/2006/customXml" ds:itemID="{183FCFD7-8C25-428A-9450-7B4B2C3A19F6}">
  <ds:schemaRefs>
    <ds:schemaRef ds:uri="9ab0fb12-6190-42c5-b457-c0963b140ea0"/>
    <ds:schemaRef ds:uri="ad89f4fe-677c-4648-bed7-2d4428054082"/>
    <ds:schemaRef ds:uri="be2d8b33-93e9-4cb7-9123-89740574f838"/>
    <ds:schemaRef ds:uri="fc1a79bc-35ae-433c-a685-bad8248962b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727F7796-8ABC-46AC-9D7B-AA2282B2955E}">
  <ds:schemaRefs>
    <ds:schemaRef ds:uri="be2d8b33-93e9-4cb7-9123-89740574f838"/>
    <ds:schemaRef ds:uri="fc1a79bc-35ae-433c-a685-bad8248962b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2632</Words>
  <Application>Microsoft Office PowerPoint</Application>
  <PresentationFormat>A4 Paper (210x297 mm)</PresentationFormat>
  <Paragraphs>335</Paragraphs>
  <Slides>49</Slides>
  <Notes>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49</vt:i4>
      </vt:variant>
    </vt:vector>
  </HeadingPairs>
  <TitlesOfParts>
    <vt:vector size="58" baseType="lpstr">
      <vt:lpstr>ＭＳ Ｐゴシック</vt:lpstr>
      <vt:lpstr>ＭＳ Ｐゴシック</vt:lpstr>
      <vt:lpstr>Arial</vt:lpstr>
      <vt:lpstr>Calibri</vt:lpstr>
      <vt:lpstr>Wingdings</vt:lpstr>
      <vt:lpstr>interim HPL powerpoint</vt:lpstr>
      <vt:lpstr>1_interim HPL powerpoint</vt:lpstr>
      <vt:lpstr>6_LG Group 2</vt:lpstr>
      <vt:lpstr>LGA powerpoint template NEW v2</vt:lpstr>
      <vt:lpstr>Leading good governance and assurance</vt:lpstr>
      <vt:lpstr>Virtual workshop protocols</vt:lpstr>
      <vt:lpstr>Our Programme</vt:lpstr>
      <vt:lpstr>Some questions for you…</vt:lpstr>
      <vt:lpstr>Why is good governance AND assurance important?</vt:lpstr>
      <vt:lpstr>Poll 1</vt:lpstr>
      <vt:lpstr>Importance of good         governance &amp; assurance</vt:lpstr>
      <vt:lpstr>WHAT IS GOVERNANCE and ASSURANCE?</vt:lpstr>
      <vt:lpstr>PowerPoint Presentation</vt:lpstr>
      <vt:lpstr>PowerPoint Presentation</vt:lpstr>
      <vt:lpstr>The Nolan Principles:   7 Principles of Public Life</vt:lpstr>
      <vt:lpstr>PowerPoint Presentation</vt:lpstr>
      <vt:lpstr>Poll 2</vt:lpstr>
      <vt:lpstr>Governance and assurance: the how</vt:lpstr>
      <vt:lpstr>Governance &amp; Assurance: Councillor side</vt:lpstr>
      <vt:lpstr>Good practice examples</vt:lpstr>
      <vt:lpstr>Governance &amp; Assurance: Key organisational components</vt:lpstr>
      <vt:lpstr>3 Lines Model of Assurance</vt:lpstr>
      <vt:lpstr>Risks &amp; Assurance</vt:lpstr>
      <vt:lpstr>LGA principles of assurance and accountability</vt:lpstr>
      <vt:lpstr>What does ‘good’ look like? (LGA guidance 2024)</vt:lpstr>
      <vt:lpstr>Annual governance statements</vt:lpstr>
      <vt:lpstr>Poll 3</vt:lpstr>
      <vt:lpstr>PowerPoint Presentation</vt:lpstr>
      <vt:lpstr>Assessing the effectiveness of the council’s governance and assurance systems</vt:lpstr>
      <vt:lpstr>Good practice examples</vt:lpstr>
      <vt:lpstr>Governance and assurance of companies</vt:lpstr>
      <vt:lpstr>A few other things…</vt:lpstr>
      <vt:lpstr>Councillor Leadership of GOVERNANCE &amp; ASSURANCE</vt:lpstr>
      <vt:lpstr>PowerPoint Presentation</vt:lpstr>
      <vt:lpstr>PowerPoint Presentation</vt:lpstr>
      <vt:lpstr>PowerPoint Presentation</vt:lpstr>
      <vt:lpstr>Political leadership of governance and assurance</vt:lpstr>
      <vt:lpstr>(Potential) indicators of poor governance</vt:lpstr>
      <vt:lpstr>Political leadership roles relating to governance &amp; assurance</vt:lpstr>
      <vt:lpstr>Leadership Roles 1: Council Leader / Elected Mayor</vt:lpstr>
      <vt:lpstr>Leadership Roles 2 </vt:lpstr>
      <vt:lpstr>Leadership Roles 3</vt:lpstr>
      <vt:lpstr>PowerPoint Presentation</vt:lpstr>
      <vt:lpstr>Support from the lga</vt:lpstr>
      <vt:lpstr>LGA Support </vt:lpstr>
      <vt:lpstr>LGA Support: Your Views</vt:lpstr>
      <vt:lpstr>Sources of further information</vt:lpstr>
      <vt:lpstr>Sources of Further Information</vt:lpstr>
      <vt:lpstr>Questions &amp; answers</vt:lpstr>
      <vt:lpstr>Final thoughts &amp; Reflection</vt:lpstr>
      <vt:lpstr>Final thoughts</vt:lpstr>
      <vt:lpstr>Reflection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Risk Management</dc:title>
  <dc:creator>Ian Fifield</dc:creator>
  <cp:lastModifiedBy>Matthew Dentten</cp:lastModifiedBy>
  <cp:revision>2</cp:revision>
  <dcterms:created xsi:type="dcterms:W3CDTF">2020-12-09T13:09:12Z</dcterms:created>
  <dcterms:modified xsi:type="dcterms:W3CDTF">2024-11-14T15:35:47Z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0x010100AF2DF2F6D34E384A98E96D350D9D8BEF</vt:lpwstr>
  </property>
  <property fmtid="{D5CDD505-2E9C-101B-9397-08002B2CF9AE}" pid="3" name="MediaServiceImageTags">
    <vt:lpwstr/>
  </property>
</Properties>
</file>