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0583" r:id="rId5"/>
    <p:sldId id="5056" r:id="rId6"/>
    <p:sldId id="20596" r:id="rId7"/>
    <p:sldId id="20597" r:id="rId8"/>
    <p:sldId id="20599" r:id="rId9"/>
    <p:sldId id="20598" r:id="rId10"/>
    <p:sldId id="2059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E6B"/>
    <a:srgbClr val="45C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8A9FB-AD90-A4E5-E703-0EDCB4D41CC3}" v="1" dt="2024-09-17T10:53:47.332"/>
    <p1510:client id="{3C569BF2-2231-49AB-8F9B-14363BDAEEA5}" v="12" dt="2024-09-18T08:03:58.562"/>
    <p1510:client id="{6AD463A7-5968-1BF8-7845-DC98FEB15FFC}" v="17" dt="2024-09-17T08:40:11.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98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31C53-D6F9-4C42-803E-99210D4F7EF9}"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DC97E-8944-4127-AF30-CB8B8E515AEE}" type="slidenum">
              <a:rPr lang="en-GB" smtClean="0"/>
              <a:t>‹#›</a:t>
            </a:fld>
            <a:endParaRPr lang="en-GB"/>
          </a:p>
        </p:txBody>
      </p:sp>
    </p:spTree>
    <p:extLst>
      <p:ext uri="{BB962C8B-B14F-4D97-AF65-F5344CB8AC3E}">
        <p14:creationId xmlns:p14="http://schemas.microsoft.com/office/powerpoint/2010/main" val="2512951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Why We’re Doing New</a:t>
            </a:r>
          </a:p>
          <a:p>
            <a:pPr marL="171450" indent="-171450">
              <a:buFont typeface="Arial" panose="020B0604020202020204" pitchFamily="34" charset="0"/>
              <a:buChar char="•"/>
            </a:pPr>
            <a:r>
              <a:rPr lang="en-GB"/>
              <a:t>What the New looks like</a:t>
            </a:r>
          </a:p>
          <a:p>
            <a:pPr marL="171450" indent="-171450">
              <a:buFont typeface="Arial" panose="020B0604020202020204" pitchFamily="34" charset="0"/>
              <a:buChar char="•"/>
            </a:pPr>
            <a:r>
              <a:rPr lang="en-GB"/>
              <a:t>Show you video to launch Framework with organisation</a:t>
            </a:r>
          </a:p>
          <a:p>
            <a:pPr marL="171450" indent="-171450">
              <a:buFont typeface="Arial" panose="020B0604020202020204" pitchFamily="34" charset="0"/>
              <a:buChar char="•"/>
            </a:pPr>
            <a:r>
              <a:rPr lang="en-GB"/>
              <a:t>Share some reflections on how Framework will land and success already seeing with restorative approaches</a:t>
            </a:r>
          </a:p>
        </p:txBody>
      </p:sp>
      <p:sp>
        <p:nvSpPr>
          <p:cNvPr id="4" name="Slide Number Placeholder 3"/>
          <p:cNvSpPr>
            <a:spLocks noGrp="1"/>
          </p:cNvSpPr>
          <p:nvPr>
            <p:ph type="sldNum" sz="quarter" idx="5"/>
          </p:nvPr>
        </p:nvSpPr>
        <p:spPr/>
        <p:txBody>
          <a:bodyPr/>
          <a:lstStyle/>
          <a:p>
            <a:fld id="{F0BDC97E-8944-4127-AF30-CB8B8E515AEE}" type="slidenum">
              <a:rPr lang="en-GB" smtClean="0"/>
              <a:t>1</a:t>
            </a:fld>
            <a:endParaRPr lang="en-GB"/>
          </a:p>
        </p:txBody>
      </p:sp>
    </p:spTree>
    <p:extLst>
      <p:ext uri="{BB962C8B-B14F-4D97-AF65-F5344CB8AC3E}">
        <p14:creationId xmlns:p14="http://schemas.microsoft.com/office/powerpoint/2010/main" val="225120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Values – everything starts and ends with our values: who we are and how we do things</a:t>
            </a:r>
          </a:p>
          <a:p>
            <a:pPr marL="171450" indent="-171450">
              <a:buFont typeface="Arial" panose="020B0604020202020204" pitchFamily="34" charset="0"/>
              <a:buChar char="•"/>
            </a:pPr>
            <a:r>
              <a:rPr lang="en-GB"/>
              <a:t>Developed in 2019, from the ground up, they are the foundation on which we’ve developed and continue to develop our organisational culture, including how we manage change</a:t>
            </a:r>
          </a:p>
          <a:p>
            <a:pPr marL="171450" indent="-171450">
              <a:buFont typeface="Arial" panose="020B0604020202020204" pitchFamily="34" charset="0"/>
              <a:buChar char="•"/>
            </a:pPr>
            <a:r>
              <a:rPr lang="en-GB"/>
              <a:t>Values Refresh workshops over the last few months were attended by over a third of our colleagues, have confirmed that are values are embedded within our culture</a:t>
            </a:r>
          </a:p>
          <a:p>
            <a:pPr marL="171450" indent="-171450">
              <a:buFont typeface="Arial" panose="020B0604020202020204" pitchFamily="34" charset="0"/>
              <a:buChar char="•"/>
            </a:pPr>
            <a:r>
              <a:rPr lang="en-GB"/>
              <a:t>Working with the </a:t>
            </a:r>
            <a:r>
              <a:rPr lang="en-GB" err="1"/>
              <a:t>IoL</a:t>
            </a:r>
            <a:r>
              <a:rPr lang="en-GB"/>
              <a:t>, data from the workshops has been analysed and used to develop a framework of behaviours and leadership competencies</a:t>
            </a:r>
          </a:p>
          <a:p>
            <a:pPr marL="171450" indent="-171450">
              <a:buFont typeface="Arial" panose="020B0604020202020204" pitchFamily="34" charset="0"/>
              <a:buChar char="•"/>
            </a:pPr>
            <a:r>
              <a:rPr lang="en-GB"/>
              <a:t>We know that it’s only by investing in our colleagues and developing an inclusive, fair and innovative culture, that we can be a high performing organisation which serves our community in the most effective way</a:t>
            </a:r>
          </a:p>
          <a:p>
            <a:pPr algn="l"/>
            <a:r>
              <a:rPr lang="en-GB" b="1" i="0">
                <a:solidFill>
                  <a:srgbClr val="212529"/>
                </a:solidFill>
                <a:effectLst/>
                <a:highlight>
                  <a:srgbClr val="FFFFFF"/>
                </a:highlight>
                <a:latin typeface="Nunito Sans" pitchFamily="2" charset="0"/>
              </a:rPr>
              <a:t>Lead with Heart</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We’re here for the people of Hounslow.</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We work together with them and for them with care and compassion, with patience and in partnership.</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We put ourselves in other’s shoes, remembering that every person is different, and every interaction is a real moment in their lives.</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We always feel first.</a:t>
            </a:r>
          </a:p>
          <a:p>
            <a:pPr algn="l"/>
            <a:r>
              <a:rPr lang="en-GB" b="1" i="0">
                <a:solidFill>
                  <a:srgbClr val="212529"/>
                </a:solidFill>
                <a:effectLst/>
                <a:highlight>
                  <a:srgbClr val="FFFFFF"/>
                </a:highlight>
                <a:latin typeface="Nunito Sans" pitchFamily="2" charset="0"/>
              </a:rPr>
              <a:t>Behaviours: Lead with Heart</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Always ask yourself how a resident would feel.</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Take pride in the little things and show you care.</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Listen to Hounslow people, don’t assume you kno</a:t>
            </a:r>
            <a:r>
              <a:rPr lang="en-GB" b="1" i="0">
                <a:solidFill>
                  <a:srgbClr val="212529"/>
                </a:solidFill>
                <a:effectLst/>
                <a:highlight>
                  <a:srgbClr val="FFFFFF"/>
                </a:highlight>
                <a:latin typeface="Nunito Sans" pitchFamily="2" charset="0"/>
              </a:rPr>
              <a:t>w</a:t>
            </a:r>
            <a:r>
              <a:rPr lang="en-GB" b="0" i="0">
                <a:solidFill>
                  <a:srgbClr val="212529"/>
                </a:solidFill>
                <a:effectLst/>
                <a:highlight>
                  <a:srgbClr val="FFFFFF"/>
                </a:highlight>
                <a:latin typeface="Nunito Sans" pitchFamily="2" charset="0"/>
              </a:rPr>
              <a:t>.</a:t>
            </a:r>
          </a:p>
          <a:p>
            <a:pPr algn="l"/>
            <a:r>
              <a:rPr lang="en-GB" b="1" i="0">
                <a:solidFill>
                  <a:srgbClr val="212529"/>
                </a:solidFill>
                <a:effectLst/>
                <a:highlight>
                  <a:srgbClr val="FFFFFF"/>
                </a:highlight>
                <a:latin typeface="Nunito Sans" pitchFamily="2" charset="0"/>
              </a:rPr>
              <a:t>Do New</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We need to do things differently if we’re going to help Hounslow people thrive in the future.</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Hard work is important but it’s not enough on its own.</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We need to challenge ourselves to break new ground, invent new approaches, try new ideas, keep moving forward and keep improving. That means being ready to stop doing things we’ve done before.</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It means taking on risk and backing each other when we take a leap.</a:t>
            </a:r>
          </a:p>
          <a:p>
            <a:pPr algn="l"/>
            <a:r>
              <a:rPr lang="en-GB" b="1" i="0">
                <a:solidFill>
                  <a:srgbClr val="212529"/>
                </a:solidFill>
                <a:effectLst/>
                <a:highlight>
                  <a:srgbClr val="FFFFFF"/>
                </a:highlight>
                <a:latin typeface="Nunito Sans" pitchFamily="2" charset="0"/>
              </a:rPr>
              <a:t>Behaviours: Do New</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Nurture new ideas and back people when they have them.</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Challenge process where it holds us back.</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Test, learn, refine and go again.</a:t>
            </a:r>
          </a:p>
          <a:p>
            <a:pPr algn="l"/>
            <a:r>
              <a:rPr lang="en-GB" b="1" i="0">
                <a:solidFill>
                  <a:srgbClr val="212529"/>
                </a:solidFill>
                <a:effectLst/>
                <a:highlight>
                  <a:srgbClr val="FFFFFF"/>
                </a:highlight>
                <a:latin typeface="Nunito Sans" pitchFamily="2" charset="0"/>
              </a:rPr>
              <a:t>Pass on the Power</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The world keeps on changing and we need to change with it.</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We won’t be able to adapt fast enough to the future needs of our residents if we stick to old fashioned command and control.</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We need to hand over responsibility and give people more power to make decisions and take action themselves.</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It’s about being transparent and straightforward.</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It’s about providing tools and support.</a:t>
            </a:r>
            <a:br>
              <a:rPr lang="en-GB" b="0" i="0">
                <a:solidFill>
                  <a:srgbClr val="212529"/>
                </a:solidFill>
                <a:effectLst/>
                <a:highlight>
                  <a:srgbClr val="FFFFFF"/>
                </a:highlight>
                <a:latin typeface="Nunito Sans" pitchFamily="2" charset="0"/>
              </a:rPr>
            </a:br>
            <a:r>
              <a:rPr lang="en-GB" b="0" i="0">
                <a:solidFill>
                  <a:srgbClr val="212529"/>
                </a:solidFill>
                <a:effectLst/>
                <a:highlight>
                  <a:srgbClr val="FFFFFF"/>
                </a:highlight>
                <a:latin typeface="Nunito Sans" pitchFamily="2" charset="0"/>
              </a:rPr>
              <a:t>But most of all, it’s about being ready to trust each other to do the right thing.</a:t>
            </a:r>
          </a:p>
          <a:p>
            <a:pPr algn="l"/>
            <a:r>
              <a:rPr lang="en-GB" b="1" i="0">
                <a:solidFill>
                  <a:srgbClr val="212529"/>
                </a:solidFill>
                <a:effectLst/>
                <a:highlight>
                  <a:srgbClr val="FFFFFF"/>
                </a:highlight>
                <a:latin typeface="Nunito Sans" pitchFamily="2" charset="0"/>
              </a:rPr>
              <a:t>Behaviours: Pass on the Power</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Inspire and support rather than command and control.</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Trust people to do the right thing, and do it right.</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Share the responsibility and the credit.</a:t>
            </a:r>
          </a:p>
          <a:p>
            <a:pPr algn="l"/>
            <a:r>
              <a:rPr lang="en-GB" b="1" i="0">
                <a:solidFill>
                  <a:srgbClr val="212529"/>
                </a:solidFill>
                <a:effectLst/>
                <a:highlight>
                  <a:srgbClr val="FFFFFF"/>
                </a:highlight>
                <a:latin typeface="Nunito Sans" pitchFamily="2" charset="0"/>
              </a:rPr>
              <a:t>Harness the Mix</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We work together, across disciplines and roles.</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We talk lots, share our insights, our skills and experience. ¡We’re not interested in siloes or defensiveness.</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We’re always open to different approaches, we’re flexible and ready to adapt.</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We break down the barriers between our parts and people to unlock the problem-solving power of our amazing mix of minds.</a:t>
            </a:r>
          </a:p>
          <a:p>
            <a:pPr algn="l"/>
            <a:r>
              <a:rPr lang="en-GB" b="1" i="0">
                <a:solidFill>
                  <a:srgbClr val="212529"/>
                </a:solidFill>
                <a:effectLst/>
                <a:highlight>
                  <a:srgbClr val="FFFFFF"/>
                </a:highlight>
                <a:latin typeface="Nunito Sans" pitchFamily="2" charset="0"/>
              </a:rPr>
              <a:t>Behaviours: Harness the Mix</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Seek different perspectives to solve problems and create opportunities.</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Be willing and ready to adapt.</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Always find the common ground and shared benefits.</a:t>
            </a:r>
          </a:p>
          <a:p>
            <a:pPr algn="l"/>
            <a:r>
              <a:rPr lang="en-GB" b="1" i="0">
                <a:solidFill>
                  <a:srgbClr val="212529"/>
                </a:solidFill>
                <a:effectLst/>
                <a:highlight>
                  <a:srgbClr val="FFFFFF"/>
                </a:highlight>
                <a:latin typeface="Nunito Sans" pitchFamily="2" charset="0"/>
              </a:rPr>
              <a:t>Be a Rock</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There’s lots to do and people need us.</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It’s up to us to take the initiative. To take responsibility. To stand up and be counted. Everyday.</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It’s about being super focused, effective and efficient. It’s about allocating our resources smartly and with good rationale – using data to help guide our decisions.</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But most of all, it’s about having the strength and determination to keep on going through thick and thin.</a:t>
            </a:r>
          </a:p>
          <a:p>
            <a:pPr algn="l"/>
            <a:r>
              <a:rPr lang="en-GB" b="1" i="0">
                <a:solidFill>
                  <a:srgbClr val="212529"/>
                </a:solidFill>
                <a:effectLst/>
                <a:highlight>
                  <a:srgbClr val="FFFFFF"/>
                </a:highlight>
                <a:latin typeface="Nunito Sans" pitchFamily="2" charset="0"/>
              </a:rPr>
              <a:t>Behaviours: Be a Rock</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Take the initiative, bring energy and action.</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Make strong, evidence-based, decisions.</a:t>
            </a:r>
          </a:p>
          <a:p>
            <a:pPr algn="l">
              <a:buFont typeface="Arial" panose="020B0604020202020204" pitchFamily="34" charset="0"/>
              <a:buChar char="•"/>
            </a:pPr>
            <a:r>
              <a:rPr lang="en-GB" b="0" i="0">
                <a:solidFill>
                  <a:srgbClr val="212529"/>
                </a:solidFill>
                <a:effectLst/>
                <a:highlight>
                  <a:srgbClr val="FFFFFF"/>
                </a:highlight>
                <a:latin typeface="Nunito Sans" pitchFamily="2" charset="0"/>
              </a:rPr>
              <a:t>Finish what you start, never pass the buck.</a:t>
            </a:r>
          </a:p>
          <a:p>
            <a:pPr marL="171450" indent="-171450">
              <a:buFont typeface="Arial" panose="020B0604020202020204" pitchFamily="34" charset="0"/>
              <a:buChar char="•"/>
            </a:pPr>
            <a:endParaRPr lang="en-GB"/>
          </a:p>
          <a:p>
            <a:endParaRPr lang="en-GB"/>
          </a:p>
        </p:txBody>
      </p:sp>
      <p:sp>
        <p:nvSpPr>
          <p:cNvPr id="4" name="Slide Number Placeholder 3"/>
          <p:cNvSpPr>
            <a:spLocks noGrp="1"/>
          </p:cNvSpPr>
          <p:nvPr>
            <p:ph type="sldNum" sz="quarter" idx="5"/>
          </p:nvPr>
        </p:nvSpPr>
        <p:spPr/>
        <p:txBody>
          <a:bodyPr/>
          <a:lstStyle/>
          <a:p>
            <a:fld id="{7839354D-B3DA-45D7-BF9C-E6C3DF3211D2}" type="slidenum">
              <a:rPr lang="en-GB" smtClean="0"/>
              <a:t>2</a:t>
            </a:fld>
            <a:endParaRPr lang="en-GB"/>
          </a:p>
        </p:txBody>
      </p:sp>
    </p:spTree>
    <p:extLst>
      <p:ext uri="{BB962C8B-B14F-4D97-AF65-F5344CB8AC3E}">
        <p14:creationId xmlns:p14="http://schemas.microsoft.com/office/powerpoint/2010/main" val="2543950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The existing approach to managing performance through annual appraisal reviews didn’t align with our values</a:t>
            </a:r>
          </a:p>
          <a:p>
            <a:pPr marL="171450" indent="-171450">
              <a:buFont typeface="Arial" panose="020B0604020202020204" pitchFamily="34" charset="0"/>
              <a:buChar char="•"/>
            </a:pPr>
            <a:r>
              <a:rPr lang="en-GB"/>
              <a:t>Wanted our performance management to be:</a:t>
            </a:r>
          </a:p>
          <a:p>
            <a:pPr marL="628650" lvl="1" indent="-171450">
              <a:buFont typeface="Arial" panose="020B0604020202020204" pitchFamily="34" charset="0"/>
              <a:buChar char="•"/>
            </a:pPr>
            <a:r>
              <a:rPr lang="en-GB"/>
              <a:t>Holistic and ‘human’ – encourage colleagues to bring their whole-selves to work</a:t>
            </a:r>
          </a:p>
          <a:p>
            <a:pPr marL="628650" lvl="1" indent="-171450">
              <a:buFont typeface="Arial" panose="020B0604020202020204" pitchFamily="34" charset="0"/>
              <a:buChar char="•"/>
            </a:pPr>
            <a:r>
              <a:rPr lang="en-GB"/>
              <a:t>Immediate and regular – short-term goals</a:t>
            </a:r>
          </a:p>
          <a:p>
            <a:pPr marL="628650" lvl="1" indent="-171450">
              <a:buFont typeface="Arial" panose="020B0604020202020204" pitchFamily="34" charset="0"/>
              <a:buChar char="•"/>
            </a:pPr>
            <a:r>
              <a:rPr lang="en-GB"/>
              <a:t>Incorporate effective feedback mechanisms – colleagues learn and grow</a:t>
            </a:r>
          </a:p>
          <a:p>
            <a:pPr marL="628650" lvl="1" indent="-171450">
              <a:buFont typeface="Arial" panose="020B0604020202020204" pitchFamily="34" charset="0"/>
              <a:buChar char="•"/>
            </a:pPr>
            <a:r>
              <a:rPr lang="en-GB"/>
              <a:t>Not ‘top-down’; a two-way conversation</a:t>
            </a:r>
          </a:p>
          <a:p>
            <a:pPr marL="628650" lvl="1" indent="-171450">
              <a:buFont typeface="Arial" panose="020B0604020202020204" pitchFamily="34" charset="0"/>
              <a:buChar char="•"/>
            </a:pPr>
            <a:endParaRPr lang="en-GB"/>
          </a:p>
          <a:p>
            <a:endParaRPr lang="en-GB"/>
          </a:p>
        </p:txBody>
      </p:sp>
      <p:sp>
        <p:nvSpPr>
          <p:cNvPr id="4" name="Slide Number Placeholder 3"/>
          <p:cNvSpPr>
            <a:spLocks noGrp="1"/>
          </p:cNvSpPr>
          <p:nvPr>
            <p:ph type="sldNum" sz="quarter" idx="5"/>
          </p:nvPr>
        </p:nvSpPr>
        <p:spPr/>
        <p:txBody>
          <a:bodyPr/>
          <a:lstStyle/>
          <a:p>
            <a:fld id="{F0BDC97E-8944-4127-AF30-CB8B8E515AEE}" type="slidenum">
              <a:rPr lang="en-GB" smtClean="0"/>
              <a:t>3</a:t>
            </a:fld>
            <a:endParaRPr lang="en-GB"/>
          </a:p>
        </p:txBody>
      </p:sp>
    </p:spTree>
    <p:extLst>
      <p:ext uri="{BB962C8B-B14F-4D97-AF65-F5344CB8AC3E}">
        <p14:creationId xmlns:p14="http://schemas.microsoft.com/office/powerpoint/2010/main" val="2982982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Traditional approaches to grievance and discipline don’t sit well with values</a:t>
            </a:r>
          </a:p>
          <a:p>
            <a:pPr marL="171450" indent="-171450">
              <a:buFont typeface="Arial" panose="020B0604020202020204" pitchFamily="34" charset="0"/>
              <a:buChar char="•"/>
            </a:pPr>
            <a:r>
              <a:rPr lang="en-GB"/>
              <a:t>Need and want to do something different</a:t>
            </a:r>
          </a:p>
          <a:p>
            <a:pPr marL="171450" indent="-171450">
              <a:buFont typeface="Arial" panose="020B0604020202020204" pitchFamily="34" charset="0"/>
              <a:buChar char="•"/>
            </a:pPr>
            <a:r>
              <a:rPr lang="en-GB"/>
              <a:t>This next natural stage in our journey</a:t>
            </a:r>
          </a:p>
          <a:p>
            <a:pPr marL="171450" indent="-171450">
              <a:buFont typeface="Arial" panose="020B0604020202020204" pitchFamily="34" charset="0"/>
              <a:buChar char="•"/>
            </a:pPr>
            <a:r>
              <a:rPr lang="en-GB"/>
              <a:t>AND Dovetails with other approaches</a:t>
            </a:r>
          </a:p>
          <a:p>
            <a:pPr marL="171450" indent="-171450">
              <a:buFont typeface="Arial" panose="020B0604020202020204" pitchFamily="34" charset="0"/>
              <a:buChar char="•"/>
            </a:pPr>
            <a:r>
              <a:rPr lang="en-GB"/>
              <a:t>Clear Review Refresh – puts dialogue at the centre; natural way to raise issues</a:t>
            </a:r>
          </a:p>
          <a:p>
            <a:pPr marL="171450" indent="-171450">
              <a:buFont typeface="Arial" panose="020B0604020202020204" pitchFamily="34" charset="0"/>
              <a:buChar char="•"/>
            </a:pPr>
            <a:r>
              <a:rPr lang="en-GB"/>
              <a:t>3 months in, the feedback from colleagues who have experienced a facilitated conversation or participated in a mediation, is positive</a:t>
            </a:r>
          </a:p>
          <a:p>
            <a:endParaRPr lang="en-GB"/>
          </a:p>
        </p:txBody>
      </p:sp>
      <p:sp>
        <p:nvSpPr>
          <p:cNvPr id="4" name="Slide Number Placeholder 3"/>
          <p:cNvSpPr>
            <a:spLocks noGrp="1"/>
          </p:cNvSpPr>
          <p:nvPr>
            <p:ph type="sldNum" sz="quarter" idx="5"/>
          </p:nvPr>
        </p:nvSpPr>
        <p:spPr/>
        <p:txBody>
          <a:bodyPr/>
          <a:lstStyle/>
          <a:p>
            <a:fld id="{F0BDC97E-8944-4127-AF30-CB8B8E515AEE}" type="slidenum">
              <a:rPr lang="en-GB" smtClean="0"/>
              <a:t>4</a:t>
            </a:fld>
            <a:endParaRPr lang="en-GB"/>
          </a:p>
        </p:txBody>
      </p:sp>
    </p:spTree>
    <p:extLst>
      <p:ext uri="{BB962C8B-B14F-4D97-AF65-F5344CB8AC3E}">
        <p14:creationId xmlns:p14="http://schemas.microsoft.com/office/powerpoint/2010/main" val="228961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sz="1800" b="0" i="0">
                <a:solidFill>
                  <a:srgbClr val="242424"/>
                </a:solidFill>
                <a:effectLst/>
                <a:highlight>
                  <a:srgbClr val="FFFFFF"/>
                </a:highlight>
                <a:latin typeface="Aptos" panose="020B0004020202020204" pitchFamily="34" charset="0"/>
              </a:rPr>
              <a:t>Understanding our borough at every level and targeting action where it is needed most – Equalities Strategy Pillar 1</a:t>
            </a:r>
            <a:endParaRPr lang="en-GB" sz="1800" b="0" i="0">
              <a:solidFill>
                <a:srgbClr val="242424"/>
              </a:solidFill>
              <a:effectLst/>
              <a:highlight>
                <a:srgbClr val="FFFFFF"/>
              </a:highlight>
              <a:latin typeface="Calibri" panose="020F0502020204030204" pitchFamily="34" charset="0"/>
            </a:endParaRPr>
          </a:p>
          <a:p>
            <a:pPr algn="l">
              <a:buFont typeface="Arial" panose="020B0604020202020204" pitchFamily="34" charset="0"/>
              <a:buChar char="•"/>
            </a:pPr>
            <a:r>
              <a:rPr lang="en-GB" sz="1800" b="0" i="0">
                <a:solidFill>
                  <a:srgbClr val="242424"/>
                </a:solidFill>
                <a:effectLst/>
                <a:highlight>
                  <a:srgbClr val="FFFFFF"/>
                </a:highlight>
                <a:latin typeface="Aptos" panose="020B0004020202020204" pitchFamily="34" charset="0"/>
              </a:rPr>
              <a:t>EDI a leadership focus</a:t>
            </a:r>
            <a:r>
              <a:rPr lang="en-GB" sz="1800" b="0" i="1">
                <a:solidFill>
                  <a:srgbClr val="242424"/>
                </a:solidFill>
                <a:effectLst/>
                <a:highlight>
                  <a:srgbClr val="FFFFFF"/>
                </a:highlight>
                <a:latin typeface="Aptos" panose="020B0004020202020204" pitchFamily="34" charset="0"/>
              </a:rPr>
              <a:t> - </a:t>
            </a:r>
            <a:r>
              <a:rPr lang="en-GB" sz="1800" b="0" i="0">
                <a:solidFill>
                  <a:srgbClr val="242424"/>
                </a:solidFill>
                <a:effectLst/>
                <a:highlight>
                  <a:srgbClr val="FFFFFF"/>
                </a:highlight>
                <a:latin typeface="Aptos" panose="020B0004020202020204" pitchFamily="34" charset="0"/>
              </a:rPr>
              <a:t>workshops with 200 senior leaders to understand EDI opportunities and challenges at a personal, systemic and organisation level with targeted action plans to ensure inclusion is a reality within Hounslow</a:t>
            </a:r>
            <a:endParaRPr lang="en-GB" sz="1800" b="0" i="0">
              <a:solidFill>
                <a:srgbClr val="242424"/>
              </a:solidFill>
              <a:effectLst/>
              <a:highlight>
                <a:srgbClr val="FFFFFF"/>
              </a:highligh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F0BDC97E-8944-4127-AF30-CB8B8E515AEE}" type="slidenum">
              <a:rPr lang="en-GB" smtClean="0"/>
              <a:t>5</a:t>
            </a:fld>
            <a:endParaRPr lang="en-GB"/>
          </a:p>
        </p:txBody>
      </p:sp>
    </p:spTree>
    <p:extLst>
      <p:ext uri="{BB962C8B-B14F-4D97-AF65-F5344CB8AC3E}">
        <p14:creationId xmlns:p14="http://schemas.microsoft.com/office/powerpoint/2010/main" val="175953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Transformation Through Engagement – when people going through change, we do that with people not to people, values at heart</a:t>
            </a:r>
          </a:p>
          <a:p>
            <a:pPr marL="171450" indent="-171450">
              <a:buFont typeface="Arial" panose="020B0604020202020204" pitchFamily="34" charset="0"/>
              <a:buChar char="•"/>
            </a:pPr>
            <a:r>
              <a:rPr lang="en-GB"/>
              <a:t>We engage at the earliest opportunity, we communicate, listen and respond, and we develop services with our people</a:t>
            </a:r>
          </a:p>
          <a:p>
            <a:pPr marL="171450" indent="-171450">
              <a:buFont typeface="Arial" panose="020B0604020202020204" pitchFamily="34" charset="0"/>
              <a:buChar char="•"/>
            </a:pPr>
            <a:r>
              <a:rPr lang="en-GB"/>
              <a:t>Where there are changes to roles, TTE principles mean that we work with individuals to find the best solutions for them, whether that means staying in the same service, moving to another job role or moving on to something different – a person-centred approach</a:t>
            </a:r>
          </a:p>
          <a:p>
            <a:pPr marL="171450" indent="-171450">
              <a:buFont typeface="Arial" panose="020B0604020202020204" pitchFamily="34" charset="0"/>
              <a:buChar char="•"/>
            </a:pPr>
            <a:r>
              <a:rPr lang="en-GB"/>
              <a:t>TCE – that when our residents are engaging with us, we do that in a way where they feel heard and valued and seek to find resolution with them to any issues</a:t>
            </a:r>
          </a:p>
          <a:p>
            <a:endParaRPr lang="en-GB"/>
          </a:p>
        </p:txBody>
      </p:sp>
      <p:sp>
        <p:nvSpPr>
          <p:cNvPr id="4" name="Slide Number Placeholder 3"/>
          <p:cNvSpPr>
            <a:spLocks noGrp="1"/>
          </p:cNvSpPr>
          <p:nvPr>
            <p:ph type="sldNum" sz="quarter" idx="5"/>
          </p:nvPr>
        </p:nvSpPr>
        <p:spPr/>
        <p:txBody>
          <a:bodyPr/>
          <a:lstStyle/>
          <a:p>
            <a:fld id="{F0BDC97E-8944-4127-AF30-CB8B8E515AEE}" type="slidenum">
              <a:rPr lang="en-GB" smtClean="0"/>
              <a:t>6</a:t>
            </a:fld>
            <a:endParaRPr lang="en-GB"/>
          </a:p>
        </p:txBody>
      </p:sp>
    </p:spTree>
    <p:extLst>
      <p:ext uri="{BB962C8B-B14F-4D97-AF65-F5344CB8AC3E}">
        <p14:creationId xmlns:p14="http://schemas.microsoft.com/office/powerpoint/2010/main" val="2927438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We are on a journey to create a truly inclusive and vibrant organisation, with our values at its heart, where all our people can Connect, Belong, Grow and Flourish</a:t>
            </a:r>
          </a:p>
          <a:p>
            <a:pPr marL="171450" indent="-171450">
              <a:buFont typeface="Arial" panose="020B0604020202020204" pitchFamily="34" charset="0"/>
              <a:buChar char="•"/>
            </a:pPr>
            <a:r>
              <a:rPr lang="en-GB"/>
              <a:t>The strategies, policies and processes we’ve put in place to endure our values ‘live’ in the organisation, are the foundation for how we manage people well through transition and change</a:t>
            </a:r>
          </a:p>
        </p:txBody>
      </p:sp>
      <p:sp>
        <p:nvSpPr>
          <p:cNvPr id="4" name="Slide Number Placeholder 3"/>
          <p:cNvSpPr>
            <a:spLocks noGrp="1"/>
          </p:cNvSpPr>
          <p:nvPr>
            <p:ph type="sldNum" sz="quarter" idx="5"/>
          </p:nvPr>
        </p:nvSpPr>
        <p:spPr/>
        <p:txBody>
          <a:bodyPr/>
          <a:lstStyle/>
          <a:p>
            <a:fld id="{F0BDC97E-8944-4127-AF30-CB8B8E515AEE}" type="slidenum">
              <a:rPr lang="en-GB" smtClean="0"/>
              <a:t>7</a:t>
            </a:fld>
            <a:endParaRPr lang="en-GB"/>
          </a:p>
        </p:txBody>
      </p:sp>
    </p:spTree>
    <p:extLst>
      <p:ext uri="{BB962C8B-B14F-4D97-AF65-F5344CB8AC3E}">
        <p14:creationId xmlns:p14="http://schemas.microsoft.com/office/powerpoint/2010/main" val="1800544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01E06CC-8828-7F43-8BF9-ED3E777AC943}"/>
              </a:ext>
            </a:extLst>
          </p:cNvPr>
          <p:cNvSpPr>
            <a:spLocks noGrp="1"/>
          </p:cNvSpPr>
          <p:nvPr>
            <p:ph type="body" sz="quarter" idx="10" hasCustomPrompt="1"/>
          </p:nvPr>
        </p:nvSpPr>
        <p:spPr>
          <a:xfrm>
            <a:off x="307630" y="6450496"/>
            <a:ext cx="8784404" cy="407504"/>
          </a:xfrm>
          <a:prstGeom prst="rect">
            <a:avLst/>
          </a:prstGeom>
        </p:spPr>
        <p:txBody>
          <a:bodyPr wrap="square" lIns="36000" tIns="36000" rIns="36000" bIns="36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solidFill>
                  <a:schemeClr val="bg1"/>
                </a:solidFill>
                <a:latin typeface="Arial" panose="020B0604020202020204" pitchFamily="34" charset="0"/>
                <a:cs typeface="Arial" panose="020B0604020202020204" pitchFamily="34" charset="0"/>
              </a:rPr>
              <a:t>Supporting text here (</a:t>
            </a:r>
            <a:r>
              <a:rPr lang="en-US" b="0" i="0" err="1">
                <a:solidFill>
                  <a:schemeClr val="bg1"/>
                </a:solidFill>
                <a:latin typeface="Arial" panose="020B0604020202020204" pitchFamily="34" charset="0"/>
                <a:cs typeface="Arial" panose="020B0604020202020204" pitchFamily="34" charset="0"/>
              </a:rPr>
              <a:t>www.hounslow.gov.uk</a:t>
            </a:r>
            <a:r>
              <a:rPr lang="en-US" b="0" i="0">
                <a:solidFill>
                  <a:schemeClr val="bg1"/>
                </a:solidFill>
                <a:latin typeface="Arial" panose="020B0604020202020204" pitchFamily="34" charset="0"/>
                <a:cs typeface="Arial" panose="020B0604020202020204" pitchFamily="34" charset="0"/>
              </a:rPr>
              <a:t>/</a:t>
            </a:r>
            <a:r>
              <a:rPr lang="en-US" b="1" i="0" err="1">
                <a:solidFill>
                  <a:schemeClr val="bg1"/>
                </a:solidFill>
                <a:latin typeface="Arial" panose="020B0604020202020204" pitchFamily="34" charset="0"/>
                <a:cs typeface="Arial" panose="020B0604020202020204" pitchFamily="34" charset="0"/>
              </a:rPr>
              <a:t>onehounslow</a:t>
            </a:r>
            <a:r>
              <a:rPr lang="en-US" b="1" i="0">
                <a:solidFill>
                  <a:schemeClr val="bg1"/>
                </a:solidFill>
                <a:latin typeface="Arial" panose="020B0604020202020204" pitchFamily="34" charset="0"/>
                <a:cs typeface="Arial" panose="020B0604020202020204" pitchFamily="34" charset="0"/>
              </a:rPr>
              <a:t>)</a:t>
            </a:r>
          </a:p>
        </p:txBody>
      </p:sp>
      <p:sp>
        <p:nvSpPr>
          <p:cNvPr id="13" name="Text Placeholder 12">
            <a:extLst>
              <a:ext uri="{FF2B5EF4-FFF2-40B4-BE49-F238E27FC236}">
                <a16:creationId xmlns:a16="http://schemas.microsoft.com/office/drawing/2014/main" id="{6114C403-4FD0-2340-B9B4-B4596E8E231C}"/>
              </a:ext>
            </a:extLst>
          </p:cNvPr>
          <p:cNvSpPr>
            <a:spLocks noGrp="1"/>
          </p:cNvSpPr>
          <p:nvPr>
            <p:ph type="body" sz="quarter" idx="11" hasCustomPrompt="1"/>
          </p:nvPr>
        </p:nvSpPr>
        <p:spPr>
          <a:xfrm>
            <a:off x="3638461" y="193501"/>
            <a:ext cx="8269287" cy="391384"/>
          </a:xfrm>
          <a:prstGeom prst="rect">
            <a:avLst/>
          </a:prstGeom>
        </p:spPr>
        <p:txBody>
          <a:bodyPr lIns="36000" tIns="36000" rIns="36000" bIns="36000"/>
          <a:lstStyle>
            <a:lvl1pPr marL="0" indent="0" algn="r">
              <a:buNone/>
              <a:defRPr sz="2400" b="1" i="0">
                <a:solidFill>
                  <a:schemeClr val="accent4"/>
                </a:solidFill>
                <a:latin typeface="Arial" panose="020B0604020202020204" pitchFamily="34" charset="0"/>
                <a:cs typeface="Arial" panose="020B0604020202020204" pitchFamily="34" charset="0"/>
              </a:defRPr>
            </a:lvl1pPr>
          </a:lstStyle>
          <a:p>
            <a:pPr lvl="0"/>
            <a:r>
              <a:rPr lang="en-US"/>
              <a:t>Supporting Text Here</a:t>
            </a:r>
          </a:p>
        </p:txBody>
      </p:sp>
      <p:sp>
        <p:nvSpPr>
          <p:cNvPr id="15" name="Text Placeholder 14">
            <a:extLst>
              <a:ext uri="{FF2B5EF4-FFF2-40B4-BE49-F238E27FC236}">
                <a16:creationId xmlns:a16="http://schemas.microsoft.com/office/drawing/2014/main" id="{8A8A23E0-9211-D447-954A-178939E406E0}"/>
              </a:ext>
            </a:extLst>
          </p:cNvPr>
          <p:cNvSpPr>
            <a:spLocks noGrp="1"/>
          </p:cNvSpPr>
          <p:nvPr>
            <p:ph type="body" sz="quarter" idx="12" hasCustomPrompt="1"/>
          </p:nvPr>
        </p:nvSpPr>
        <p:spPr>
          <a:xfrm>
            <a:off x="3638550" y="584815"/>
            <a:ext cx="8269288" cy="457200"/>
          </a:xfrm>
          <a:prstGeom prst="rect">
            <a:avLst/>
          </a:prstGeom>
        </p:spPr>
        <p:txBody>
          <a:bodyPr lIns="36000" tIns="36000" rIns="36000" bIns="36000"/>
          <a:lstStyle>
            <a:lvl1pPr marL="0" indent="0" algn="r">
              <a:buNone/>
              <a:defRPr sz="1800" b="0" i="0">
                <a:latin typeface="Arial" panose="020B0604020202020204" pitchFamily="34" charset="0"/>
                <a:cs typeface="Arial" panose="020B0604020202020204" pitchFamily="34" charset="0"/>
              </a:defRPr>
            </a:lvl1pPr>
          </a:lstStyle>
          <a:p>
            <a:pPr lvl="0"/>
            <a:r>
              <a:rPr lang="en-US"/>
              <a:t>Supporting text here</a:t>
            </a:r>
          </a:p>
        </p:txBody>
      </p:sp>
      <p:sp>
        <p:nvSpPr>
          <p:cNvPr id="19" name="Text Placeholder 18">
            <a:extLst>
              <a:ext uri="{FF2B5EF4-FFF2-40B4-BE49-F238E27FC236}">
                <a16:creationId xmlns:a16="http://schemas.microsoft.com/office/drawing/2014/main" id="{684151DD-9D84-3B42-8AAC-F607554ED748}"/>
              </a:ext>
            </a:extLst>
          </p:cNvPr>
          <p:cNvSpPr>
            <a:spLocks noGrp="1"/>
          </p:cNvSpPr>
          <p:nvPr>
            <p:ph type="body" sz="quarter" idx="14"/>
          </p:nvPr>
        </p:nvSpPr>
        <p:spPr>
          <a:xfrm>
            <a:off x="307974" y="1728789"/>
            <a:ext cx="11599773" cy="537334"/>
          </a:xfrm>
          <a:prstGeom prst="rect">
            <a:avLst/>
          </a:prstGeom>
        </p:spPr>
        <p:txBody>
          <a:bodyPr/>
          <a:lstStyle>
            <a:lvl1pPr marL="0" indent="0">
              <a:buNone/>
              <a:defRPr sz="3200" b="1" i="0">
                <a:solidFill>
                  <a:schemeClr val="accent4"/>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20" name="Text Placeholder 18">
            <a:extLst>
              <a:ext uri="{FF2B5EF4-FFF2-40B4-BE49-F238E27FC236}">
                <a16:creationId xmlns:a16="http://schemas.microsoft.com/office/drawing/2014/main" id="{556F28B0-87A1-7941-AE85-3448C341D7D2}"/>
              </a:ext>
            </a:extLst>
          </p:cNvPr>
          <p:cNvSpPr>
            <a:spLocks noGrp="1"/>
          </p:cNvSpPr>
          <p:nvPr>
            <p:ph type="body" sz="quarter" idx="15"/>
          </p:nvPr>
        </p:nvSpPr>
        <p:spPr>
          <a:xfrm>
            <a:off x="307975" y="2563676"/>
            <a:ext cx="11599772"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18">
            <a:extLst>
              <a:ext uri="{FF2B5EF4-FFF2-40B4-BE49-F238E27FC236}">
                <a16:creationId xmlns:a16="http://schemas.microsoft.com/office/drawing/2014/main" id="{866FDA7F-BC75-B040-A9C9-89E10C9EF095}"/>
              </a:ext>
            </a:extLst>
          </p:cNvPr>
          <p:cNvSpPr>
            <a:spLocks noGrp="1"/>
          </p:cNvSpPr>
          <p:nvPr>
            <p:ph type="body" sz="quarter" idx="16"/>
          </p:nvPr>
        </p:nvSpPr>
        <p:spPr>
          <a:xfrm>
            <a:off x="307975" y="3408502"/>
            <a:ext cx="11599772"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18">
            <a:extLst>
              <a:ext uri="{FF2B5EF4-FFF2-40B4-BE49-F238E27FC236}">
                <a16:creationId xmlns:a16="http://schemas.microsoft.com/office/drawing/2014/main" id="{A9F79640-76DB-CA4C-9A0F-58BF84C12902}"/>
              </a:ext>
            </a:extLst>
          </p:cNvPr>
          <p:cNvSpPr>
            <a:spLocks noGrp="1"/>
          </p:cNvSpPr>
          <p:nvPr>
            <p:ph type="body" sz="quarter" idx="17"/>
          </p:nvPr>
        </p:nvSpPr>
        <p:spPr>
          <a:xfrm>
            <a:off x="307975" y="4223511"/>
            <a:ext cx="11599772" cy="537334"/>
          </a:xfrm>
          <a:prstGeom prst="rect">
            <a:avLst/>
          </a:prstGeom>
        </p:spPr>
        <p:txBody>
          <a:bodyPr lIns="36000" tIns="36000" rIns="36000" bIns="36000"/>
          <a:lstStyle>
            <a:lvl1pPr marL="285750" indent="-285750">
              <a:buClr>
                <a:srgbClr val="642E6B"/>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2" name="TextBox 1">
            <a:extLst>
              <a:ext uri="{FF2B5EF4-FFF2-40B4-BE49-F238E27FC236}">
                <a16:creationId xmlns:a16="http://schemas.microsoft.com/office/drawing/2014/main" id="{FE1B04A3-2184-5046-B0CB-D5DD27F890F6}"/>
              </a:ext>
            </a:extLst>
          </p:cNvPr>
          <p:cNvSpPr txBox="1"/>
          <p:nvPr userDrawn="1"/>
        </p:nvSpPr>
        <p:spPr>
          <a:xfrm>
            <a:off x="1820333" y="541867"/>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49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246284-0056-F943-8957-1D3133E15DEF}"/>
              </a:ext>
            </a:extLst>
          </p:cNvPr>
          <p:cNvSpPr>
            <a:spLocks noGrp="1"/>
          </p:cNvSpPr>
          <p:nvPr>
            <p:ph type="ctrTitle"/>
          </p:nvPr>
        </p:nvSpPr>
        <p:spPr>
          <a:xfrm>
            <a:off x="1524000" y="1537999"/>
            <a:ext cx="9144000" cy="2387600"/>
          </a:xfrm>
          <a:prstGeom prst="rect">
            <a:avLst/>
          </a:prstGeom>
        </p:spPr>
        <p:txBody>
          <a:bodyPr anchor="b"/>
          <a:lstStyle>
            <a:lvl1pPr algn="ctr">
              <a:defRPr sz="5400">
                <a:solidFill>
                  <a:srgbClr val="642E6B"/>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Subtitle 2">
            <a:extLst>
              <a:ext uri="{FF2B5EF4-FFF2-40B4-BE49-F238E27FC236}">
                <a16:creationId xmlns:a16="http://schemas.microsoft.com/office/drawing/2014/main" id="{E0157339-8BA2-594D-9809-D42465277394}"/>
              </a:ext>
            </a:extLst>
          </p:cNvPr>
          <p:cNvSpPr>
            <a:spLocks noGrp="1"/>
          </p:cNvSpPr>
          <p:nvPr>
            <p:ph type="subTitle" idx="1"/>
          </p:nvPr>
        </p:nvSpPr>
        <p:spPr>
          <a:xfrm>
            <a:off x="1524000" y="4017674"/>
            <a:ext cx="9144000" cy="1655762"/>
          </a:xfrm>
          <a:prstGeom prst="rect">
            <a:avLst/>
          </a:prstGeom>
        </p:spPr>
        <p:txBody>
          <a:bodyPr/>
          <a:lstStyle>
            <a:lvl1pPr marL="0" indent="0" algn="ctr">
              <a:buNone/>
              <a:defRPr sz="240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40989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CD383E69-97E1-A646-A165-8C1309B8F48C}"/>
              </a:ext>
            </a:extLst>
          </p:cNvPr>
          <p:cNvSpPr>
            <a:spLocks noGrp="1"/>
          </p:cNvSpPr>
          <p:nvPr>
            <p:ph type="body" sz="quarter" idx="12" hasCustomPrompt="1"/>
          </p:nvPr>
        </p:nvSpPr>
        <p:spPr>
          <a:xfrm>
            <a:off x="398304" y="6103676"/>
            <a:ext cx="8269287" cy="391384"/>
          </a:xfrm>
          <a:prstGeom prst="rect">
            <a:avLst/>
          </a:prstGeom>
        </p:spPr>
        <p:txBody>
          <a:bodyPr lIns="36000" tIns="36000" rIns="36000" bIns="36000"/>
          <a:lstStyle>
            <a:lvl1pPr marL="0" indent="0" algn="l">
              <a:buNone/>
              <a:defRPr sz="2400" b="1" i="0">
                <a:solidFill>
                  <a:schemeClr val="accent2"/>
                </a:solidFill>
                <a:latin typeface="Arial" panose="020B0604020202020204" pitchFamily="34" charset="0"/>
                <a:cs typeface="Arial" panose="020B0604020202020204" pitchFamily="34" charset="0"/>
              </a:defRPr>
            </a:lvl1pPr>
          </a:lstStyle>
          <a:p>
            <a:pPr lvl="0"/>
            <a:r>
              <a:rPr lang="en-US"/>
              <a:t>Supporting Text Here</a:t>
            </a:r>
          </a:p>
        </p:txBody>
      </p:sp>
      <p:sp>
        <p:nvSpPr>
          <p:cNvPr id="6" name="Text Placeholder 14">
            <a:extLst>
              <a:ext uri="{FF2B5EF4-FFF2-40B4-BE49-F238E27FC236}">
                <a16:creationId xmlns:a16="http://schemas.microsoft.com/office/drawing/2014/main" id="{523BFC19-DF29-4F49-B56B-32C2ADDB2A40}"/>
              </a:ext>
            </a:extLst>
          </p:cNvPr>
          <p:cNvSpPr>
            <a:spLocks noGrp="1"/>
          </p:cNvSpPr>
          <p:nvPr>
            <p:ph type="body" sz="quarter" idx="13" hasCustomPrompt="1"/>
          </p:nvPr>
        </p:nvSpPr>
        <p:spPr>
          <a:xfrm>
            <a:off x="398393" y="6494990"/>
            <a:ext cx="8269288" cy="457200"/>
          </a:xfrm>
          <a:prstGeom prst="rect">
            <a:avLst/>
          </a:prstGeom>
        </p:spPr>
        <p:txBody>
          <a:bodyPr lIns="36000" tIns="36000" rIns="36000" bIns="36000"/>
          <a:lstStyle>
            <a:lvl1pPr marL="0" indent="0" algn="l">
              <a:buNone/>
              <a:defRPr sz="1800" b="0"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7" name="Text Placeholder 18">
            <a:extLst>
              <a:ext uri="{FF2B5EF4-FFF2-40B4-BE49-F238E27FC236}">
                <a16:creationId xmlns:a16="http://schemas.microsoft.com/office/drawing/2014/main" id="{1ED21F25-22CB-5443-A9BC-83367E647310}"/>
              </a:ext>
            </a:extLst>
          </p:cNvPr>
          <p:cNvSpPr>
            <a:spLocks noGrp="1"/>
          </p:cNvSpPr>
          <p:nvPr>
            <p:ph type="body" sz="quarter" idx="14"/>
          </p:nvPr>
        </p:nvSpPr>
        <p:spPr>
          <a:xfrm>
            <a:off x="398303" y="1474127"/>
            <a:ext cx="11384987" cy="537334"/>
          </a:xfrm>
          <a:prstGeom prst="rect">
            <a:avLst/>
          </a:prstGeom>
        </p:spPr>
        <p:txBody>
          <a:bodyPr/>
          <a:lstStyle>
            <a:lvl1pPr marL="0" indent="0">
              <a:buNone/>
              <a:defRPr sz="3200" b="1" i="0">
                <a:solidFill>
                  <a:schemeClr val="accent4"/>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8" name="Text Placeholder 18">
            <a:extLst>
              <a:ext uri="{FF2B5EF4-FFF2-40B4-BE49-F238E27FC236}">
                <a16:creationId xmlns:a16="http://schemas.microsoft.com/office/drawing/2014/main" id="{2D2E30F2-926B-C440-88E3-82040F3F6312}"/>
              </a:ext>
            </a:extLst>
          </p:cNvPr>
          <p:cNvSpPr>
            <a:spLocks noGrp="1"/>
          </p:cNvSpPr>
          <p:nvPr>
            <p:ph type="body" sz="quarter" idx="15"/>
          </p:nvPr>
        </p:nvSpPr>
        <p:spPr>
          <a:xfrm>
            <a:off x="398304" y="2309014"/>
            <a:ext cx="11384986"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9" name="Text Placeholder 18">
            <a:extLst>
              <a:ext uri="{FF2B5EF4-FFF2-40B4-BE49-F238E27FC236}">
                <a16:creationId xmlns:a16="http://schemas.microsoft.com/office/drawing/2014/main" id="{07E169A5-7855-C941-B552-37C77C1E4FF2}"/>
              </a:ext>
            </a:extLst>
          </p:cNvPr>
          <p:cNvSpPr>
            <a:spLocks noGrp="1"/>
          </p:cNvSpPr>
          <p:nvPr>
            <p:ph type="body" sz="quarter" idx="16"/>
          </p:nvPr>
        </p:nvSpPr>
        <p:spPr>
          <a:xfrm>
            <a:off x="398304" y="3153840"/>
            <a:ext cx="11384986"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8">
            <a:extLst>
              <a:ext uri="{FF2B5EF4-FFF2-40B4-BE49-F238E27FC236}">
                <a16:creationId xmlns:a16="http://schemas.microsoft.com/office/drawing/2014/main" id="{CEB5CE29-B484-A04F-965D-A14EB9F471B5}"/>
              </a:ext>
            </a:extLst>
          </p:cNvPr>
          <p:cNvSpPr>
            <a:spLocks noGrp="1"/>
          </p:cNvSpPr>
          <p:nvPr>
            <p:ph type="body" sz="quarter" idx="17"/>
          </p:nvPr>
        </p:nvSpPr>
        <p:spPr>
          <a:xfrm>
            <a:off x="398304" y="3968849"/>
            <a:ext cx="11384986" cy="537334"/>
          </a:xfrm>
          <a:prstGeom prst="rect">
            <a:avLst/>
          </a:prstGeom>
        </p:spPr>
        <p:txBody>
          <a:bodyPr lIns="36000" tIns="36000" rIns="36000" bIns="36000"/>
          <a:lstStyle>
            <a:lvl1pPr marL="285750" indent="-285750">
              <a:buClr>
                <a:srgbClr val="642E6B"/>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1" name="TextBox 10">
            <a:extLst>
              <a:ext uri="{FF2B5EF4-FFF2-40B4-BE49-F238E27FC236}">
                <a16:creationId xmlns:a16="http://schemas.microsoft.com/office/drawing/2014/main" id="{B521FB15-8A8B-B443-8D70-0FC3832C9879}"/>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64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CD383E69-97E1-A646-A165-8C1309B8F48C}"/>
              </a:ext>
            </a:extLst>
          </p:cNvPr>
          <p:cNvSpPr>
            <a:spLocks noGrp="1"/>
          </p:cNvSpPr>
          <p:nvPr>
            <p:ph type="body" sz="quarter" idx="12" hasCustomPrompt="1"/>
          </p:nvPr>
        </p:nvSpPr>
        <p:spPr>
          <a:xfrm>
            <a:off x="398304" y="6103676"/>
            <a:ext cx="8269287" cy="391384"/>
          </a:xfrm>
          <a:prstGeom prst="rect">
            <a:avLst/>
          </a:prstGeom>
        </p:spPr>
        <p:txBody>
          <a:bodyPr lIns="36000" tIns="36000" rIns="36000" bIns="36000"/>
          <a:lstStyle>
            <a:lvl1pPr marL="0" indent="0" algn="l">
              <a:buNone/>
              <a:defRPr sz="2400" b="1" i="0">
                <a:solidFill>
                  <a:schemeClr val="accent2"/>
                </a:solidFill>
                <a:latin typeface="Arial" panose="020B0604020202020204" pitchFamily="34" charset="0"/>
                <a:cs typeface="Arial" panose="020B0604020202020204" pitchFamily="34" charset="0"/>
              </a:defRPr>
            </a:lvl1pPr>
          </a:lstStyle>
          <a:p>
            <a:pPr lvl="0"/>
            <a:r>
              <a:rPr lang="en-US"/>
              <a:t>Supporting Text Here</a:t>
            </a:r>
          </a:p>
        </p:txBody>
      </p:sp>
      <p:sp>
        <p:nvSpPr>
          <p:cNvPr id="6" name="Text Placeholder 14">
            <a:extLst>
              <a:ext uri="{FF2B5EF4-FFF2-40B4-BE49-F238E27FC236}">
                <a16:creationId xmlns:a16="http://schemas.microsoft.com/office/drawing/2014/main" id="{523BFC19-DF29-4F49-B56B-32C2ADDB2A40}"/>
              </a:ext>
            </a:extLst>
          </p:cNvPr>
          <p:cNvSpPr>
            <a:spLocks noGrp="1"/>
          </p:cNvSpPr>
          <p:nvPr>
            <p:ph type="body" sz="quarter" idx="13" hasCustomPrompt="1"/>
          </p:nvPr>
        </p:nvSpPr>
        <p:spPr>
          <a:xfrm>
            <a:off x="398393" y="6494990"/>
            <a:ext cx="8269288" cy="457200"/>
          </a:xfrm>
          <a:prstGeom prst="rect">
            <a:avLst/>
          </a:prstGeom>
        </p:spPr>
        <p:txBody>
          <a:bodyPr lIns="36000" tIns="36000" rIns="36000" bIns="36000"/>
          <a:lstStyle>
            <a:lvl1pPr marL="0" indent="0" algn="l">
              <a:buNone/>
              <a:defRPr sz="1800" b="0"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11" name="TextBox 10">
            <a:extLst>
              <a:ext uri="{FF2B5EF4-FFF2-40B4-BE49-F238E27FC236}">
                <a16:creationId xmlns:a16="http://schemas.microsoft.com/office/drawing/2014/main" id="{B521FB15-8A8B-B443-8D70-0FC3832C9879}"/>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2C29FDB8-7B27-0B47-AF1E-CF8601FA380E}"/>
              </a:ext>
            </a:extLst>
          </p:cNvPr>
          <p:cNvSpPr>
            <a:spLocks noGrp="1"/>
          </p:cNvSpPr>
          <p:nvPr>
            <p:ph type="title" hasCustomPrompt="1"/>
          </p:nvPr>
        </p:nvSpPr>
        <p:spPr>
          <a:xfrm>
            <a:off x="495299" y="983456"/>
            <a:ext cx="11339945" cy="1364889"/>
          </a:xfrm>
          <a:prstGeom prst="rect">
            <a:avLst/>
          </a:prstGeom>
        </p:spPr>
        <p:txBody>
          <a:bodyPr/>
          <a:lstStyle>
            <a:lvl1pPr>
              <a:defRPr sz="3200" b="1" i="0">
                <a:solidFill>
                  <a:srgbClr val="45C2B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Content Placeholder 2">
            <a:extLst>
              <a:ext uri="{FF2B5EF4-FFF2-40B4-BE49-F238E27FC236}">
                <a16:creationId xmlns:a16="http://schemas.microsoft.com/office/drawing/2014/main" id="{5791C41C-7C7E-3F4C-8C0E-25A4CD42CA3B}"/>
              </a:ext>
            </a:extLst>
          </p:cNvPr>
          <p:cNvSpPr>
            <a:spLocks noGrp="1"/>
          </p:cNvSpPr>
          <p:nvPr>
            <p:ph idx="1"/>
          </p:nvPr>
        </p:nvSpPr>
        <p:spPr>
          <a:xfrm>
            <a:off x="495299" y="2466037"/>
            <a:ext cx="11339945" cy="318050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4135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12">
            <a:extLst>
              <a:ext uri="{FF2B5EF4-FFF2-40B4-BE49-F238E27FC236}">
                <a16:creationId xmlns:a16="http://schemas.microsoft.com/office/drawing/2014/main" id="{CD383E69-97E1-A646-A165-8C1309B8F48C}"/>
              </a:ext>
            </a:extLst>
          </p:cNvPr>
          <p:cNvSpPr>
            <a:spLocks noGrp="1"/>
          </p:cNvSpPr>
          <p:nvPr>
            <p:ph type="body" sz="quarter" idx="12" hasCustomPrompt="1"/>
          </p:nvPr>
        </p:nvSpPr>
        <p:spPr>
          <a:xfrm>
            <a:off x="398304" y="6103676"/>
            <a:ext cx="8269287" cy="391384"/>
          </a:xfrm>
          <a:prstGeom prst="rect">
            <a:avLst/>
          </a:prstGeom>
        </p:spPr>
        <p:txBody>
          <a:bodyPr lIns="36000" tIns="36000" rIns="36000" bIns="36000"/>
          <a:lstStyle>
            <a:lvl1pPr marL="0" indent="0" algn="l">
              <a:buNone/>
              <a:defRPr sz="2400" b="1" i="0">
                <a:solidFill>
                  <a:schemeClr val="accent2"/>
                </a:solidFill>
                <a:latin typeface="Arial" panose="020B0604020202020204" pitchFamily="34" charset="0"/>
                <a:cs typeface="Arial" panose="020B0604020202020204" pitchFamily="34" charset="0"/>
              </a:defRPr>
            </a:lvl1pPr>
          </a:lstStyle>
          <a:p>
            <a:pPr lvl="0"/>
            <a:r>
              <a:rPr lang="en-US"/>
              <a:t>Supporting Text Here</a:t>
            </a:r>
          </a:p>
        </p:txBody>
      </p:sp>
      <p:sp>
        <p:nvSpPr>
          <p:cNvPr id="6" name="Text Placeholder 14">
            <a:extLst>
              <a:ext uri="{FF2B5EF4-FFF2-40B4-BE49-F238E27FC236}">
                <a16:creationId xmlns:a16="http://schemas.microsoft.com/office/drawing/2014/main" id="{523BFC19-DF29-4F49-B56B-32C2ADDB2A40}"/>
              </a:ext>
            </a:extLst>
          </p:cNvPr>
          <p:cNvSpPr>
            <a:spLocks noGrp="1"/>
          </p:cNvSpPr>
          <p:nvPr>
            <p:ph type="body" sz="quarter" idx="13" hasCustomPrompt="1"/>
          </p:nvPr>
        </p:nvSpPr>
        <p:spPr>
          <a:xfrm>
            <a:off x="398393" y="6494990"/>
            <a:ext cx="8269288" cy="457200"/>
          </a:xfrm>
          <a:prstGeom prst="rect">
            <a:avLst/>
          </a:prstGeom>
        </p:spPr>
        <p:txBody>
          <a:bodyPr lIns="36000" tIns="36000" rIns="36000" bIns="36000"/>
          <a:lstStyle>
            <a:lvl1pPr marL="0" indent="0" algn="l">
              <a:buNone/>
              <a:defRPr sz="1800" b="0"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11" name="TextBox 10">
            <a:extLst>
              <a:ext uri="{FF2B5EF4-FFF2-40B4-BE49-F238E27FC236}">
                <a16:creationId xmlns:a16="http://schemas.microsoft.com/office/drawing/2014/main" id="{B521FB15-8A8B-B443-8D70-0FC3832C9879}"/>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7CA81B75-3789-864B-B320-3BA54CAB8F00}"/>
              </a:ext>
            </a:extLst>
          </p:cNvPr>
          <p:cNvSpPr>
            <a:spLocks noGrp="1"/>
          </p:cNvSpPr>
          <p:nvPr>
            <p:ph type="title"/>
          </p:nvPr>
        </p:nvSpPr>
        <p:spPr>
          <a:xfrm>
            <a:off x="398304" y="1046162"/>
            <a:ext cx="11436942" cy="1325563"/>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C83E9548-1D4C-1B4F-BE56-5A9E27702DE5}"/>
              </a:ext>
            </a:extLst>
          </p:cNvPr>
          <p:cNvSpPr>
            <a:spLocks noGrp="1"/>
          </p:cNvSpPr>
          <p:nvPr>
            <p:ph sz="half" idx="1"/>
          </p:nvPr>
        </p:nvSpPr>
        <p:spPr>
          <a:xfrm>
            <a:off x="398303" y="2506662"/>
            <a:ext cx="5555686" cy="3139884"/>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3">
            <a:extLst>
              <a:ext uri="{FF2B5EF4-FFF2-40B4-BE49-F238E27FC236}">
                <a16:creationId xmlns:a16="http://schemas.microsoft.com/office/drawing/2014/main" id="{62CF7C30-7694-BA48-B923-645893AC6922}"/>
              </a:ext>
            </a:extLst>
          </p:cNvPr>
          <p:cNvSpPr>
            <a:spLocks noGrp="1"/>
          </p:cNvSpPr>
          <p:nvPr>
            <p:ph sz="half" idx="2"/>
          </p:nvPr>
        </p:nvSpPr>
        <p:spPr>
          <a:xfrm>
            <a:off x="6279559" y="2506662"/>
            <a:ext cx="5555686" cy="3139884"/>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9775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58DC7E8C-8131-DC43-87B0-09B939BC86A0}"/>
              </a:ext>
            </a:extLst>
          </p:cNvPr>
          <p:cNvSpPr>
            <a:spLocks noGrp="1"/>
          </p:cNvSpPr>
          <p:nvPr>
            <p:ph type="body" idx="1"/>
          </p:nvPr>
        </p:nvSpPr>
        <p:spPr>
          <a:xfrm>
            <a:off x="363682" y="2266373"/>
            <a:ext cx="5397474"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a:extLst>
              <a:ext uri="{FF2B5EF4-FFF2-40B4-BE49-F238E27FC236}">
                <a16:creationId xmlns:a16="http://schemas.microsoft.com/office/drawing/2014/main" id="{5C531462-3623-1C47-9444-5A7B3B0C9DFD}"/>
              </a:ext>
            </a:extLst>
          </p:cNvPr>
          <p:cNvSpPr>
            <a:spLocks noGrp="1"/>
          </p:cNvSpPr>
          <p:nvPr>
            <p:ph sz="half" idx="2"/>
          </p:nvPr>
        </p:nvSpPr>
        <p:spPr>
          <a:xfrm>
            <a:off x="363682" y="3090285"/>
            <a:ext cx="5397474" cy="255197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4">
            <a:extLst>
              <a:ext uri="{FF2B5EF4-FFF2-40B4-BE49-F238E27FC236}">
                <a16:creationId xmlns:a16="http://schemas.microsoft.com/office/drawing/2014/main" id="{B1464215-77FB-0E4A-B16E-7E5736A5F575}"/>
              </a:ext>
            </a:extLst>
          </p:cNvPr>
          <p:cNvSpPr>
            <a:spLocks noGrp="1"/>
          </p:cNvSpPr>
          <p:nvPr>
            <p:ph type="body" sz="quarter" idx="3"/>
          </p:nvPr>
        </p:nvSpPr>
        <p:spPr>
          <a:xfrm>
            <a:off x="6224155" y="2266373"/>
            <a:ext cx="5424055"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Content Placeholder 5">
            <a:extLst>
              <a:ext uri="{FF2B5EF4-FFF2-40B4-BE49-F238E27FC236}">
                <a16:creationId xmlns:a16="http://schemas.microsoft.com/office/drawing/2014/main" id="{CC910977-6733-5C40-8740-5CDF4B588D32}"/>
              </a:ext>
            </a:extLst>
          </p:cNvPr>
          <p:cNvSpPr>
            <a:spLocks noGrp="1"/>
          </p:cNvSpPr>
          <p:nvPr>
            <p:ph sz="quarter" idx="4"/>
          </p:nvPr>
        </p:nvSpPr>
        <p:spPr>
          <a:xfrm>
            <a:off x="6224155" y="3090285"/>
            <a:ext cx="5424055" cy="255197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itle 1">
            <a:extLst>
              <a:ext uri="{FF2B5EF4-FFF2-40B4-BE49-F238E27FC236}">
                <a16:creationId xmlns:a16="http://schemas.microsoft.com/office/drawing/2014/main" id="{772942C3-0853-524E-8D0F-B85882D6735B}"/>
              </a:ext>
            </a:extLst>
          </p:cNvPr>
          <p:cNvSpPr>
            <a:spLocks noGrp="1"/>
          </p:cNvSpPr>
          <p:nvPr>
            <p:ph type="title"/>
          </p:nvPr>
        </p:nvSpPr>
        <p:spPr>
          <a:xfrm>
            <a:off x="363682" y="1046163"/>
            <a:ext cx="11284528" cy="1083974"/>
          </a:xfrm>
          <a:prstGeom prst="rect">
            <a:avLst/>
          </a:prstGeom>
        </p:spPr>
        <p:txBody>
          <a:bodyPr/>
          <a:lstStyle>
            <a:lvl1pPr>
              <a:defRPr sz="3200" b="1" i="0">
                <a:solidFill>
                  <a:schemeClr val="accent3"/>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9" name="Text Placeholder 12">
            <a:extLst>
              <a:ext uri="{FF2B5EF4-FFF2-40B4-BE49-F238E27FC236}">
                <a16:creationId xmlns:a16="http://schemas.microsoft.com/office/drawing/2014/main" id="{6E9A4752-89AC-8E42-AA09-F37024B7B008}"/>
              </a:ext>
            </a:extLst>
          </p:cNvPr>
          <p:cNvSpPr>
            <a:spLocks noGrp="1"/>
          </p:cNvSpPr>
          <p:nvPr>
            <p:ph type="body" sz="quarter" idx="12" hasCustomPrompt="1"/>
          </p:nvPr>
        </p:nvSpPr>
        <p:spPr>
          <a:xfrm>
            <a:off x="398304" y="6103676"/>
            <a:ext cx="8269287" cy="391384"/>
          </a:xfrm>
          <a:prstGeom prst="rect">
            <a:avLst/>
          </a:prstGeom>
        </p:spPr>
        <p:txBody>
          <a:bodyPr lIns="36000" tIns="36000" rIns="36000" bIns="36000"/>
          <a:lstStyle>
            <a:lvl1pPr marL="0" indent="0" algn="l">
              <a:buNone/>
              <a:defRPr sz="2400" b="1" i="0">
                <a:solidFill>
                  <a:schemeClr val="accent2"/>
                </a:solidFill>
                <a:latin typeface="Arial" panose="020B0604020202020204" pitchFamily="34" charset="0"/>
                <a:cs typeface="Arial" panose="020B0604020202020204" pitchFamily="34" charset="0"/>
              </a:defRPr>
            </a:lvl1pPr>
          </a:lstStyle>
          <a:p>
            <a:pPr lvl="0"/>
            <a:r>
              <a:rPr lang="en-US"/>
              <a:t>Supporting Text Here</a:t>
            </a:r>
          </a:p>
        </p:txBody>
      </p:sp>
      <p:sp>
        <p:nvSpPr>
          <p:cNvPr id="20" name="Text Placeholder 14">
            <a:extLst>
              <a:ext uri="{FF2B5EF4-FFF2-40B4-BE49-F238E27FC236}">
                <a16:creationId xmlns:a16="http://schemas.microsoft.com/office/drawing/2014/main" id="{03FE156A-B594-884E-B804-3C42967A036C}"/>
              </a:ext>
            </a:extLst>
          </p:cNvPr>
          <p:cNvSpPr>
            <a:spLocks noGrp="1"/>
          </p:cNvSpPr>
          <p:nvPr>
            <p:ph type="body" sz="quarter" idx="13" hasCustomPrompt="1"/>
          </p:nvPr>
        </p:nvSpPr>
        <p:spPr>
          <a:xfrm>
            <a:off x="398393" y="6494990"/>
            <a:ext cx="8269288" cy="457200"/>
          </a:xfrm>
          <a:prstGeom prst="rect">
            <a:avLst/>
          </a:prstGeom>
        </p:spPr>
        <p:txBody>
          <a:bodyPr lIns="36000" tIns="36000" rIns="36000" bIns="36000"/>
          <a:lstStyle>
            <a:lvl1pPr marL="0" indent="0" algn="l">
              <a:buNone/>
              <a:defRPr sz="1800" b="0"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Tree>
    <p:extLst>
      <p:ext uri="{BB962C8B-B14F-4D97-AF65-F5344CB8AC3E}">
        <p14:creationId xmlns:p14="http://schemas.microsoft.com/office/powerpoint/2010/main" val="3421828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A7167C86-46E0-E14F-A341-7A22D3F16CAA}"/>
              </a:ext>
            </a:extLst>
          </p:cNvPr>
          <p:cNvSpPr>
            <a:spLocks noGrp="1"/>
          </p:cNvSpPr>
          <p:nvPr>
            <p:ph type="body" sz="quarter" idx="13" hasCustomPrompt="1"/>
          </p:nvPr>
        </p:nvSpPr>
        <p:spPr>
          <a:xfrm>
            <a:off x="398393" y="6474208"/>
            <a:ext cx="8269288" cy="363010"/>
          </a:xfrm>
          <a:prstGeom prst="rect">
            <a:avLst/>
          </a:prstGeom>
        </p:spPr>
        <p:txBody>
          <a:bodyPr lIns="36000" tIns="36000" rIns="36000" bIns="36000"/>
          <a:lstStyle>
            <a:lvl1pPr marL="0" indent="0" algn="l">
              <a:buNone/>
              <a:defRPr sz="1800" b="0" i="0">
                <a:solidFill>
                  <a:schemeClr val="accent2"/>
                </a:solidFill>
                <a:latin typeface="Arial" panose="020B0604020202020204" pitchFamily="34" charset="0"/>
                <a:cs typeface="Arial" panose="020B0604020202020204" pitchFamily="34" charset="0"/>
              </a:defRPr>
            </a:lvl1pPr>
          </a:lstStyle>
          <a:p>
            <a:pPr lvl="0"/>
            <a:r>
              <a:rPr lang="en-US"/>
              <a:t>Supporting text here</a:t>
            </a:r>
          </a:p>
        </p:txBody>
      </p:sp>
      <p:sp>
        <p:nvSpPr>
          <p:cNvPr id="10" name="Text Placeholder 18">
            <a:extLst>
              <a:ext uri="{FF2B5EF4-FFF2-40B4-BE49-F238E27FC236}">
                <a16:creationId xmlns:a16="http://schemas.microsoft.com/office/drawing/2014/main" id="{808DF841-B0DF-7D4A-8FE4-BF7A939042B8}"/>
              </a:ext>
            </a:extLst>
          </p:cNvPr>
          <p:cNvSpPr>
            <a:spLocks noGrp="1"/>
          </p:cNvSpPr>
          <p:nvPr>
            <p:ph type="body" sz="quarter" idx="14"/>
          </p:nvPr>
        </p:nvSpPr>
        <p:spPr>
          <a:xfrm>
            <a:off x="398303" y="1474127"/>
            <a:ext cx="11384987" cy="537334"/>
          </a:xfrm>
          <a:prstGeom prst="rect">
            <a:avLst/>
          </a:prstGeom>
        </p:spPr>
        <p:txBody>
          <a:bodyPr/>
          <a:lstStyle>
            <a:lvl1pPr marL="0" indent="0">
              <a:buNone/>
              <a:defRPr sz="3200" b="1" i="0">
                <a:solidFill>
                  <a:schemeClr val="accent4"/>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1" name="Text Placeholder 18">
            <a:extLst>
              <a:ext uri="{FF2B5EF4-FFF2-40B4-BE49-F238E27FC236}">
                <a16:creationId xmlns:a16="http://schemas.microsoft.com/office/drawing/2014/main" id="{9C1BE660-80CD-4F49-9C14-6AA62FDDEEE6}"/>
              </a:ext>
            </a:extLst>
          </p:cNvPr>
          <p:cNvSpPr>
            <a:spLocks noGrp="1"/>
          </p:cNvSpPr>
          <p:nvPr>
            <p:ph type="body" sz="quarter" idx="15"/>
          </p:nvPr>
        </p:nvSpPr>
        <p:spPr>
          <a:xfrm>
            <a:off x="398304" y="2309014"/>
            <a:ext cx="11384986"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2" name="Text Placeholder 18">
            <a:extLst>
              <a:ext uri="{FF2B5EF4-FFF2-40B4-BE49-F238E27FC236}">
                <a16:creationId xmlns:a16="http://schemas.microsoft.com/office/drawing/2014/main" id="{22559DBE-1264-5243-B61D-227A3040CF33}"/>
              </a:ext>
            </a:extLst>
          </p:cNvPr>
          <p:cNvSpPr>
            <a:spLocks noGrp="1"/>
          </p:cNvSpPr>
          <p:nvPr>
            <p:ph type="body" sz="quarter" idx="16"/>
          </p:nvPr>
        </p:nvSpPr>
        <p:spPr>
          <a:xfrm>
            <a:off x="398304" y="3153840"/>
            <a:ext cx="11384986"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3" name="Text Placeholder 18">
            <a:extLst>
              <a:ext uri="{FF2B5EF4-FFF2-40B4-BE49-F238E27FC236}">
                <a16:creationId xmlns:a16="http://schemas.microsoft.com/office/drawing/2014/main" id="{19F17B3A-A475-2541-B1A9-C8151F89A3FC}"/>
              </a:ext>
            </a:extLst>
          </p:cNvPr>
          <p:cNvSpPr>
            <a:spLocks noGrp="1"/>
          </p:cNvSpPr>
          <p:nvPr>
            <p:ph type="body" sz="quarter" idx="17"/>
          </p:nvPr>
        </p:nvSpPr>
        <p:spPr>
          <a:xfrm>
            <a:off x="398304" y="3968849"/>
            <a:ext cx="11384986" cy="537334"/>
          </a:xfrm>
          <a:prstGeom prst="rect">
            <a:avLst/>
          </a:prstGeom>
        </p:spPr>
        <p:txBody>
          <a:bodyPr lIns="36000" tIns="36000" rIns="36000" bIns="36000"/>
          <a:lstStyle>
            <a:lvl1pPr marL="285750" indent="-285750">
              <a:buClr>
                <a:srgbClr val="642E6B"/>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4" name="TextBox 13">
            <a:extLst>
              <a:ext uri="{FF2B5EF4-FFF2-40B4-BE49-F238E27FC236}">
                <a16:creationId xmlns:a16="http://schemas.microsoft.com/office/drawing/2014/main" id="{256CA502-2C32-7148-B43A-B25B00DA49A8}"/>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076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6E08828-F339-684E-91EC-F459E895010D}"/>
              </a:ext>
            </a:extLst>
          </p:cNvPr>
          <p:cNvSpPr>
            <a:spLocks noGrp="1"/>
          </p:cNvSpPr>
          <p:nvPr>
            <p:ph type="title" hasCustomPrompt="1"/>
          </p:nvPr>
        </p:nvSpPr>
        <p:spPr>
          <a:xfrm>
            <a:off x="495299" y="983456"/>
            <a:ext cx="11339945" cy="1364889"/>
          </a:xfrm>
          <a:prstGeom prst="rect">
            <a:avLst/>
          </a:prstGeom>
        </p:spPr>
        <p:txBody>
          <a:bodyPr/>
          <a:lstStyle>
            <a:lvl1pPr>
              <a:defRPr sz="3200" b="1" i="0">
                <a:solidFill>
                  <a:srgbClr val="45C2B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4" name="Content Placeholder 2">
            <a:extLst>
              <a:ext uri="{FF2B5EF4-FFF2-40B4-BE49-F238E27FC236}">
                <a16:creationId xmlns:a16="http://schemas.microsoft.com/office/drawing/2014/main" id="{5CBEDA7D-C005-7345-9A40-B4C512C10C97}"/>
              </a:ext>
            </a:extLst>
          </p:cNvPr>
          <p:cNvSpPr>
            <a:spLocks noGrp="1"/>
          </p:cNvSpPr>
          <p:nvPr>
            <p:ph idx="1"/>
          </p:nvPr>
        </p:nvSpPr>
        <p:spPr>
          <a:xfrm>
            <a:off x="495299" y="2466037"/>
            <a:ext cx="11339945" cy="3571082"/>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D94CED86-F108-C04A-98D0-8F864BAB4F51}"/>
              </a:ext>
            </a:extLst>
          </p:cNvPr>
          <p:cNvSpPr>
            <a:spLocks noGrp="1"/>
          </p:cNvSpPr>
          <p:nvPr>
            <p:ph type="dt" sz="half" idx="10"/>
          </p:nvPr>
        </p:nvSpPr>
        <p:spPr>
          <a:xfrm>
            <a:off x="495299" y="6356350"/>
            <a:ext cx="1676400" cy="365125"/>
          </a:xfrm>
          <a:prstGeom prst="rect">
            <a:avLst/>
          </a:prstGeom>
        </p:spPr>
        <p:txBody>
          <a:bodyPr/>
          <a:lstStyle>
            <a:lvl1pPr>
              <a:defRPr>
                <a:solidFill>
                  <a:schemeClr val="bg1"/>
                </a:solidFill>
              </a:defRPr>
            </a:lvl1pPr>
          </a:lstStyle>
          <a:p>
            <a:fld id="{4A4D048A-91E4-DA46-BEAD-8F06C9D8571D}" type="datetimeFigureOut">
              <a:rPr lang="en-US" smtClean="0"/>
              <a:pPr/>
              <a:t>10/11/2024</a:t>
            </a:fld>
            <a:endParaRPr lang="en-US"/>
          </a:p>
        </p:txBody>
      </p:sp>
      <p:sp>
        <p:nvSpPr>
          <p:cNvPr id="6" name="Footer Placeholder 4">
            <a:extLst>
              <a:ext uri="{FF2B5EF4-FFF2-40B4-BE49-F238E27FC236}">
                <a16:creationId xmlns:a16="http://schemas.microsoft.com/office/drawing/2014/main" id="{33E44DD6-7C45-C244-B228-464742A20BA5}"/>
              </a:ext>
            </a:extLst>
          </p:cNvPr>
          <p:cNvSpPr>
            <a:spLocks noGrp="1"/>
          </p:cNvSpPr>
          <p:nvPr>
            <p:ph type="ftr" sz="quarter" idx="11"/>
          </p:nvPr>
        </p:nvSpPr>
        <p:spPr>
          <a:xfrm>
            <a:off x="2490354" y="6356350"/>
            <a:ext cx="4114800" cy="365125"/>
          </a:xfrm>
          <a:prstGeom prst="rect">
            <a:avLst/>
          </a:prstGeom>
        </p:spPr>
        <p:txBody>
          <a:bodyPr/>
          <a:lstStyle>
            <a:lvl1pPr>
              <a:defRPr>
                <a:solidFill>
                  <a:schemeClr val="bg1"/>
                </a:solidFill>
              </a:defRPr>
            </a:lvl1pPr>
          </a:lstStyle>
          <a:p>
            <a:endParaRPr lang="en-US"/>
          </a:p>
        </p:txBody>
      </p:sp>
      <p:sp>
        <p:nvSpPr>
          <p:cNvPr id="7" name="Slide Number Placeholder 5">
            <a:extLst>
              <a:ext uri="{FF2B5EF4-FFF2-40B4-BE49-F238E27FC236}">
                <a16:creationId xmlns:a16="http://schemas.microsoft.com/office/drawing/2014/main" id="{38EF1DD4-805A-2B48-96B7-AF573BFF7D2C}"/>
              </a:ext>
            </a:extLst>
          </p:cNvPr>
          <p:cNvSpPr>
            <a:spLocks noGrp="1"/>
          </p:cNvSpPr>
          <p:nvPr>
            <p:ph type="sldNum" sz="quarter" idx="12"/>
          </p:nvPr>
        </p:nvSpPr>
        <p:spPr>
          <a:xfrm>
            <a:off x="6923809" y="6356350"/>
            <a:ext cx="2743200" cy="365125"/>
          </a:xfrm>
          <a:prstGeom prst="rect">
            <a:avLst/>
          </a:prstGeom>
        </p:spPr>
        <p:txBody>
          <a:bodyPr/>
          <a:lstStyle>
            <a:lvl1pPr>
              <a:defRPr>
                <a:solidFill>
                  <a:schemeClr val="bg1"/>
                </a:solidFill>
              </a:defRPr>
            </a:lvl1pPr>
          </a:lstStyle>
          <a:p>
            <a:fld id="{846B5AEA-E124-414B-86B4-56D73A1E6F8E}" type="slidenum">
              <a:rPr lang="en-US" smtClean="0"/>
              <a:pPr/>
              <a:t>‹#›</a:t>
            </a:fld>
            <a:endParaRPr lang="en-US"/>
          </a:p>
        </p:txBody>
      </p:sp>
    </p:spTree>
    <p:extLst>
      <p:ext uri="{BB962C8B-B14F-4D97-AF65-F5344CB8AC3E}">
        <p14:creationId xmlns:p14="http://schemas.microsoft.com/office/powerpoint/2010/main" val="4246123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D28F92-25AF-6645-9CBD-FED7E6AB8667}"/>
              </a:ext>
            </a:extLst>
          </p:cNvPr>
          <p:cNvSpPr>
            <a:spLocks noGrp="1"/>
          </p:cNvSpPr>
          <p:nvPr>
            <p:ph type="title"/>
          </p:nvPr>
        </p:nvSpPr>
        <p:spPr>
          <a:xfrm>
            <a:off x="519545" y="1046162"/>
            <a:ext cx="11284528" cy="1325563"/>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C6E442B5-27EC-D64F-8ADA-5835B5D8CDF2}"/>
              </a:ext>
            </a:extLst>
          </p:cNvPr>
          <p:cNvSpPr>
            <a:spLocks noGrp="1"/>
          </p:cNvSpPr>
          <p:nvPr>
            <p:ph sz="half" idx="1"/>
          </p:nvPr>
        </p:nvSpPr>
        <p:spPr>
          <a:xfrm>
            <a:off x="519544" y="2506662"/>
            <a:ext cx="5403273" cy="3436938"/>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3">
            <a:extLst>
              <a:ext uri="{FF2B5EF4-FFF2-40B4-BE49-F238E27FC236}">
                <a16:creationId xmlns:a16="http://schemas.microsoft.com/office/drawing/2014/main" id="{B08F4C32-2959-AC4A-8278-623072B2D6BB}"/>
              </a:ext>
            </a:extLst>
          </p:cNvPr>
          <p:cNvSpPr>
            <a:spLocks noGrp="1"/>
          </p:cNvSpPr>
          <p:nvPr>
            <p:ph sz="half" idx="2"/>
          </p:nvPr>
        </p:nvSpPr>
        <p:spPr>
          <a:xfrm>
            <a:off x="6400800" y="2506662"/>
            <a:ext cx="5403273" cy="3436938"/>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12">
            <a:extLst>
              <a:ext uri="{FF2B5EF4-FFF2-40B4-BE49-F238E27FC236}">
                <a16:creationId xmlns:a16="http://schemas.microsoft.com/office/drawing/2014/main" id="{7B3DE328-CD6D-4845-B547-13011D0E7DB8}"/>
              </a:ext>
            </a:extLst>
          </p:cNvPr>
          <p:cNvSpPr>
            <a:spLocks noGrp="1"/>
          </p:cNvSpPr>
          <p:nvPr>
            <p:ph type="body" sz="quarter" idx="13" hasCustomPrompt="1"/>
          </p:nvPr>
        </p:nvSpPr>
        <p:spPr>
          <a:xfrm>
            <a:off x="519544" y="6387523"/>
            <a:ext cx="9455729" cy="391384"/>
          </a:xfrm>
          <a:prstGeom prst="rect">
            <a:avLst/>
          </a:prstGeom>
        </p:spPr>
        <p:txBody>
          <a:bodyPr lIns="36000" tIns="36000" rIns="36000" bIns="36000"/>
          <a:lstStyle>
            <a:lvl1pPr marL="0" indent="0" algn="l">
              <a:buNone/>
              <a:defRPr sz="2000" b="1" i="0">
                <a:solidFill>
                  <a:schemeClr val="accent2"/>
                </a:solidFill>
                <a:latin typeface="Arial" panose="020B0604020202020204" pitchFamily="34" charset="0"/>
                <a:cs typeface="Arial" panose="020B0604020202020204" pitchFamily="34" charset="0"/>
              </a:defRPr>
            </a:lvl1pPr>
          </a:lstStyle>
          <a:p>
            <a:pPr lvl="0"/>
            <a:r>
              <a:rPr lang="en-US"/>
              <a:t>Supporting Text Here</a:t>
            </a:r>
          </a:p>
        </p:txBody>
      </p:sp>
    </p:spTree>
    <p:extLst>
      <p:ext uri="{BB962C8B-B14F-4D97-AF65-F5344CB8AC3E}">
        <p14:creationId xmlns:p14="http://schemas.microsoft.com/office/powerpoint/2010/main" val="51167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235C25A-8E22-6F41-90EC-7861B5BD2766}"/>
              </a:ext>
            </a:extLst>
          </p:cNvPr>
          <p:cNvSpPr>
            <a:spLocks noGrp="1"/>
          </p:cNvSpPr>
          <p:nvPr>
            <p:ph type="body" idx="1"/>
          </p:nvPr>
        </p:nvSpPr>
        <p:spPr>
          <a:xfrm>
            <a:off x="519545" y="2512436"/>
            <a:ext cx="5397474"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Content Placeholder 3">
            <a:extLst>
              <a:ext uri="{FF2B5EF4-FFF2-40B4-BE49-F238E27FC236}">
                <a16:creationId xmlns:a16="http://schemas.microsoft.com/office/drawing/2014/main" id="{7511B353-74C7-3C4B-B30F-7B18F3B06FB8}"/>
              </a:ext>
            </a:extLst>
          </p:cNvPr>
          <p:cNvSpPr>
            <a:spLocks noGrp="1"/>
          </p:cNvSpPr>
          <p:nvPr>
            <p:ph sz="half" idx="2"/>
          </p:nvPr>
        </p:nvSpPr>
        <p:spPr>
          <a:xfrm>
            <a:off x="519545" y="3336348"/>
            <a:ext cx="5397474" cy="2721552"/>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4">
            <a:extLst>
              <a:ext uri="{FF2B5EF4-FFF2-40B4-BE49-F238E27FC236}">
                <a16:creationId xmlns:a16="http://schemas.microsoft.com/office/drawing/2014/main" id="{95E01C69-CBAE-EB44-95F3-F75F46796C85}"/>
              </a:ext>
            </a:extLst>
          </p:cNvPr>
          <p:cNvSpPr>
            <a:spLocks noGrp="1"/>
          </p:cNvSpPr>
          <p:nvPr>
            <p:ph type="body" sz="quarter" idx="3"/>
          </p:nvPr>
        </p:nvSpPr>
        <p:spPr>
          <a:xfrm>
            <a:off x="6380018" y="2512436"/>
            <a:ext cx="5424055"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Content Placeholder 5">
            <a:extLst>
              <a:ext uri="{FF2B5EF4-FFF2-40B4-BE49-F238E27FC236}">
                <a16:creationId xmlns:a16="http://schemas.microsoft.com/office/drawing/2014/main" id="{913E4EE7-0533-7244-B848-FCC02FF8C461}"/>
              </a:ext>
            </a:extLst>
          </p:cNvPr>
          <p:cNvSpPr>
            <a:spLocks noGrp="1"/>
          </p:cNvSpPr>
          <p:nvPr>
            <p:ph sz="quarter" idx="4"/>
          </p:nvPr>
        </p:nvSpPr>
        <p:spPr>
          <a:xfrm>
            <a:off x="6380018" y="3336348"/>
            <a:ext cx="5424055" cy="2721552"/>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FF31AD7C-C0B1-4D40-9FC3-AE9F23A60F29}"/>
              </a:ext>
            </a:extLst>
          </p:cNvPr>
          <p:cNvSpPr>
            <a:spLocks noGrp="1"/>
          </p:cNvSpPr>
          <p:nvPr>
            <p:ph type="title"/>
          </p:nvPr>
        </p:nvSpPr>
        <p:spPr>
          <a:xfrm>
            <a:off x="519545" y="1046162"/>
            <a:ext cx="11284528" cy="1325563"/>
          </a:xfrm>
          <a:prstGeom prst="rect">
            <a:avLst/>
          </a:prstGeom>
        </p:spPr>
        <p:txBody>
          <a:bodyPr/>
          <a:lstStyle>
            <a:lvl1pPr>
              <a:defRPr sz="3200" b="1" i="0">
                <a:solidFill>
                  <a:schemeClr val="accent3"/>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2" name="Date Placeholder 3">
            <a:extLst>
              <a:ext uri="{FF2B5EF4-FFF2-40B4-BE49-F238E27FC236}">
                <a16:creationId xmlns:a16="http://schemas.microsoft.com/office/drawing/2014/main" id="{F0A3A3DE-96FE-BB45-AB51-D13636FF2D05}"/>
              </a:ext>
            </a:extLst>
          </p:cNvPr>
          <p:cNvSpPr>
            <a:spLocks noGrp="1"/>
          </p:cNvSpPr>
          <p:nvPr>
            <p:ph type="dt" sz="half" idx="10"/>
          </p:nvPr>
        </p:nvSpPr>
        <p:spPr>
          <a:xfrm>
            <a:off x="519545" y="6356350"/>
            <a:ext cx="1676400" cy="365125"/>
          </a:xfrm>
          <a:prstGeom prst="rect">
            <a:avLst/>
          </a:prstGeom>
        </p:spPr>
        <p:txBody>
          <a:bodyPr/>
          <a:lstStyle>
            <a:lvl1pPr>
              <a:defRPr>
                <a:solidFill>
                  <a:schemeClr val="bg1"/>
                </a:solidFill>
              </a:defRPr>
            </a:lvl1pPr>
          </a:lstStyle>
          <a:p>
            <a:fld id="{4A4D048A-91E4-DA46-BEAD-8F06C9D8571D}" type="datetimeFigureOut">
              <a:rPr lang="en-US" smtClean="0"/>
              <a:pPr/>
              <a:t>10/11/2024</a:t>
            </a:fld>
            <a:endParaRPr lang="en-US"/>
          </a:p>
        </p:txBody>
      </p:sp>
      <p:sp>
        <p:nvSpPr>
          <p:cNvPr id="13" name="Footer Placeholder 4">
            <a:extLst>
              <a:ext uri="{FF2B5EF4-FFF2-40B4-BE49-F238E27FC236}">
                <a16:creationId xmlns:a16="http://schemas.microsoft.com/office/drawing/2014/main" id="{3EEDF359-39C7-A74E-9674-C0DA85308FF6}"/>
              </a:ext>
            </a:extLst>
          </p:cNvPr>
          <p:cNvSpPr>
            <a:spLocks noGrp="1"/>
          </p:cNvSpPr>
          <p:nvPr>
            <p:ph type="ftr" sz="quarter" idx="11"/>
          </p:nvPr>
        </p:nvSpPr>
        <p:spPr>
          <a:xfrm>
            <a:off x="2514600" y="6356350"/>
            <a:ext cx="4114800" cy="365125"/>
          </a:xfrm>
          <a:prstGeom prst="rect">
            <a:avLst/>
          </a:prstGeom>
        </p:spPr>
        <p:txBody>
          <a:bodyPr/>
          <a:lstStyle>
            <a:lvl1pPr>
              <a:defRPr>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3ABFA89B-9361-DF46-88F0-47D18D7636DB}"/>
              </a:ext>
            </a:extLst>
          </p:cNvPr>
          <p:cNvSpPr>
            <a:spLocks noGrp="1"/>
          </p:cNvSpPr>
          <p:nvPr>
            <p:ph type="sldNum" sz="quarter" idx="12"/>
          </p:nvPr>
        </p:nvSpPr>
        <p:spPr>
          <a:xfrm>
            <a:off x="6948055" y="6356350"/>
            <a:ext cx="2743200" cy="365125"/>
          </a:xfrm>
          <a:prstGeom prst="rect">
            <a:avLst/>
          </a:prstGeom>
        </p:spPr>
        <p:txBody>
          <a:bodyPr/>
          <a:lstStyle>
            <a:lvl1pPr>
              <a:defRPr>
                <a:solidFill>
                  <a:schemeClr val="bg1"/>
                </a:solidFill>
              </a:defRPr>
            </a:lvl1pPr>
          </a:lstStyle>
          <a:p>
            <a:fld id="{846B5AEA-E124-414B-86B4-56D73A1E6F8E}" type="slidenum">
              <a:rPr lang="en-US" smtClean="0"/>
              <a:pPr/>
              <a:t>‹#›</a:t>
            </a:fld>
            <a:endParaRPr lang="en-US"/>
          </a:p>
        </p:txBody>
      </p:sp>
    </p:spTree>
    <p:extLst>
      <p:ext uri="{BB962C8B-B14F-4D97-AF65-F5344CB8AC3E}">
        <p14:creationId xmlns:p14="http://schemas.microsoft.com/office/powerpoint/2010/main" val="14716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65B311-6283-1045-9450-E36AD34BD07D}"/>
              </a:ext>
            </a:extLst>
          </p:cNvPr>
          <p:cNvSpPr>
            <a:spLocks noGrp="1"/>
          </p:cNvSpPr>
          <p:nvPr>
            <p:ph type="title"/>
          </p:nvPr>
        </p:nvSpPr>
        <p:spPr>
          <a:xfrm>
            <a:off x="559234" y="1091046"/>
            <a:ext cx="4210193" cy="1600200"/>
          </a:xfrm>
          <a:prstGeom prst="rect">
            <a:avLst/>
          </a:prstGeom>
        </p:spPr>
        <p:txBody>
          <a:bodyPr anchor="b"/>
          <a:lstStyle>
            <a:lvl1pPr>
              <a:defRPr sz="3200" b="1" i="0">
                <a:solidFill>
                  <a:schemeClr val="accent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2">
            <a:extLst>
              <a:ext uri="{FF2B5EF4-FFF2-40B4-BE49-F238E27FC236}">
                <a16:creationId xmlns:a16="http://schemas.microsoft.com/office/drawing/2014/main" id="{7633B0FD-FCF4-A140-83CB-D0FF25F9A2A9}"/>
              </a:ext>
            </a:extLst>
          </p:cNvPr>
          <p:cNvSpPr>
            <a:spLocks noGrp="1"/>
          </p:cNvSpPr>
          <p:nvPr>
            <p:ph idx="1"/>
          </p:nvPr>
        </p:nvSpPr>
        <p:spPr>
          <a:xfrm>
            <a:off x="5067300" y="1091046"/>
            <a:ext cx="6819900" cy="4873625"/>
          </a:xfrm>
          <a:prstGeom prst="rect">
            <a:avLst/>
          </a:prstGeom>
        </p:spPr>
        <p:txBody>
          <a:bodyPr/>
          <a:lstStyle>
            <a:lvl1pPr marL="228600" indent="-228600">
              <a:buClr>
                <a:srgbClr val="642E6B"/>
              </a:buClr>
              <a:buFont typeface="Wingdings" pitchFamily="2" charset="2"/>
              <a:buChar char="§"/>
              <a:defRPr sz="28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4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20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8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3">
            <a:extLst>
              <a:ext uri="{FF2B5EF4-FFF2-40B4-BE49-F238E27FC236}">
                <a16:creationId xmlns:a16="http://schemas.microsoft.com/office/drawing/2014/main" id="{8534A1E0-CFDC-6349-9516-87ADA4D0E1FD}"/>
              </a:ext>
            </a:extLst>
          </p:cNvPr>
          <p:cNvSpPr>
            <a:spLocks noGrp="1"/>
          </p:cNvSpPr>
          <p:nvPr>
            <p:ph type="body" sz="half" idx="2"/>
          </p:nvPr>
        </p:nvSpPr>
        <p:spPr>
          <a:xfrm>
            <a:off x="559234" y="2691246"/>
            <a:ext cx="4210193" cy="327342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3">
            <a:extLst>
              <a:ext uri="{FF2B5EF4-FFF2-40B4-BE49-F238E27FC236}">
                <a16:creationId xmlns:a16="http://schemas.microsoft.com/office/drawing/2014/main" id="{53D9E508-DA83-A74C-8F87-0666EC04E914}"/>
              </a:ext>
            </a:extLst>
          </p:cNvPr>
          <p:cNvSpPr>
            <a:spLocks noGrp="1"/>
          </p:cNvSpPr>
          <p:nvPr>
            <p:ph type="dt" sz="half" idx="10"/>
          </p:nvPr>
        </p:nvSpPr>
        <p:spPr>
          <a:xfrm>
            <a:off x="559234" y="6356350"/>
            <a:ext cx="1676400" cy="365125"/>
          </a:xfrm>
          <a:prstGeom prst="rect">
            <a:avLst/>
          </a:prstGeom>
        </p:spPr>
        <p:txBody>
          <a:bodyPr/>
          <a:lstStyle>
            <a:lvl1pPr>
              <a:defRPr>
                <a:solidFill>
                  <a:schemeClr val="bg1"/>
                </a:solidFill>
              </a:defRPr>
            </a:lvl1pPr>
          </a:lstStyle>
          <a:p>
            <a:fld id="{4A4D048A-91E4-DA46-BEAD-8F06C9D8571D}" type="datetimeFigureOut">
              <a:rPr lang="en-US" smtClean="0"/>
              <a:pPr/>
              <a:t>10/11/2024</a:t>
            </a:fld>
            <a:endParaRPr lang="en-US"/>
          </a:p>
        </p:txBody>
      </p:sp>
      <p:sp>
        <p:nvSpPr>
          <p:cNvPr id="10" name="Footer Placeholder 4">
            <a:extLst>
              <a:ext uri="{FF2B5EF4-FFF2-40B4-BE49-F238E27FC236}">
                <a16:creationId xmlns:a16="http://schemas.microsoft.com/office/drawing/2014/main" id="{CF79663D-A0BC-9143-822C-49051B2744FD}"/>
              </a:ext>
            </a:extLst>
          </p:cNvPr>
          <p:cNvSpPr>
            <a:spLocks noGrp="1"/>
          </p:cNvSpPr>
          <p:nvPr>
            <p:ph type="ftr" sz="quarter" idx="11"/>
          </p:nvPr>
        </p:nvSpPr>
        <p:spPr>
          <a:xfrm>
            <a:off x="2554289" y="6356350"/>
            <a:ext cx="4114800" cy="365125"/>
          </a:xfrm>
          <a:prstGeom prst="rect">
            <a:avLst/>
          </a:prstGeom>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E4BAD2AA-361A-0245-B387-1BDE06D9CAD9}"/>
              </a:ext>
            </a:extLst>
          </p:cNvPr>
          <p:cNvSpPr>
            <a:spLocks noGrp="1"/>
          </p:cNvSpPr>
          <p:nvPr>
            <p:ph type="sldNum" sz="quarter" idx="12"/>
          </p:nvPr>
        </p:nvSpPr>
        <p:spPr>
          <a:xfrm>
            <a:off x="6987744" y="6356350"/>
            <a:ext cx="2743200" cy="365125"/>
          </a:xfrm>
          <a:prstGeom prst="rect">
            <a:avLst/>
          </a:prstGeom>
        </p:spPr>
        <p:txBody>
          <a:bodyPr/>
          <a:lstStyle>
            <a:lvl1pPr>
              <a:defRPr>
                <a:solidFill>
                  <a:schemeClr val="bg1"/>
                </a:solidFill>
              </a:defRPr>
            </a:lvl1pPr>
          </a:lstStyle>
          <a:p>
            <a:fld id="{846B5AEA-E124-414B-86B4-56D73A1E6F8E}" type="slidenum">
              <a:rPr lang="en-US" smtClean="0"/>
              <a:pPr/>
              <a:t>‹#›</a:t>
            </a:fld>
            <a:endParaRPr lang="en-US"/>
          </a:p>
        </p:txBody>
      </p:sp>
    </p:spTree>
    <p:extLst>
      <p:ext uri="{BB962C8B-B14F-4D97-AF65-F5344CB8AC3E}">
        <p14:creationId xmlns:p14="http://schemas.microsoft.com/office/powerpoint/2010/main" val="184441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E0692163-FC56-8E42-90BC-704AE3AC0718}"/>
              </a:ext>
            </a:extLst>
          </p:cNvPr>
          <p:cNvSpPr>
            <a:spLocks noGrp="1"/>
          </p:cNvSpPr>
          <p:nvPr>
            <p:ph type="body" sz="quarter" idx="11" hasCustomPrompt="1"/>
          </p:nvPr>
        </p:nvSpPr>
        <p:spPr>
          <a:xfrm>
            <a:off x="279034" y="1173469"/>
            <a:ext cx="8269287" cy="391384"/>
          </a:xfrm>
          <a:prstGeom prst="rect">
            <a:avLst/>
          </a:prstGeom>
        </p:spPr>
        <p:txBody>
          <a:bodyPr lIns="36000" tIns="36000" rIns="36000" bIns="36000"/>
          <a:lstStyle>
            <a:lvl1pPr marL="0" indent="0" algn="l">
              <a:buNone/>
              <a:defRPr sz="2000" b="1" i="0">
                <a:solidFill>
                  <a:schemeClr val="tx1"/>
                </a:solidFill>
                <a:latin typeface="Arial" panose="020B0604020202020204" pitchFamily="34" charset="0"/>
                <a:cs typeface="Arial" panose="020B0604020202020204" pitchFamily="34" charset="0"/>
              </a:defRPr>
            </a:lvl1pPr>
          </a:lstStyle>
          <a:p>
            <a:pPr lvl="0"/>
            <a:r>
              <a:rPr lang="en-US"/>
              <a:t>Supporting Text Here</a:t>
            </a:r>
          </a:p>
        </p:txBody>
      </p:sp>
      <p:sp>
        <p:nvSpPr>
          <p:cNvPr id="8" name="Text Placeholder 12">
            <a:extLst>
              <a:ext uri="{FF2B5EF4-FFF2-40B4-BE49-F238E27FC236}">
                <a16:creationId xmlns:a16="http://schemas.microsoft.com/office/drawing/2014/main" id="{D77978C8-07A9-9346-985C-0E4D515B8811}"/>
              </a:ext>
            </a:extLst>
          </p:cNvPr>
          <p:cNvSpPr>
            <a:spLocks noGrp="1"/>
          </p:cNvSpPr>
          <p:nvPr>
            <p:ph type="body" sz="quarter" idx="12" hasCustomPrompt="1"/>
          </p:nvPr>
        </p:nvSpPr>
        <p:spPr>
          <a:xfrm>
            <a:off x="3638461" y="204082"/>
            <a:ext cx="8269287" cy="391384"/>
          </a:xfrm>
          <a:prstGeom prst="rect">
            <a:avLst/>
          </a:prstGeom>
        </p:spPr>
        <p:txBody>
          <a:bodyPr lIns="36000" tIns="36000" rIns="36000" bIns="36000"/>
          <a:lstStyle>
            <a:lvl1pPr marL="0" indent="0" algn="r">
              <a:buNone/>
              <a:defRPr sz="2400" b="1"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9" name="Text Placeholder 14">
            <a:extLst>
              <a:ext uri="{FF2B5EF4-FFF2-40B4-BE49-F238E27FC236}">
                <a16:creationId xmlns:a16="http://schemas.microsoft.com/office/drawing/2014/main" id="{853CE3C3-6FB8-A945-BA7B-E205C79B5F9C}"/>
              </a:ext>
            </a:extLst>
          </p:cNvPr>
          <p:cNvSpPr>
            <a:spLocks noGrp="1"/>
          </p:cNvSpPr>
          <p:nvPr>
            <p:ph type="body" sz="quarter" idx="13" hasCustomPrompt="1"/>
          </p:nvPr>
        </p:nvSpPr>
        <p:spPr>
          <a:xfrm>
            <a:off x="3638550" y="595396"/>
            <a:ext cx="8269288" cy="457200"/>
          </a:xfrm>
          <a:prstGeom prst="rect">
            <a:avLst/>
          </a:prstGeom>
        </p:spPr>
        <p:txBody>
          <a:bodyPr lIns="36000" tIns="36000" rIns="36000" bIns="36000"/>
          <a:lstStyle>
            <a:lvl1pPr marL="0" indent="0" algn="r">
              <a:buNone/>
              <a:defRPr sz="1800" b="0" i="0">
                <a:solidFill>
                  <a:schemeClr val="accent2"/>
                </a:solidFill>
                <a:latin typeface="Arial" panose="020B0604020202020204" pitchFamily="34" charset="0"/>
                <a:cs typeface="Arial" panose="020B0604020202020204" pitchFamily="34" charset="0"/>
              </a:defRPr>
            </a:lvl1pPr>
          </a:lstStyle>
          <a:p>
            <a:pPr lvl="0"/>
            <a:r>
              <a:rPr lang="en-US"/>
              <a:t>Supporting text here</a:t>
            </a:r>
          </a:p>
        </p:txBody>
      </p:sp>
      <p:sp>
        <p:nvSpPr>
          <p:cNvPr id="10" name="Text Placeholder 18">
            <a:extLst>
              <a:ext uri="{FF2B5EF4-FFF2-40B4-BE49-F238E27FC236}">
                <a16:creationId xmlns:a16="http://schemas.microsoft.com/office/drawing/2014/main" id="{8456250A-0A95-7440-9299-B3008C8DC302}"/>
              </a:ext>
            </a:extLst>
          </p:cNvPr>
          <p:cNvSpPr>
            <a:spLocks noGrp="1"/>
          </p:cNvSpPr>
          <p:nvPr>
            <p:ph type="body" sz="quarter" idx="14"/>
          </p:nvPr>
        </p:nvSpPr>
        <p:spPr>
          <a:xfrm>
            <a:off x="307974" y="2418345"/>
            <a:ext cx="11599773" cy="537334"/>
          </a:xfrm>
          <a:prstGeom prst="rect">
            <a:avLst/>
          </a:prstGeom>
        </p:spPr>
        <p:txBody>
          <a:bodyPr/>
          <a:lstStyle>
            <a:lvl1pPr marL="0" indent="0">
              <a:buNone/>
              <a:defRPr sz="3200" b="1" i="0">
                <a:solidFill>
                  <a:schemeClr val="accent4"/>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1" name="Text Placeholder 18">
            <a:extLst>
              <a:ext uri="{FF2B5EF4-FFF2-40B4-BE49-F238E27FC236}">
                <a16:creationId xmlns:a16="http://schemas.microsoft.com/office/drawing/2014/main" id="{2374914C-4861-4740-89B1-B48EF914BB2E}"/>
              </a:ext>
            </a:extLst>
          </p:cNvPr>
          <p:cNvSpPr>
            <a:spLocks noGrp="1"/>
          </p:cNvSpPr>
          <p:nvPr>
            <p:ph type="body" sz="quarter" idx="15"/>
          </p:nvPr>
        </p:nvSpPr>
        <p:spPr>
          <a:xfrm>
            <a:off x="307975" y="3253232"/>
            <a:ext cx="11599772"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2" name="Text Placeholder 18">
            <a:extLst>
              <a:ext uri="{FF2B5EF4-FFF2-40B4-BE49-F238E27FC236}">
                <a16:creationId xmlns:a16="http://schemas.microsoft.com/office/drawing/2014/main" id="{782574E6-077B-AC42-A11E-1ECAB4618DE2}"/>
              </a:ext>
            </a:extLst>
          </p:cNvPr>
          <p:cNvSpPr>
            <a:spLocks noGrp="1"/>
          </p:cNvSpPr>
          <p:nvPr>
            <p:ph type="body" sz="quarter" idx="16"/>
          </p:nvPr>
        </p:nvSpPr>
        <p:spPr>
          <a:xfrm>
            <a:off x="307975" y="4098058"/>
            <a:ext cx="11599772"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3" name="Text Placeholder 18">
            <a:extLst>
              <a:ext uri="{FF2B5EF4-FFF2-40B4-BE49-F238E27FC236}">
                <a16:creationId xmlns:a16="http://schemas.microsoft.com/office/drawing/2014/main" id="{991A94ED-3803-8B4A-AF99-AA1532E29DBE}"/>
              </a:ext>
            </a:extLst>
          </p:cNvPr>
          <p:cNvSpPr>
            <a:spLocks noGrp="1"/>
          </p:cNvSpPr>
          <p:nvPr>
            <p:ph type="body" sz="quarter" idx="17"/>
          </p:nvPr>
        </p:nvSpPr>
        <p:spPr>
          <a:xfrm>
            <a:off x="307975" y="4913067"/>
            <a:ext cx="11599772" cy="537334"/>
          </a:xfrm>
          <a:prstGeom prst="rect">
            <a:avLst/>
          </a:prstGeom>
        </p:spPr>
        <p:txBody>
          <a:bodyPr lIns="36000" tIns="36000" rIns="36000" bIns="36000"/>
          <a:lstStyle>
            <a:lvl1pPr marL="285750" indent="-285750">
              <a:buClr>
                <a:schemeClr val="accent1"/>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412617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B44C813F-D3B9-C74A-BBE1-4F7FD656F402}"/>
              </a:ext>
            </a:extLst>
          </p:cNvPr>
          <p:cNvSpPr>
            <a:spLocks noGrp="1"/>
          </p:cNvSpPr>
          <p:nvPr>
            <p:ph type="pic" idx="1"/>
          </p:nvPr>
        </p:nvSpPr>
        <p:spPr>
          <a:xfrm>
            <a:off x="5183187" y="1091045"/>
            <a:ext cx="6641667" cy="4873625"/>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9" name="Title 1">
            <a:extLst>
              <a:ext uri="{FF2B5EF4-FFF2-40B4-BE49-F238E27FC236}">
                <a16:creationId xmlns:a16="http://schemas.microsoft.com/office/drawing/2014/main" id="{6B3E54ED-7AB0-9347-B35B-739EF52BAFA7}"/>
              </a:ext>
            </a:extLst>
          </p:cNvPr>
          <p:cNvSpPr>
            <a:spLocks noGrp="1"/>
          </p:cNvSpPr>
          <p:nvPr>
            <p:ph type="title"/>
          </p:nvPr>
        </p:nvSpPr>
        <p:spPr>
          <a:xfrm>
            <a:off x="559234" y="1091046"/>
            <a:ext cx="4210193" cy="1600200"/>
          </a:xfrm>
          <a:prstGeom prst="rect">
            <a:avLst/>
          </a:prstGeom>
        </p:spPr>
        <p:txBody>
          <a:bodyPr anchor="b"/>
          <a:lstStyle>
            <a:lvl1pPr>
              <a:defRPr sz="3200" b="1" i="0">
                <a:solidFill>
                  <a:schemeClr val="accent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0" name="Text Placeholder 3">
            <a:extLst>
              <a:ext uri="{FF2B5EF4-FFF2-40B4-BE49-F238E27FC236}">
                <a16:creationId xmlns:a16="http://schemas.microsoft.com/office/drawing/2014/main" id="{B0CD115F-E56F-1E40-90B7-9CF6DA4BD158}"/>
              </a:ext>
            </a:extLst>
          </p:cNvPr>
          <p:cNvSpPr>
            <a:spLocks noGrp="1"/>
          </p:cNvSpPr>
          <p:nvPr>
            <p:ph type="body" sz="half" idx="2"/>
          </p:nvPr>
        </p:nvSpPr>
        <p:spPr>
          <a:xfrm>
            <a:off x="559234" y="2691246"/>
            <a:ext cx="4210193" cy="3273425"/>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1" name="Date Placeholder 3">
            <a:extLst>
              <a:ext uri="{FF2B5EF4-FFF2-40B4-BE49-F238E27FC236}">
                <a16:creationId xmlns:a16="http://schemas.microsoft.com/office/drawing/2014/main" id="{0A060A50-6E8A-844C-BA3C-4CC350458A31}"/>
              </a:ext>
            </a:extLst>
          </p:cNvPr>
          <p:cNvSpPr>
            <a:spLocks noGrp="1"/>
          </p:cNvSpPr>
          <p:nvPr>
            <p:ph type="dt" sz="half" idx="10"/>
          </p:nvPr>
        </p:nvSpPr>
        <p:spPr>
          <a:xfrm>
            <a:off x="838200" y="6356350"/>
            <a:ext cx="1676400" cy="365125"/>
          </a:xfrm>
          <a:prstGeom prst="rect">
            <a:avLst/>
          </a:prstGeom>
        </p:spPr>
        <p:txBody>
          <a:bodyPr/>
          <a:lstStyle>
            <a:lvl1pPr>
              <a:defRPr>
                <a:solidFill>
                  <a:schemeClr val="bg1"/>
                </a:solidFill>
              </a:defRPr>
            </a:lvl1pPr>
          </a:lstStyle>
          <a:p>
            <a:fld id="{4A4D048A-91E4-DA46-BEAD-8F06C9D8571D}" type="datetimeFigureOut">
              <a:rPr lang="en-US" smtClean="0"/>
              <a:pPr/>
              <a:t>10/11/2024</a:t>
            </a:fld>
            <a:endParaRPr lang="en-US"/>
          </a:p>
        </p:txBody>
      </p:sp>
      <p:sp>
        <p:nvSpPr>
          <p:cNvPr id="12" name="Footer Placeholder 4">
            <a:extLst>
              <a:ext uri="{FF2B5EF4-FFF2-40B4-BE49-F238E27FC236}">
                <a16:creationId xmlns:a16="http://schemas.microsoft.com/office/drawing/2014/main" id="{2F95E76F-3CD2-3447-A118-E6ADEC6E75E4}"/>
              </a:ext>
            </a:extLst>
          </p:cNvPr>
          <p:cNvSpPr>
            <a:spLocks noGrp="1"/>
          </p:cNvSpPr>
          <p:nvPr>
            <p:ph type="ftr" sz="quarter" idx="11"/>
          </p:nvPr>
        </p:nvSpPr>
        <p:spPr>
          <a:xfrm>
            <a:off x="2833255" y="6356350"/>
            <a:ext cx="4114800" cy="365125"/>
          </a:xfrm>
          <a:prstGeom prst="rect">
            <a:avLst/>
          </a:prstGeom>
        </p:spPr>
        <p:txBody>
          <a:bodyPr/>
          <a:lstStyle>
            <a:lvl1pPr>
              <a:defRPr>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07B199FA-D2CB-694E-958F-FFFA2CBC2298}"/>
              </a:ext>
            </a:extLst>
          </p:cNvPr>
          <p:cNvSpPr>
            <a:spLocks noGrp="1"/>
          </p:cNvSpPr>
          <p:nvPr>
            <p:ph type="sldNum" sz="quarter" idx="12"/>
          </p:nvPr>
        </p:nvSpPr>
        <p:spPr>
          <a:xfrm>
            <a:off x="7266710" y="6356350"/>
            <a:ext cx="2743200" cy="365125"/>
          </a:xfrm>
          <a:prstGeom prst="rect">
            <a:avLst/>
          </a:prstGeom>
        </p:spPr>
        <p:txBody>
          <a:bodyPr/>
          <a:lstStyle>
            <a:lvl1pPr>
              <a:defRPr>
                <a:solidFill>
                  <a:schemeClr val="bg1"/>
                </a:solidFill>
              </a:defRPr>
            </a:lvl1pPr>
          </a:lstStyle>
          <a:p>
            <a:fld id="{846B5AEA-E124-414B-86B4-56D73A1E6F8E}" type="slidenum">
              <a:rPr lang="en-US" smtClean="0"/>
              <a:pPr/>
              <a:t>‹#›</a:t>
            </a:fld>
            <a:endParaRPr lang="en-US"/>
          </a:p>
        </p:txBody>
      </p:sp>
    </p:spTree>
    <p:extLst>
      <p:ext uri="{BB962C8B-B14F-4D97-AF65-F5344CB8AC3E}">
        <p14:creationId xmlns:p14="http://schemas.microsoft.com/office/powerpoint/2010/main" val="3358727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D257FE-AC6C-3F42-A404-632DE9FCB23E}"/>
              </a:ext>
            </a:extLst>
          </p:cNvPr>
          <p:cNvSpPr>
            <a:spLocks noGrp="1"/>
          </p:cNvSpPr>
          <p:nvPr>
            <p:ph type="title"/>
          </p:nvPr>
        </p:nvSpPr>
        <p:spPr>
          <a:xfrm>
            <a:off x="519545" y="1046162"/>
            <a:ext cx="11284528" cy="1325563"/>
          </a:xfrm>
          <a:prstGeom prst="rect">
            <a:avLst/>
          </a:prstGeom>
        </p:spPr>
        <p:txBody>
          <a:bodyPr/>
          <a:lstStyle>
            <a:lvl1pPr>
              <a:defRPr sz="3200" b="1" i="0">
                <a:solidFill>
                  <a:srgbClr val="642E6B"/>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Date Placeholder 3">
            <a:extLst>
              <a:ext uri="{FF2B5EF4-FFF2-40B4-BE49-F238E27FC236}">
                <a16:creationId xmlns:a16="http://schemas.microsoft.com/office/drawing/2014/main" id="{7BB0C453-CD0C-104A-895B-2FFCA92511AE}"/>
              </a:ext>
            </a:extLst>
          </p:cNvPr>
          <p:cNvSpPr>
            <a:spLocks noGrp="1"/>
          </p:cNvSpPr>
          <p:nvPr>
            <p:ph type="dt" sz="half" idx="10"/>
          </p:nvPr>
        </p:nvSpPr>
        <p:spPr>
          <a:xfrm>
            <a:off x="495300" y="6356350"/>
            <a:ext cx="1676400" cy="365125"/>
          </a:xfrm>
          <a:prstGeom prst="rect">
            <a:avLst/>
          </a:prstGeom>
        </p:spPr>
        <p:txBody>
          <a:bodyPr/>
          <a:lstStyle>
            <a:lvl1pPr>
              <a:defRPr>
                <a:solidFill>
                  <a:schemeClr val="bg1"/>
                </a:solidFill>
              </a:defRPr>
            </a:lvl1pPr>
          </a:lstStyle>
          <a:p>
            <a:fld id="{4A4D048A-91E4-DA46-BEAD-8F06C9D8571D}" type="datetimeFigureOut">
              <a:rPr lang="en-US" smtClean="0"/>
              <a:pPr/>
              <a:t>10/11/2024</a:t>
            </a:fld>
            <a:endParaRPr lang="en-US"/>
          </a:p>
        </p:txBody>
      </p:sp>
      <p:sp>
        <p:nvSpPr>
          <p:cNvPr id="9" name="Footer Placeholder 4">
            <a:extLst>
              <a:ext uri="{FF2B5EF4-FFF2-40B4-BE49-F238E27FC236}">
                <a16:creationId xmlns:a16="http://schemas.microsoft.com/office/drawing/2014/main" id="{E3A9F535-FAB0-654D-A447-50919FE63315}"/>
              </a:ext>
            </a:extLst>
          </p:cNvPr>
          <p:cNvSpPr>
            <a:spLocks noGrp="1"/>
          </p:cNvSpPr>
          <p:nvPr>
            <p:ph type="ftr" sz="quarter" idx="11"/>
          </p:nvPr>
        </p:nvSpPr>
        <p:spPr>
          <a:xfrm>
            <a:off x="2490355" y="6356350"/>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60EB89D8-8E7D-E64B-B758-14AAE56659B8}"/>
              </a:ext>
            </a:extLst>
          </p:cNvPr>
          <p:cNvSpPr>
            <a:spLocks noGrp="1"/>
          </p:cNvSpPr>
          <p:nvPr>
            <p:ph type="sldNum" sz="quarter" idx="12"/>
          </p:nvPr>
        </p:nvSpPr>
        <p:spPr>
          <a:xfrm>
            <a:off x="6923810" y="6356350"/>
            <a:ext cx="2743200" cy="365125"/>
          </a:xfrm>
          <a:prstGeom prst="rect">
            <a:avLst/>
          </a:prstGeom>
        </p:spPr>
        <p:txBody>
          <a:bodyPr/>
          <a:lstStyle>
            <a:lvl1pPr>
              <a:defRPr>
                <a:solidFill>
                  <a:schemeClr val="bg1"/>
                </a:solidFill>
              </a:defRPr>
            </a:lvl1pPr>
          </a:lstStyle>
          <a:p>
            <a:fld id="{846B5AEA-E124-414B-86B4-56D73A1E6F8E}" type="slidenum">
              <a:rPr lang="en-US" smtClean="0"/>
              <a:pPr/>
              <a:t>‹#›</a:t>
            </a:fld>
            <a:endParaRPr lang="en-US"/>
          </a:p>
        </p:txBody>
      </p:sp>
    </p:spTree>
    <p:extLst>
      <p:ext uri="{BB962C8B-B14F-4D97-AF65-F5344CB8AC3E}">
        <p14:creationId xmlns:p14="http://schemas.microsoft.com/office/powerpoint/2010/main" val="4102489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220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B718-647C-2648-933A-4124560E45CE}"/>
              </a:ext>
            </a:extLst>
          </p:cNvPr>
          <p:cNvSpPr>
            <a:spLocks noGrp="1"/>
          </p:cNvSpPr>
          <p:nvPr>
            <p:ph type="title" hasCustomPrompt="1"/>
          </p:nvPr>
        </p:nvSpPr>
        <p:spPr>
          <a:xfrm>
            <a:off x="495299" y="484692"/>
            <a:ext cx="11339945" cy="1697399"/>
          </a:xfrm>
          <a:prstGeom prst="rect">
            <a:avLst/>
          </a:prstGeom>
        </p:spPr>
        <p:txBody>
          <a:bodyPr/>
          <a:lstStyle>
            <a:lvl1pPr>
              <a:defRPr sz="3200" b="1" i="0">
                <a:solidFill>
                  <a:srgbClr val="45C2B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6C7B20A3-2D88-0949-8C7F-2FBE38F1E0A5}"/>
              </a:ext>
            </a:extLst>
          </p:cNvPr>
          <p:cNvSpPr>
            <a:spLocks noGrp="1"/>
          </p:cNvSpPr>
          <p:nvPr>
            <p:ph idx="1"/>
          </p:nvPr>
        </p:nvSpPr>
        <p:spPr>
          <a:xfrm>
            <a:off x="495299" y="2334636"/>
            <a:ext cx="11339945" cy="4038672"/>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49155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7D5432-3FEE-EC4D-AB90-2988D397CB68}"/>
              </a:ext>
            </a:extLst>
          </p:cNvPr>
          <p:cNvSpPr>
            <a:spLocks noGrp="1"/>
          </p:cNvSpPr>
          <p:nvPr>
            <p:ph type="title"/>
          </p:nvPr>
        </p:nvSpPr>
        <p:spPr>
          <a:xfrm>
            <a:off x="519545" y="505835"/>
            <a:ext cx="11284528" cy="1461821"/>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FD9E7630-D544-A14E-B011-DC9BFA32E0B4}"/>
              </a:ext>
            </a:extLst>
          </p:cNvPr>
          <p:cNvSpPr>
            <a:spLocks noGrp="1"/>
          </p:cNvSpPr>
          <p:nvPr>
            <p:ph sz="half" idx="1"/>
          </p:nvPr>
        </p:nvSpPr>
        <p:spPr>
          <a:xfrm>
            <a:off x="519544" y="2059852"/>
            <a:ext cx="5403273" cy="379022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3">
            <a:extLst>
              <a:ext uri="{FF2B5EF4-FFF2-40B4-BE49-F238E27FC236}">
                <a16:creationId xmlns:a16="http://schemas.microsoft.com/office/drawing/2014/main" id="{DE61C1D6-2157-FE43-BCA5-F21F3815D5A1}"/>
              </a:ext>
            </a:extLst>
          </p:cNvPr>
          <p:cNvSpPr>
            <a:spLocks noGrp="1"/>
          </p:cNvSpPr>
          <p:nvPr>
            <p:ph sz="half" idx="2"/>
          </p:nvPr>
        </p:nvSpPr>
        <p:spPr>
          <a:xfrm>
            <a:off x="6400800" y="2059852"/>
            <a:ext cx="5403273" cy="379022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03846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63E4895-3DB5-2040-84F1-E802442735B4}"/>
              </a:ext>
            </a:extLst>
          </p:cNvPr>
          <p:cNvSpPr>
            <a:spLocks noGrp="1"/>
          </p:cNvSpPr>
          <p:nvPr>
            <p:ph type="body" idx="1"/>
          </p:nvPr>
        </p:nvSpPr>
        <p:spPr>
          <a:xfrm>
            <a:off x="519545" y="1961718"/>
            <a:ext cx="5397474"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Content Placeholder 3">
            <a:extLst>
              <a:ext uri="{FF2B5EF4-FFF2-40B4-BE49-F238E27FC236}">
                <a16:creationId xmlns:a16="http://schemas.microsoft.com/office/drawing/2014/main" id="{0B67E317-B5B7-E449-8A47-13734C92727A}"/>
              </a:ext>
            </a:extLst>
          </p:cNvPr>
          <p:cNvSpPr>
            <a:spLocks noGrp="1"/>
          </p:cNvSpPr>
          <p:nvPr>
            <p:ph sz="half" idx="2"/>
          </p:nvPr>
        </p:nvSpPr>
        <p:spPr>
          <a:xfrm>
            <a:off x="519545" y="2785630"/>
            <a:ext cx="5397474" cy="3085234"/>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4">
            <a:extLst>
              <a:ext uri="{FF2B5EF4-FFF2-40B4-BE49-F238E27FC236}">
                <a16:creationId xmlns:a16="http://schemas.microsoft.com/office/drawing/2014/main" id="{2C0675FE-454A-4D43-9EE0-A183FDDC079B}"/>
              </a:ext>
            </a:extLst>
          </p:cNvPr>
          <p:cNvSpPr>
            <a:spLocks noGrp="1"/>
          </p:cNvSpPr>
          <p:nvPr>
            <p:ph type="body" sz="quarter" idx="3"/>
          </p:nvPr>
        </p:nvSpPr>
        <p:spPr>
          <a:xfrm>
            <a:off x="6380018" y="1961718"/>
            <a:ext cx="5424055"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5">
            <a:extLst>
              <a:ext uri="{FF2B5EF4-FFF2-40B4-BE49-F238E27FC236}">
                <a16:creationId xmlns:a16="http://schemas.microsoft.com/office/drawing/2014/main" id="{BCB501F5-EF01-8D46-A685-56D0735063D4}"/>
              </a:ext>
            </a:extLst>
          </p:cNvPr>
          <p:cNvSpPr>
            <a:spLocks noGrp="1"/>
          </p:cNvSpPr>
          <p:nvPr>
            <p:ph sz="quarter" idx="4"/>
          </p:nvPr>
        </p:nvSpPr>
        <p:spPr>
          <a:xfrm>
            <a:off x="6380018" y="2785630"/>
            <a:ext cx="5424055" cy="3085234"/>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9A17ED2F-7596-594E-A91C-E0C9D0B4E848}"/>
              </a:ext>
            </a:extLst>
          </p:cNvPr>
          <p:cNvSpPr>
            <a:spLocks noGrp="1"/>
          </p:cNvSpPr>
          <p:nvPr>
            <p:ph type="title"/>
          </p:nvPr>
        </p:nvSpPr>
        <p:spPr>
          <a:xfrm>
            <a:off x="519545" y="495444"/>
            <a:ext cx="11284528" cy="1325563"/>
          </a:xfrm>
          <a:prstGeom prst="rect">
            <a:avLst/>
          </a:prstGeom>
        </p:spPr>
        <p:txBody>
          <a:bodyPr/>
          <a:lstStyle>
            <a:lvl1pPr>
              <a:defRPr sz="3200" b="1" i="0">
                <a:solidFill>
                  <a:schemeClr val="accent3"/>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741622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10E229-1EE7-614E-AEAC-9F023D87C6C6}"/>
              </a:ext>
            </a:extLst>
          </p:cNvPr>
          <p:cNvSpPr>
            <a:spLocks noGrp="1"/>
          </p:cNvSpPr>
          <p:nvPr>
            <p:ph type="title"/>
          </p:nvPr>
        </p:nvSpPr>
        <p:spPr>
          <a:xfrm>
            <a:off x="559234" y="571501"/>
            <a:ext cx="4210193" cy="1600200"/>
          </a:xfrm>
          <a:prstGeom prst="rect">
            <a:avLst/>
          </a:prstGeom>
        </p:spPr>
        <p:txBody>
          <a:bodyPr anchor="b"/>
          <a:lstStyle>
            <a:lvl1pPr>
              <a:defRPr sz="3200" b="1" i="0">
                <a:solidFill>
                  <a:schemeClr val="accent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Content Placeholder 2">
            <a:extLst>
              <a:ext uri="{FF2B5EF4-FFF2-40B4-BE49-F238E27FC236}">
                <a16:creationId xmlns:a16="http://schemas.microsoft.com/office/drawing/2014/main" id="{B1227807-74E5-9843-A65F-E2967D29AFA1}"/>
              </a:ext>
            </a:extLst>
          </p:cNvPr>
          <p:cNvSpPr>
            <a:spLocks noGrp="1"/>
          </p:cNvSpPr>
          <p:nvPr>
            <p:ph idx="1"/>
          </p:nvPr>
        </p:nvSpPr>
        <p:spPr>
          <a:xfrm>
            <a:off x="5067300" y="571501"/>
            <a:ext cx="6819900" cy="5290896"/>
          </a:xfrm>
          <a:prstGeom prst="rect">
            <a:avLst/>
          </a:prstGeom>
        </p:spPr>
        <p:txBody>
          <a:bodyPr/>
          <a:lstStyle>
            <a:lvl1pPr marL="228600" indent="-228600">
              <a:buClr>
                <a:srgbClr val="642E6B"/>
              </a:buClr>
              <a:buFont typeface="Wingdings" pitchFamily="2" charset="2"/>
              <a:buChar char="§"/>
              <a:defRPr sz="28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4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20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8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3">
            <a:extLst>
              <a:ext uri="{FF2B5EF4-FFF2-40B4-BE49-F238E27FC236}">
                <a16:creationId xmlns:a16="http://schemas.microsoft.com/office/drawing/2014/main" id="{65F8B984-1FAE-834A-BDE5-2AEF93F28F1E}"/>
              </a:ext>
            </a:extLst>
          </p:cNvPr>
          <p:cNvSpPr>
            <a:spLocks noGrp="1"/>
          </p:cNvSpPr>
          <p:nvPr>
            <p:ph type="body" sz="half" idx="2"/>
          </p:nvPr>
        </p:nvSpPr>
        <p:spPr>
          <a:xfrm>
            <a:off x="559234" y="2171701"/>
            <a:ext cx="4210193" cy="3690696"/>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00938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320EF43-BB35-9B4F-8649-43DB3836D406}"/>
              </a:ext>
            </a:extLst>
          </p:cNvPr>
          <p:cNvSpPr>
            <a:spLocks noGrp="1"/>
          </p:cNvSpPr>
          <p:nvPr>
            <p:ph type="pic" idx="1"/>
          </p:nvPr>
        </p:nvSpPr>
        <p:spPr>
          <a:xfrm>
            <a:off x="5183187" y="561108"/>
            <a:ext cx="6641667" cy="524741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Title 1">
            <a:extLst>
              <a:ext uri="{FF2B5EF4-FFF2-40B4-BE49-F238E27FC236}">
                <a16:creationId xmlns:a16="http://schemas.microsoft.com/office/drawing/2014/main" id="{0160AA62-73EB-BA4A-8B87-D18CC0D23AE9}"/>
              </a:ext>
            </a:extLst>
          </p:cNvPr>
          <p:cNvSpPr>
            <a:spLocks noGrp="1"/>
          </p:cNvSpPr>
          <p:nvPr>
            <p:ph type="title"/>
          </p:nvPr>
        </p:nvSpPr>
        <p:spPr>
          <a:xfrm>
            <a:off x="559234" y="561109"/>
            <a:ext cx="4210193" cy="1600200"/>
          </a:xfrm>
          <a:prstGeom prst="rect">
            <a:avLst/>
          </a:prstGeom>
        </p:spPr>
        <p:txBody>
          <a:bodyPr anchor="b"/>
          <a:lstStyle>
            <a:lvl1pPr>
              <a:defRPr sz="3200" b="1" i="0">
                <a:solidFill>
                  <a:schemeClr val="accent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3">
            <a:extLst>
              <a:ext uri="{FF2B5EF4-FFF2-40B4-BE49-F238E27FC236}">
                <a16:creationId xmlns:a16="http://schemas.microsoft.com/office/drawing/2014/main" id="{D67046F8-8CAA-264F-81B7-A3CCC3B71D36}"/>
              </a:ext>
            </a:extLst>
          </p:cNvPr>
          <p:cNvSpPr>
            <a:spLocks noGrp="1"/>
          </p:cNvSpPr>
          <p:nvPr>
            <p:ph type="body" sz="half" idx="2"/>
          </p:nvPr>
        </p:nvSpPr>
        <p:spPr>
          <a:xfrm>
            <a:off x="559234" y="2161309"/>
            <a:ext cx="4210193" cy="3647209"/>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536945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143C85-F0AB-CC42-9804-7D1EEE3B309D}"/>
              </a:ext>
            </a:extLst>
          </p:cNvPr>
          <p:cNvSpPr>
            <a:spLocks noGrp="1"/>
          </p:cNvSpPr>
          <p:nvPr>
            <p:ph type="title"/>
          </p:nvPr>
        </p:nvSpPr>
        <p:spPr>
          <a:xfrm>
            <a:off x="519545" y="547398"/>
            <a:ext cx="11284528" cy="1769775"/>
          </a:xfrm>
          <a:prstGeom prst="rect">
            <a:avLst/>
          </a:prstGeom>
        </p:spPr>
        <p:txBody>
          <a:bodyPr/>
          <a:lstStyle>
            <a:lvl1pPr>
              <a:defRPr sz="3200" b="1" i="0">
                <a:solidFill>
                  <a:srgbClr val="642E6B"/>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1583187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86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E43FA858-EBA4-5546-82C5-2080D68DEF46}"/>
              </a:ext>
            </a:extLst>
          </p:cNvPr>
          <p:cNvSpPr>
            <a:spLocks noGrp="1"/>
          </p:cNvSpPr>
          <p:nvPr>
            <p:ph type="body" sz="quarter" idx="11" hasCustomPrompt="1"/>
          </p:nvPr>
        </p:nvSpPr>
        <p:spPr>
          <a:xfrm>
            <a:off x="279034" y="1177679"/>
            <a:ext cx="8269287" cy="391384"/>
          </a:xfrm>
          <a:prstGeom prst="rect">
            <a:avLst/>
          </a:prstGeom>
        </p:spPr>
        <p:txBody>
          <a:bodyPr lIns="36000" tIns="36000" rIns="36000" bIns="36000"/>
          <a:lstStyle>
            <a:lvl1pPr marL="0" indent="0" algn="l">
              <a:buNone/>
              <a:defRPr sz="2000" b="1" i="0">
                <a:solidFill>
                  <a:schemeClr val="tx1"/>
                </a:solidFill>
                <a:latin typeface="Arial" panose="020B0604020202020204" pitchFamily="34" charset="0"/>
                <a:cs typeface="Arial" panose="020B0604020202020204" pitchFamily="34" charset="0"/>
              </a:defRPr>
            </a:lvl1pPr>
          </a:lstStyle>
          <a:p>
            <a:pPr lvl="0"/>
            <a:r>
              <a:rPr lang="en-US"/>
              <a:t>Supporting Text Here</a:t>
            </a:r>
          </a:p>
        </p:txBody>
      </p:sp>
      <p:sp>
        <p:nvSpPr>
          <p:cNvPr id="8" name="Text Placeholder 12">
            <a:extLst>
              <a:ext uri="{FF2B5EF4-FFF2-40B4-BE49-F238E27FC236}">
                <a16:creationId xmlns:a16="http://schemas.microsoft.com/office/drawing/2014/main" id="{E918A299-5943-434A-9995-9E06FEE16F24}"/>
              </a:ext>
            </a:extLst>
          </p:cNvPr>
          <p:cNvSpPr>
            <a:spLocks noGrp="1"/>
          </p:cNvSpPr>
          <p:nvPr>
            <p:ph type="body" sz="quarter" idx="12" hasCustomPrompt="1"/>
          </p:nvPr>
        </p:nvSpPr>
        <p:spPr>
          <a:xfrm>
            <a:off x="3638461" y="208292"/>
            <a:ext cx="8269287" cy="391384"/>
          </a:xfrm>
          <a:prstGeom prst="rect">
            <a:avLst/>
          </a:prstGeom>
        </p:spPr>
        <p:txBody>
          <a:bodyPr lIns="36000" tIns="36000" rIns="36000" bIns="36000"/>
          <a:lstStyle>
            <a:lvl1pPr marL="0" indent="0" algn="r">
              <a:buNone/>
              <a:defRPr sz="2400" b="1"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9" name="Text Placeholder 14">
            <a:extLst>
              <a:ext uri="{FF2B5EF4-FFF2-40B4-BE49-F238E27FC236}">
                <a16:creationId xmlns:a16="http://schemas.microsoft.com/office/drawing/2014/main" id="{BF1B983D-ECD0-C94B-A47D-517FDCD87404}"/>
              </a:ext>
            </a:extLst>
          </p:cNvPr>
          <p:cNvSpPr>
            <a:spLocks noGrp="1"/>
          </p:cNvSpPr>
          <p:nvPr>
            <p:ph type="body" sz="quarter" idx="13" hasCustomPrompt="1"/>
          </p:nvPr>
        </p:nvSpPr>
        <p:spPr>
          <a:xfrm>
            <a:off x="3638550" y="599606"/>
            <a:ext cx="8269288" cy="457200"/>
          </a:xfrm>
          <a:prstGeom prst="rect">
            <a:avLst/>
          </a:prstGeom>
        </p:spPr>
        <p:txBody>
          <a:bodyPr lIns="36000" tIns="36000" rIns="36000" bIns="36000"/>
          <a:lstStyle>
            <a:lvl1pPr marL="0" indent="0" algn="r">
              <a:buNone/>
              <a:defRPr sz="1800" b="0" i="0">
                <a:solidFill>
                  <a:schemeClr val="bg1"/>
                </a:solidFill>
                <a:latin typeface="Arial" panose="020B0604020202020204" pitchFamily="34" charset="0"/>
                <a:cs typeface="Arial" panose="020B0604020202020204" pitchFamily="34" charset="0"/>
              </a:defRPr>
            </a:lvl1pPr>
          </a:lstStyle>
          <a:p>
            <a:pPr lvl="0"/>
            <a:r>
              <a:rPr lang="en-US"/>
              <a:t>Supporting text here</a:t>
            </a:r>
          </a:p>
        </p:txBody>
      </p:sp>
      <p:sp>
        <p:nvSpPr>
          <p:cNvPr id="10" name="Text Placeholder 18">
            <a:extLst>
              <a:ext uri="{FF2B5EF4-FFF2-40B4-BE49-F238E27FC236}">
                <a16:creationId xmlns:a16="http://schemas.microsoft.com/office/drawing/2014/main" id="{8519F8B3-C706-994D-A0BA-415865FBBB4C}"/>
              </a:ext>
            </a:extLst>
          </p:cNvPr>
          <p:cNvSpPr>
            <a:spLocks noGrp="1"/>
          </p:cNvSpPr>
          <p:nvPr>
            <p:ph type="body" sz="quarter" idx="14"/>
          </p:nvPr>
        </p:nvSpPr>
        <p:spPr>
          <a:xfrm>
            <a:off x="307974" y="2418345"/>
            <a:ext cx="11599773" cy="537334"/>
          </a:xfrm>
          <a:prstGeom prst="rect">
            <a:avLst/>
          </a:prstGeom>
        </p:spPr>
        <p:txBody>
          <a:bodyPr/>
          <a:lstStyle>
            <a:lvl1pPr marL="0" indent="0">
              <a:buNone/>
              <a:defRPr sz="3200" b="1" i="0">
                <a:solidFill>
                  <a:schemeClr val="accent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1" name="Text Placeholder 18">
            <a:extLst>
              <a:ext uri="{FF2B5EF4-FFF2-40B4-BE49-F238E27FC236}">
                <a16:creationId xmlns:a16="http://schemas.microsoft.com/office/drawing/2014/main" id="{42765E4A-EB95-0C45-A8E5-4197BE9B5F9E}"/>
              </a:ext>
            </a:extLst>
          </p:cNvPr>
          <p:cNvSpPr>
            <a:spLocks noGrp="1"/>
          </p:cNvSpPr>
          <p:nvPr>
            <p:ph type="body" sz="quarter" idx="15"/>
          </p:nvPr>
        </p:nvSpPr>
        <p:spPr>
          <a:xfrm>
            <a:off x="307975" y="3253232"/>
            <a:ext cx="11599772"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2" name="Text Placeholder 18">
            <a:extLst>
              <a:ext uri="{FF2B5EF4-FFF2-40B4-BE49-F238E27FC236}">
                <a16:creationId xmlns:a16="http://schemas.microsoft.com/office/drawing/2014/main" id="{C849AC37-340F-0A45-A16A-7AFE181913BD}"/>
              </a:ext>
            </a:extLst>
          </p:cNvPr>
          <p:cNvSpPr>
            <a:spLocks noGrp="1"/>
          </p:cNvSpPr>
          <p:nvPr>
            <p:ph type="body" sz="quarter" idx="16"/>
          </p:nvPr>
        </p:nvSpPr>
        <p:spPr>
          <a:xfrm>
            <a:off x="307975" y="4098058"/>
            <a:ext cx="11599772"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3" name="Text Placeholder 18">
            <a:extLst>
              <a:ext uri="{FF2B5EF4-FFF2-40B4-BE49-F238E27FC236}">
                <a16:creationId xmlns:a16="http://schemas.microsoft.com/office/drawing/2014/main" id="{E15B78CE-7FFD-644C-ACFA-04E169C3ED9B}"/>
              </a:ext>
            </a:extLst>
          </p:cNvPr>
          <p:cNvSpPr>
            <a:spLocks noGrp="1"/>
          </p:cNvSpPr>
          <p:nvPr>
            <p:ph type="body" sz="quarter" idx="17"/>
          </p:nvPr>
        </p:nvSpPr>
        <p:spPr>
          <a:xfrm>
            <a:off x="307975" y="4913067"/>
            <a:ext cx="11599772" cy="537334"/>
          </a:xfrm>
          <a:prstGeom prst="rect">
            <a:avLst/>
          </a:prstGeom>
        </p:spPr>
        <p:txBody>
          <a:bodyPr lIns="36000" tIns="36000" rIns="36000" bIns="36000"/>
          <a:lstStyle>
            <a:lvl1pPr marL="285750" indent="-285750">
              <a:buClr>
                <a:schemeClr val="accent1"/>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138293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B718-647C-2648-933A-4124560E45CE}"/>
              </a:ext>
            </a:extLst>
          </p:cNvPr>
          <p:cNvSpPr>
            <a:spLocks noGrp="1"/>
          </p:cNvSpPr>
          <p:nvPr>
            <p:ph type="title" hasCustomPrompt="1"/>
          </p:nvPr>
        </p:nvSpPr>
        <p:spPr>
          <a:xfrm>
            <a:off x="495299" y="1087365"/>
            <a:ext cx="11339945" cy="1583099"/>
          </a:xfrm>
          <a:prstGeom prst="rect">
            <a:avLst/>
          </a:prstGeom>
        </p:spPr>
        <p:txBody>
          <a:bodyPr/>
          <a:lstStyle>
            <a:lvl1pPr>
              <a:defRPr sz="3200" b="1" i="0">
                <a:solidFill>
                  <a:srgbClr val="45C2B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Content Placeholder 2">
            <a:extLst>
              <a:ext uri="{FF2B5EF4-FFF2-40B4-BE49-F238E27FC236}">
                <a16:creationId xmlns:a16="http://schemas.microsoft.com/office/drawing/2014/main" id="{6C7B20A3-2D88-0949-8C7F-2FBE38F1E0A5}"/>
              </a:ext>
            </a:extLst>
          </p:cNvPr>
          <p:cNvSpPr>
            <a:spLocks noGrp="1"/>
          </p:cNvSpPr>
          <p:nvPr>
            <p:ph idx="1"/>
          </p:nvPr>
        </p:nvSpPr>
        <p:spPr>
          <a:xfrm>
            <a:off x="495299" y="2819328"/>
            <a:ext cx="11339945" cy="3851636"/>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33729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7D5432-3FEE-EC4D-AB90-2988D397CB68}"/>
              </a:ext>
            </a:extLst>
          </p:cNvPr>
          <p:cNvSpPr>
            <a:spLocks noGrp="1"/>
          </p:cNvSpPr>
          <p:nvPr>
            <p:ph type="title"/>
          </p:nvPr>
        </p:nvSpPr>
        <p:spPr>
          <a:xfrm>
            <a:off x="519545" y="1129289"/>
            <a:ext cx="11284528" cy="1461821"/>
          </a:xfrm>
          <a:prstGeom prst="rect">
            <a:avLst/>
          </a:prstGeom>
        </p:spPr>
        <p:txBody>
          <a:bodyPr/>
          <a:lstStyle>
            <a:lvl1pPr>
              <a:defRPr sz="32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FD9E7630-D544-A14E-B011-DC9BFA32E0B4}"/>
              </a:ext>
            </a:extLst>
          </p:cNvPr>
          <p:cNvSpPr>
            <a:spLocks noGrp="1"/>
          </p:cNvSpPr>
          <p:nvPr>
            <p:ph sz="half" idx="1"/>
          </p:nvPr>
        </p:nvSpPr>
        <p:spPr>
          <a:xfrm>
            <a:off x="519544" y="2683306"/>
            <a:ext cx="5403273" cy="379022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3">
            <a:extLst>
              <a:ext uri="{FF2B5EF4-FFF2-40B4-BE49-F238E27FC236}">
                <a16:creationId xmlns:a16="http://schemas.microsoft.com/office/drawing/2014/main" id="{DE61C1D6-2157-FE43-BCA5-F21F3815D5A1}"/>
              </a:ext>
            </a:extLst>
          </p:cNvPr>
          <p:cNvSpPr>
            <a:spLocks noGrp="1"/>
          </p:cNvSpPr>
          <p:nvPr>
            <p:ph sz="half" idx="2"/>
          </p:nvPr>
        </p:nvSpPr>
        <p:spPr>
          <a:xfrm>
            <a:off x="6400800" y="2683306"/>
            <a:ext cx="5403273" cy="3790229"/>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94912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63E4895-3DB5-2040-84F1-E802442735B4}"/>
              </a:ext>
            </a:extLst>
          </p:cNvPr>
          <p:cNvSpPr>
            <a:spLocks noGrp="1"/>
          </p:cNvSpPr>
          <p:nvPr>
            <p:ph type="body" idx="1"/>
          </p:nvPr>
        </p:nvSpPr>
        <p:spPr>
          <a:xfrm>
            <a:off x="519545" y="2543609"/>
            <a:ext cx="5397474"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Content Placeholder 3">
            <a:extLst>
              <a:ext uri="{FF2B5EF4-FFF2-40B4-BE49-F238E27FC236}">
                <a16:creationId xmlns:a16="http://schemas.microsoft.com/office/drawing/2014/main" id="{0B67E317-B5B7-E449-8A47-13734C92727A}"/>
              </a:ext>
            </a:extLst>
          </p:cNvPr>
          <p:cNvSpPr>
            <a:spLocks noGrp="1"/>
          </p:cNvSpPr>
          <p:nvPr>
            <p:ph sz="half" idx="2"/>
          </p:nvPr>
        </p:nvSpPr>
        <p:spPr>
          <a:xfrm>
            <a:off x="519545" y="3367521"/>
            <a:ext cx="5397474" cy="3085234"/>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4">
            <a:extLst>
              <a:ext uri="{FF2B5EF4-FFF2-40B4-BE49-F238E27FC236}">
                <a16:creationId xmlns:a16="http://schemas.microsoft.com/office/drawing/2014/main" id="{2C0675FE-454A-4D43-9EE0-A183FDDC079B}"/>
              </a:ext>
            </a:extLst>
          </p:cNvPr>
          <p:cNvSpPr>
            <a:spLocks noGrp="1"/>
          </p:cNvSpPr>
          <p:nvPr>
            <p:ph type="body" sz="quarter" idx="3"/>
          </p:nvPr>
        </p:nvSpPr>
        <p:spPr>
          <a:xfrm>
            <a:off x="6380018" y="2543609"/>
            <a:ext cx="5424055" cy="823912"/>
          </a:xfrm>
          <a:prstGeom prst="rect">
            <a:avLst/>
          </a:prstGeom>
        </p:spPr>
        <p:txBody>
          <a:bodyPr anchor="b"/>
          <a:lstStyle>
            <a:lvl1pPr marL="0" indent="0">
              <a:buNone/>
              <a:defRPr sz="2400" b="1">
                <a:solidFill>
                  <a:schemeClr val="accent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5">
            <a:extLst>
              <a:ext uri="{FF2B5EF4-FFF2-40B4-BE49-F238E27FC236}">
                <a16:creationId xmlns:a16="http://schemas.microsoft.com/office/drawing/2014/main" id="{BCB501F5-EF01-8D46-A685-56D0735063D4}"/>
              </a:ext>
            </a:extLst>
          </p:cNvPr>
          <p:cNvSpPr>
            <a:spLocks noGrp="1"/>
          </p:cNvSpPr>
          <p:nvPr>
            <p:ph sz="quarter" idx="4"/>
          </p:nvPr>
        </p:nvSpPr>
        <p:spPr>
          <a:xfrm>
            <a:off x="6380018" y="3367521"/>
            <a:ext cx="5424055" cy="3085234"/>
          </a:xfrm>
          <a:prstGeom prst="rect">
            <a:avLst/>
          </a:prstGeom>
        </p:spPr>
        <p:txBody>
          <a:bodyPr/>
          <a:lstStyle>
            <a:lvl1pPr marL="228600" indent="-228600">
              <a:buClr>
                <a:srgbClr val="642E6B"/>
              </a:buClr>
              <a:buFont typeface="Wingdings" pitchFamily="2" charset="2"/>
              <a:buChar char="§"/>
              <a:defRPr sz="24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0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18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6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9A17ED2F-7596-594E-A91C-E0C9D0B4E848}"/>
              </a:ext>
            </a:extLst>
          </p:cNvPr>
          <p:cNvSpPr>
            <a:spLocks noGrp="1"/>
          </p:cNvSpPr>
          <p:nvPr>
            <p:ph type="title"/>
          </p:nvPr>
        </p:nvSpPr>
        <p:spPr>
          <a:xfrm>
            <a:off x="519545" y="1077335"/>
            <a:ext cx="11284528" cy="1325563"/>
          </a:xfrm>
          <a:prstGeom prst="rect">
            <a:avLst/>
          </a:prstGeom>
        </p:spPr>
        <p:txBody>
          <a:bodyPr/>
          <a:lstStyle>
            <a:lvl1pPr>
              <a:defRPr sz="3200" b="1" i="0">
                <a:solidFill>
                  <a:schemeClr val="accent3"/>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977237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10E229-1EE7-614E-AEAC-9F023D87C6C6}"/>
              </a:ext>
            </a:extLst>
          </p:cNvPr>
          <p:cNvSpPr>
            <a:spLocks noGrp="1"/>
          </p:cNvSpPr>
          <p:nvPr>
            <p:ph type="title"/>
          </p:nvPr>
        </p:nvSpPr>
        <p:spPr>
          <a:xfrm>
            <a:off x="559234" y="1101437"/>
            <a:ext cx="4210193" cy="1600200"/>
          </a:xfrm>
          <a:prstGeom prst="rect">
            <a:avLst/>
          </a:prstGeom>
        </p:spPr>
        <p:txBody>
          <a:bodyPr anchor="b"/>
          <a:lstStyle>
            <a:lvl1pPr>
              <a:defRPr sz="3200" b="1" i="0">
                <a:solidFill>
                  <a:schemeClr val="accent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Content Placeholder 2">
            <a:extLst>
              <a:ext uri="{FF2B5EF4-FFF2-40B4-BE49-F238E27FC236}">
                <a16:creationId xmlns:a16="http://schemas.microsoft.com/office/drawing/2014/main" id="{B1227807-74E5-9843-A65F-E2967D29AFA1}"/>
              </a:ext>
            </a:extLst>
          </p:cNvPr>
          <p:cNvSpPr>
            <a:spLocks noGrp="1"/>
          </p:cNvSpPr>
          <p:nvPr>
            <p:ph idx="1"/>
          </p:nvPr>
        </p:nvSpPr>
        <p:spPr>
          <a:xfrm>
            <a:off x="5067300" y="1101437"/>
            <a:ext cx="6819900" cy="5290896"/>
          </a:xfrm>
          <a:prstGeom prst="rect">
            <a:avLst/>
          </a:prstGeom>
        </p:spPr>
        <p:txBody>
          <a:bodyPr/>
          <a:lstStyle>
            <a:lvl1pPr marL="228600" indent="-228600">
              <a:buClr>
                <a:srgbClr val="642E6B"/>
              </a:buClr>
              <a:buFont typeface="Wingdings" pitchFamily="2" charset="2"/>
              <a:buChar char="§"/>
              <a:defRPr sz="2800">
                <a:latin typeface="Arial" panose="020B0604020202020204" pitchFamily="34" charset="0"/>
                <a:cs typeface="Arial" panose="020B0604020202020204" pitchFamily="34" charset="0"/>
              </a:defRPr>
            </a:lvl1pPr>
            <a:lvl2pPr marL="685800" indent="-228600">
              <a:buClr>
                <a:srgbClr val="642E6B"/>
              </a:buClr>
              <a:buFont typeface="Wingdings" pitchFamily="2" charset="2"/>
              <a:buChar char="§"/>
              <a:defRPr sz="2400">
                <a:latin typeface="Arial" panose="020B0604020202020204" pitchFamily="34" charset="0"/>
                <a:cs typeface="Arial" panose="020B0604020202020204" pitchFamily="34" charset="0"/>
              </a:defRPr>
            </a:lvl2pPr>
            <a:lvl3pPr marL="1143000" indent="-228600">
              <a:buClr>
                <a:srgbClr val="642E6B"/>
              </a:buClr>
              <a:buFont typeface="Wingdings" pitchFamily="2" charset="2"/>
              <a:buChar char="§"/>
              <a:defRPr sz="2000">
                <a:latin typeface="Arial" panose="020B0604020202020204" pitchFamily="34" charset="0"/>
                <a:cs typeface="Arial" panose="020B0604020202020204" pitchFamily="34" charset="0"/>
              </a:defRPr>
            </a:lvl3pPr>
            <a:lvl4pPr marL="1600200" indent="-228600">
              <a:buClr>
                <a:srgbClr val="642E6B"/>
              </a:buClr>
              <a:buFont typeface="Wingdings" pitchFamily="2" charset="2"/>
              <a:buChar char="§"/>
              <a:defRPr sz="1800">
                <a:latin typeface="Arial" panose="020B0604020202020204" pitchFamily="34" charset="0"/>
                <a:cs typeface="Arial" panose="020B0604020202020204" pitchFamily="34" charset="0"/>
              </a:defRPr>
            </a:lvl4pPr>
            <a:lvl5pPr marL="2057400" indent="-228600">
              <a:buClr>
                <a:srgbClr val="642E6B"/>
              </a:buClr>
              <a:buFont typeface="Wingdings" pitchFamily="2" charset="2"/>
              <a:buChar cha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3">
            <a:extLst>
              <a:ext uri="{FF2B5EF4-FFF2-40B4-BE49-F238E27FC236}">
                <a16:creationId xmlns:a16="http://schemas.microsoft.com/office/drawing/2014/main" id="{65F8B984-1FAE-834A-BDE5-2AEF93F28F1E}"/>
              </a:ext>
            </a:extLst>
          </p:cNvPr>
          <p:cNvSpPr>
            <a:spLocks noGrp="1"/>
          </p:cNvSpPr>
          <p:nvPr>
            <p:ph type="body" sz="half" idx="2"/>
          </p:nvPr>
        </p:nvSpPr>
        <p:spPr>
          <a:xfrm>
            <a:off x="559234" y="2701637"/>
            <a:ext cx="4210193" cy="3690696"/>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361091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320EF43-BB35-9B4F-8649-43DB3836D406}"/>
              </a:ext>
            </a:extLst>
          </p:cNvPr>
          <p:cNvSpPr>
            <a:spLocks noGrp="1"/>
          </p:cNvSpPr>
          <p:nvPr>
            <p:ph type="pic" idx="1"/>
          </p:nvPr>
        </p:nvSpPr>
        <p:spPr>
          <a:xfrm>
            <a:off x="5183187" y="1101436"/>
            <a:ext cx="6641667" cy="524741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Title 1">
            <a:extLst>
              <a:ext uri="{FF2B5EF4-FFF2-40B4-BE49-F238E27FC236}">
                <a16:creationId xmlns:a16="http://schemas.microsoft.com/office/drawing/2014/main" id="{0160AA62-73EB-BA4A-8B87-D18CC0D23AE9}"/>
              </a:ext>
            </a:extLst>
          </p:cNvPr>
          <p:cNvSpPr>
            <a:spLocks noGrp="1"/>
          </p:cNvSpPr>
          <p:nvPr>
            <p:ph type="title"/>
          </p:nvPr>
        </p:nvSpPr>
        <p:spPr>
          <a:xfrm>
            <a:off x="559234" y="1101437"/>
            <a:ext cx="4210193" cy="1600200"/>
          </a:xfrm>
          <a:prstGeom prst="rect">
            <a:avLst/>
          </a:prstGeom>
        </p:spPr>
        <p:txBody>
          <a:bodyPr anchor="b"/>
          <a:lstStyle>
            <a:lvl1pPr>
              <a:defRPr sz="3200" b="1" i="0">
                <a:solidFill>
                  <a:schemeClr val="accent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3">
            <a:extLst>
              <a:ext uri="{FF2B5EF4-FFF2-40B4-BE49-F238E27FC236}">
                <a16:creationId xmlns:a16="http://schemas.microsoft.com/office/drawing/2014/main" id="{D67046F8-8CAA-264F-81B7-A3CCC3B71D36}"/>
              </a:ext>
            </a:extLst>
          </p:cNvPr>
          <p:cNvSpPr>
            <a:spLocks noGrp="1"/>
          </p:cNvSpPr>
          <p:nvPr>
            <p:ph type="body" sz="half" idx="2"/>
          </p:nvPr>
        </p:nvSpPr>
        <p:spPr>
          <a:xfrm>
            <a:off x="559234" y="2701637"/>
            <a:ext cx="4210193" cy="3647209"/>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958947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143C85-F0AB-CC42-9804-7D1EEE3B309D}"/>
              </a:ext>
            </a:extLst>
          </p:cNvPr>
          <p:cNvSpPr>
            <a:spLocks noGrp="1"/>
          </p:cNvSpPr>
          <p:nvPr>
            <p:ph type="title"/>
          </p:nvPr>
        </p:nvSpPr>
        <p:spPr>
          <a:xfrm>
            <a:off x="519545" y="1087726"/>
            <a:ext cx="11284528" cy="1769775"/>
          </a:xfrm>
          <a:prstGeom prst="rect">
            <a:avLst/>
          </a:prstGeom>
        </p:spPr>
        <p:txBody>
          <a:bodyPr/>
          <a:lstStyle>
            <a:lvl1pPr>
              <a:defRPr sz="3200" b="1" i="0">
                <a:solidFill>
                  <a:srgbClr val="642E6B"/>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880340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3E2997CA-600A-8B4A-91B2-AFC6A4B39A8C}"/>
              </a:ext>
            </a:extLst>
          </p:cNvPr>
          <p:cNvSpPr>
            <a:spLocks noGrp="1"/>
          </p:cNvSpPr>
          <p:nvPr>
            <p:ph type="body" sz="quarter" idx="12" hasCustomPrompt="1"/>
          </p:nvPr>
        </p:nvSpPr>
        <p:spPr>
          <a:xfrm>
            <a:off x="398304" y="6079824"/>
            <a:ext cx="8269287" cy="391384"/>
          </a:xfrm>
          <a:prstGeom prst="rect">
            <a:avLst/>
          </a:prstGeom>
        </p:spPr>
        <p:txBody>
          <a:bodyPr lIns="36000" tIns="36000" rIns="36000" bIns="36000"/>
          <a:lstStyle>
            <a:lvl1pPr marL="0" indent="0" algn="l">
              <a:buNone/>
              <a:defRPr sz="2400" b="1" i="0">
                <a:solidFill>
                  <a:schemeClr val="accent1"/>
                </a:solidFill>
                <a:latin typeface="Arial" panose="020B0604020202020204" pitchFamily="34" charset="0"/>
                <a:cs typeface="Arial" panose="020B0604020202020204" pitchFamily="34" charset="0"/>
              </a:defRPr>
            </a:lvl1pPr>
          </a:lstStyle>
          <a:p>
            <a:pPr lvl="0"/>
            <a:r>
              <a:rPr lang="en-US"/>
              <a:t>Supporting Text Here</a:t>
            </a:r>
          </a:p>
        </p:txBody>
      </p:sp>
      <p:sp>
        <p:nvSpPr>
          <p:cNvPr id="9" name="Text Placeholder 14">
            <a:extLst>
              <a:ext uri="{FF2B5EF4-FFF2-40B4-BE49-F238E27FC236}">
                <a16:creationId xmlns:a16="http://schemas.microsoft.com/office/drawing/2014/main" id="{E1A9A40B-DC86-9A42-8D30-32BB4E06C614}"/>
              </a:ext>
            </a:extLst>
          </p:cNvPr>
          <p:cNvSpPr>
            <a:spLocks noGrp="1"/>
          </p:cNvSpPr>
          <p:nvPr>
            <p:ph type="body" sz="quarter" idx="13" hasCustomPrompt="1"/>
          </p:nvPr>
        </p:nvSpPr>
        <p:spPr>
          <a:xfrm>
            <a:off x="398393" y="6471138"/>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a:t>Supporting text here</a:t>
            </a:r>
          </a:p>
        </p:txBody>
      </p:sp>
      <p:sp>
        <p:nvSpPr>
          <p:cNvPr id="14" name="Text Placeholder 18">
            <a:extLst>
              <a:ext uri="{FF2B5EF4-FFF2-40B4-BE49-F238E27FC236}">
                <a16:creationId xmlns:a16="http://schemas.microsoft.com/office/drawing/2014/main" id="{3B30D3A2-87B3-7544-AEA9-9EE0269FA0C4}"/>
              </a:ext>
            </a:extLst>
          </p:cNvPr>
          <p:cNvSpPr>
            <a:spLocks noGrp="1"/>
          </p:cNvSpPr>
          <p:nvPr>
            <p:ph type="body" sz="quarter" idx="14"/>
          </p:nvPr>
        </p:nvSpPr>
        <p:spPr>
          <a:xfrm>
            <a:off x="398303" y="1474127"/>
            <a:ext cx="11384987" cy="537334"/>
          </a:xfrm>
          <a:prstGeom prst="rect">
            <a:avLst/>
          </a:prstGeom>
        </p:spPr>
        <p:txBody>
          <a:bodyPr/>
          <a:lstStyle>
            <a:lvl1pPr marL="0" indent="0">
              <a:buNone/>
              <a:defRPr sz="3200" b="1" i="0">
                <a:solidFill>
                  <a:schemeClr val="accent4"/>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5" name="Text Placeholder 18">
            <a:extLst>
              <a:ext uri="{FF2B5EF4-FFF2-40B4-BE49-F238E27FC236}">
                <a16:creationId xmlns:a16="http://schemas.microsoft.com/office/drawing/2014/main" id="{1523B86A-A119-7648-A696-DD913EB10AAD}"/>
              </a:ext>
            </a:extLst>
          </p:cNvPr>
          <p:cNvSpPr>
            <a:spLocks noGrp="1"/>
          </p:cNvSpPr>
          <p:nvPr>
            <p:ph type="body" sz="quarter" idx="15"/>
          </p:nvPr>
        </p:nvSpPr>
        <p:spPr>
          <a:xfrm>
            <a:off x="398304" y="2309014"/>
            <a:ext cx="11384986"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6" name="Text Placeholder 18">
            <a:extLst>
              <a:ext uri="{FF2B5EF4-FFF2-40B4-BE49-F238E27FC236}">
                <a16:creationId xmlns:a16="http://schemas.microsoft.com/office/drawing/2014/main" id="{D93FE1B6-CAD3-634A-A60D-23446F016060}"/>
              </a:ext>
            </a:extLst>
          </p:cNvPr>
          <p:cNvSpPr>
            <a:spLocks noGrp="1"/>
          </p:cNvSpPr>
          <p:nvPr>
            <p:ph type="body" sz="quarter" idx="16"/>
          </p:nvPr>
        </p:nvSpPr>
        <p:spPr>
          <a:xfrm>
            <a:off x="398304" y="3153840"/>
            <a:ext cx="11384986"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7" name="Text Placeholder 18">
            <a:extLst>
              <a:ext uri="{FF2B5EF4-FFF2-40B4-BE49-F238E27FC236}">
                <a16:creationId xmlns:a16="http://schemas.microsoft.com/office/drawing/2014/main" id="{9099081A-D55E-9C4B-8558-A5393F1407BE}"/>
              </a:ext>
            </a:extLst>
          </p:cNvPr>
          <p:cNvSpPr>
            <a:spLocks noGrp="1"/>
          </p:cNvSpPr>
          <p:nvPr>
            <p:ph type="body" sz="quarter" idx="17"/>
          </p:nvPr>
        </p:nvSpPr>
        <p:spPr>
          <a:xfrm>
            <a:off x="398304" y="3968849"/>
            <a:ext cx="11384986" cy="537334"/>
          </a:xfrm>
          <a:prstGeom prst="rect">
            <a:avLst/>
          </a:prstGeom>
        </p:spPr>
        <p:txBody>
          <a:bodyPr lIns="36000" tIns="36000" rIns="36000" bIns="36000"/>
          <a:lstStyle>
            <a:lvl1pPr marL="285750" indent="-285750">
              <a:buClr>
                <a:schemeClr val="accent4"/>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75108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D5D80364-99C3-2041-9F1D-5863FB12AC7C}"/>
              </a:ext>
            </a:extLst>
          </p:cNvPr>
          <p:cNvSpPr>
            <a:spLocks noGrp="1"/>
          </p:cNvSpPr>
          <p:nvPr>
            <p:ph type="body" sz="quarter" idx="12" hasCustomPrompt="1"/>
          </p:nvPr>
        </p:nvSpPr>
        <p:spPr>
          <a:xfrm>
            <a:off x="398304" y="6099921"/>
            <a:ext cx="8269287" cy="391384"/>
          </a:xfrm>
          <a:prstGeom prst="rect">
            <a:avLst/>
          </a:prstGeom>
        </p:spPr>
        <p:txBody>
          <a:bodyPr lIns="36000" tIns="36000" rIns="36000" bIns="36000"/>
          <a:lstStyle>
            <a:lvl1pPr marL="0" indent="0" algn="l">
              <a:buNone/>
              <a:defRPr sz="2400" b="1" i="0">
                <a:solidFill>
                  <a:schemeClr val="accent1"/>
                </a:solidFill>
                <a:latin typeface="Arial" panose="020B0604020202020204" pitchFamily="34" charset="0"/>
                <a:cs typeface="Arial" panose="020B0604020202020204" pitchFamily="34" charset="0"/>
              </a:defRPr>
            </a:lvl1pPr>
          </a:lstStyle>
          <a:p>
            <a:pPr lvl="0"/>
            <a:r>
              <a:rPr lang="en-US"/>
              <a:t>Supporting Text Here</a:t>
            </a:r>
          </a:p>
        </p:txBody>
      </p:sp>
      <p:sp>
        <p:nvSpPr>
          <p:cNvPr id="11" name="Text Placeholder 14">
            <a:extLst>
              <a:ext uri="{FF2B5EF4-FFF2-40B4-BE49-F238E27FC236}">
                <a16:creationId xmlns:a16="http://schemas.microsoft.com/office/drawing/2014/main" id="{CD7D3792-2754-574D-BC1E-02A0DF682411}"/>
              </a:ext>
            </a:extLst>
          </p:cNvPr>
          <p:cNvSpPr>
            <a:spLocks noGrp="1"/>
          </p:cNvSpPr>
          <p:nvPr>
            <p:ph type="body" sz="quarter" idx="13" hasCustomPrompt="1"/>
          </p:nvPr>
        </p:nvSpPr>
        <p:spPr>
          <a:xfrm>
            <a:off x="398393" y="6491235"/>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a:t>Supporting text here</a:t>
            </a:r>
          </a:p>
        </p:txBody>
      </p:sp>
      <p:sp>
        <p:nvSpPr>
          <p:cNvPr id="12" name="Text Placeholder 18">
            <a:extLst>
              <a:ext uri="{FF2B5EF4-FFF2-40B4-BE49-F238E27FC236}">
                <a16:creationId xmlns:a16="http://schemas.microsoft.com/office/drawing/2014/main" id="{4F0A735D-C109-D040-9416-FBA440D59838}"/>
              </a:ext>
            </a:extLst>
          </p:cNvPr>
          <p:cNvSpPr>
            <a:spLocks noGrp="1"/>
          </p:cNvSpPr>
          <p:nvPr>
            <p:ph type="body" sz="quarter" idx="14"/>
          </p:nvPr>
        </p:nvSpPr>
        <p:spPr>
          <a:xfrm>
            <a:off x="398304" y="1474127"/>
            <a:ext cx="11509678" cy="537334"/>
          </a:xfrm>
          <a:prstGeom prst="rect">
            <a:avLst/>
          </a:prstGeom>
        </p:spPr>
        <p:txBody>
          <a:bodyPr/>
          <a:lstStyle>
            <a:lvl1pPr marL="0" indent="0">
              <a:buNone/>
              <a:defRPr sz="3200" b="1" i="0">
                <a:solidFill>
                  <a:schemeClr val="accent3"/>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3" name="Text Placeholder 18">
            <a:extLst>
              <a:ext uri="{FF2B5EF4-FFF2-40B4-BE49-F238E27FC236}">
                <a16:creationId xmlns:a16="http://schemas.microsoft.com/office/drawing/2014/main" id="{92A70D52-1A63-5A44-8B29-4D596D7B888F}"/>
              </a:ext>
            </a:extLst>
          </p:cNvPr>
          <p:cNvSpPr>
            <a:spLocks noGrp="1"/>
          </p:cNvSpPr>
          <p:nvPr>
            <p:ph type="body" sz="quarter" idx="15"/>
          </p:nvPr>
        </p:nvSpPr>
        <p:spPr>
          <a:xfrm>
            <a:off x="398303" y="2309014"/>
            <a:ext cx="11509677" cy="537334"/>
          </a:xfrm>
          <a:prstGeom prst="rect">
            <a:avLst/>
          </a:prstGeom>
        </p:spPr>
        <p:txBody>
          <a:bodyPr/>
          <a:lstStyle>
            <a:lvl1pPr marL="0" indent="0">
              <a:buNone/>
              <a:defRPr sz="22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4" name="Text Placeholder 18">
            <a:extLst>
              <a:ext uri="{FF2B5EF4-FFF2-40B4-BE49-F238E27FC236}">
                <a16:creationId xmlns:a16="http://schemas.microsoft.com/office/drawing/2014/main" id="{B3C27C28-0D54-AC4B-B20A-CAEB0A40C01C}"/>
              </a:ext>
            </a:extLst>
          </p:cNvPr>
          <p:cNvSpPr>
            <a:spLocks noGrp="1"/>
          </p:cNvSpPr>
          <p:nvPr>
            <p:ph type="body" sz="quarter" idx="16"/>
          </p:nvPr>
        </p:nvSpPr>
        <p:spPr>
          <a:xfrm>
            <a:off x="398304" y="3153840"/>
            <a:ext cx="11509676" cy="537334"/>
          </a:xfrm>
          <a:prstGeom prst="rect">
            <a:avLst/>
          </a:prstGeom>
        </p:spPr>
        <p:txBody>
          <a:bodyPr lIns="36000" tIns="36000" rIns="36000" bIns="36000"/>
          <a:lstStyle>
            <a:lvl1pPr marL="0" indent="0">
              <a:buNone/>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5" name="Text Placeholder 18">
            <a:extLst>
              <a:ext uri="{FF2B5EF4-FFF2-40B4-BE49-F238E27FC236}">
                <a16:creationId xmlns:a16="http://schemas.microsoft.com/office/drawing/2014/main" id="{FAD0D976-19CF-6F48-85DB-6B1815614F67}"/>
              </a:ext>
            </a:extLst>
          </p:cNvPr>
          <p:cNvSpPr>
            <a:spLocks noGrp="1"/>
          </p:cNvSpPr>
          <p:nvPr>
            <p:ph type="body" sz="quarter" idx="17"/>
          </p:nvPr>
        </p:nvSpPr>
        <p:spPr>
          <a:xfrm>
            <a:off x="398304" y="3968849"/>
            <a:ext cx="11509676" cy="537334"/>
          </a:xfrm>
          <a:prstGeom prst="rect">
            <a:avLst/>
          </a:prstGeom>
        </p:spPr>
        <p:txBody>
          <a:bodyPr lIns="36000" tIns="36000" rIns="36000" bIns="36000"/>
          <a:lstStyle>
            <a:lvl1pPr marL="285750" indent="-285750">
              <a:buClr>
                <a:srgbClr val="642E6B"/>
              </a:buClr>
              <a:buFont typeface="Wingdings" pitchFamily="2" charset="2"/>
              <a:buChar char="§"/>
              <a:defRPr sz="1800" b="0" i="0">
                <a:solidFill>
                  <a:schemeClr val="tx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6" name="TextBox 15">
            <a:extLst>
              <a:ext uri="{FF2B5EF4-FFF2-40B4-BE49-F238E27FC236}">
                <a16:creationId xmlns:a16="http://schemas.microsoft.com/office/drawing/2014/main" id="{4FE937DD-6FE6-044F-9138-1AC34D8A949A}"/>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60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12">
            <a:extLst>
              <a:ext uri="{FF2B5EF4-FFF2-40B4-BE49-F238E27FC236}">
                <a16:creationId xmlns:a16="http://schemas.microsoft.com/office/drawing/2014/main" id="{D5D80364-99C3-2041-9F1D-5863FB12AC7C}"/>
              </a:ext>
            </a:extLst>
          </p:cNvPr>
          <p:cNvSpPr>
            <a:spLocks noGrp="1"/>
          </p:cNvSpPr>
          <p:nvPr>
            <p:ph type="body" sz="quarter" idx="12" hasCustomPrompt="1"/>
          </p:nvPr>
        </p:nvSpPr>
        <p:spPr>
          <a:xfrm>
            <a:off x="398304" y="6099921"/>
            <a:ext cx="8269287" cy="391384"/>
          </a:xfrm>
          <a:prstGeom prst="rect">
            <a:avLst/>
          </a:prstGeom>
        </p:spPr>
        <p:txBody>
          <a:bodyPr lIns="36000" tIns="36000" rIns="36000" bIns="36000"/>
          <a:lstStyle>
            <a:lvl1pPr marL="0" indent="0" algn="l">
              <a:buNone/>
              <a:defRPr sz="2400" b="1" i="0">
                <a:solidFill>
                  <a:schemeClr val="accent1"/>
                </a:solidFill>
                <a:latin typeface="Arial" panose="020B0604020202020204" pitchFamily="34" charset="0"/>
                <a:cs typeface="Arial" panose="020B0604020202020204" pitchFamily="34" charset="0"/>
              </a:defRPr>
            </a:lvl1pPr>
          </a:lstStyle>
          <a:p>
            <a:pPr lvl="0"/>
            <a:r>
              <a:rPr lang="en-US"/>
              <a:t>Supporting Text Here</a:t>
            </a:r>
          </a:p>
        </p:txBody>
      </p:sp>
      <p:sp>
        <p:nvSpPr>
          <p:cNvPr id="11" name="Text Placeholder 14">
            <a:extLst>
              <a:ext uri="{FF2B5EF4-FFF2-40B4-BE49-F238E27FC236}">
                <a16:creationId xmlns:a16="http://schemas.microsoft.com/office/drawing/2014/main" id="{CD7D3792-2754-574D-BC1E-02A0DF682411}"/>
              </a:ext>
            </a:extLst>
          </p:cNvPr>
          <p:cNvSpPr>
            <a:spLocks noGrp="1"/>
          </p:cNvSpPr>
          <p:nvPr>
            <p:ph type="body" sz="quarter" idx="13" hasCustomPrompt="1"/>
          </p:nvPr>
        </p:nvSpPr>
        <p:spPr>
          <a:xfrm>
            <a:off x="398393" y="6491235"/>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a:t>Supporting text here</a:t>
            </a:r>
          </a:p>
        </p:txBody>
      </p:sp>
      <p:sp>
        <p:nvSpPr>
          <p:cNvPr id="16" name="TextBox 15">
            <a:extLst>
              <a:ext uri="{FF2B5EF4-FFF2-40B4-BE49-F238E27FC236}">
                <a16:creationId xmlns:a16="http://schemas.microsoft.com/office/drawing/2014/main" id="{4FE937DD-6FE6-044F-9138-1AC34D8A949A}"/>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A912FF60-C1FC-C947-B3C3-04210AE4C344}"/>
              </a:ext>
            </a:extLst>
          </p:cNvPr>
          <p:cNvSpPr>
            <a:spLocks noGrp="1"/>
          </p:cNvSpPr>
          <p:nvPr>
            <p:ph type="ctrTitle"/>
          </p:nvPr>
        </p:nvSpPr>
        <p:spPr>
          <a:xfrm>
            <a:off x="1524000" y="1122363"/>
            <a:ext cx="9144000" cy="2387600"/>
          </a:xfrm>
          <a:prstGeom prst="rect">
            <a:avLst/>
          </a:prstGeom>
        </p:spPr>
        <p:txBody>
          <a:bodyPr anchor="b"/>
          <a:lstStyle>
            <a:lvl1pPr algn="ctr">
              <a:defRPr sz="5400">
                <a:solidFill>
                  <a:srgbClr val="642E6B"/>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Subtitle 2">
            <a:extLst>
              <a:ext uri="{FF2B5EF4-FFF2-40B4-BE49-F238E27FC236}">
                <a16:creationId xmlns:a16="http://schemas.microsoft.com/office/drawing/2014/main" id="{699E716D-3C53-4C43-A854-422919A2650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90898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C9D61FBB-86A6-534C-9020-01594CD32722}"/>
              </a:ext>
            </a:extLst>
          </p:cNvPr>
          <p:cNvSpPr>
            <a:spLocks noGrp="1"/>
          </p:cNvSpPr>
          <p:nvPr>
            <p:ph type="body" sz="quarter" idx="12" hasCustomPrompt="1"/>
          </p:nvPr>
        </p:nvSpPr>
        <p:spPr>
          <a:xfrm>
            <a:off x="398304" y="6093627"/>
            <a:ext cx="8269287" cy="391384"/>
          </a:xfrm>
          <a:prstGeom prst="rect">
            <a:avLst/>
          </a:prstGeom>
        </p:spPr>
        <p:txBody>
          <a:bodyPr lIns="36000" tIns="36000" rIns="36000" bIns="36000"/>
          <a:lstStyle>
            <a:lvl1pPr marL="0" indent="0" algn="l">
              <a:buNone/>
              <a:defRPr sz="2400" b="1" i="0">
                <a:solidFill>
                  <a:schemeClr val="accent4"/>
                </a:solidFill>
                <a:latin typeface="Arial" panose="020B0604020202020204" pitchFamily="34" charset="0"/>
                <a:cs typeface="Arial" panose="020B0604020202020204" pitchFamily="34" charset="0"/>
              </a:defRPr>
            </a:lvl1pPr>
          </a:lstStyle>
          <a:p>
            <a:pPr lvl="0"/>
            <a:r>
              <a:rPr lang="en-US"/>
              <a:t>Supporting Text Here</a:t>
            </a:r>
          </a:p>
        </p:txBody>
      </p:sp>
      <p:sp>
        <p:nvSpPr>
          <p:cNvPr id="7" name="Text Placeholder 14">
            <a:extLst>
              <a:ext uri="{FF2B5EF4-FFF2-40B4-BE49-F238E27FC236}">
                <a16:creationId xmlns:a16="http://schemas.microsoft.com/office/drawing/2014/main" id="{70E886F5-769D-E64F-B705-31572BF08DAA}"/>
              </a:ext>
            </a:extLst>
          </p:cNvPr>
          <p:cNvSpPr>
            <a:spLocks noGrp="1"/>
          </p:cNvSpPr>
          <p:nvPr>
            <p:ph type="body" sz="quarter" idx="13" hasCustomPrompt="1"/>
          </p:nvPr>
        </p:nvSpPr>
        <p:spPr>
          <a:xfrm>
            <a:off x="398393" y="6484941"/>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a:t>Supporting text here</a:t>
            </a:r>
          </a:p>
        </p:txBody>
      </p:sp>
      <p:sp>
        <p:nvSpPr>
          <p:cNvPr id="8" name="Text Placeholder 18">
            <a:extLst>
              <a:ext uri="{FF2B5EF4-FFF2-40B4-BE49-F238E27FC236}">
                <a16:creationId xmlns:a16="http://schemas.microsoft.com/office/drawing/2014/main" id="{E064874D-89BE-D248-A602-A496C2D45A57}"/>
              </a:ext>
            </a:extLst>
          </p:cNvPr>
          <p:cNvSpPr>
            <a:spLocks noGrp="1"/>
          </p:cNvSpPr>
          <p:nvPr>
            <p:ph type="body" sz="quarter" idx="14"/>
          </p:nvPr>
        </p:nvSpPr>
        <p:spPr>
          <a:xfrm>
            <a:off x="398303" y="1474127"/>
            <a:ext cx="11405769" cy="537334"/>
          </a:xfrm>
          <a:prstGeom prst="rect">
            <a:avLst/>
          </a:prstGeom>
        </p:spPr>
        <p:txBody>
          <a:bodyPr/>
          <a:lstStyle>
            <a:lvl1pPr marL="0" indent="0">
              <a:buNone/>
              <a:defRPr sz="3200" b="1" i="0">
                <a:solidFill>
                  <a:schemeClr val="bg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9" name="Text Placeholder 18">
            <a:extLst>
              <a:ext uri="{FF2B5EF4-FFF2-40B4-BE49-F238E27FC236}">
                <a16:creationId xmlns:a16="http://schemas.microsoft.com/office/drawing/2014/main" id="{066AD06B-0627-6F4B-BBEF-147DC816DC67}"/>
              </a:ext>
            </a:extLst>
          </p:cNvPr>
          <p:cNvSpPr>
            <a:spLocks noGrp="1"/>
          </p:cNvSpPr>
          <p:nvPr>
            <p:ph type="body" sz="quarter" idx="15"/>
          </p:nvPr>
        </p:nvSpPr>
        <p:spPr>
          <a:xfrm>
            <a:off x="398304" y="2309014"/>
            <a:ext cx="11405768" cy="537334"/>
          </a:xfrm>
          <a:prstGeom prst="rect">
            <a:avLst/>
          </a:prstGeom>
        </p:spPr>
        <p:txBody>
          <a:bodyPr/>
          <a:lstStyle>
            <a:lvl1pPr marL="0" indent="0">
              <a:buNone/>
              <a:defRPr sz="2200" b="0" i="0">
                <a:solidFill>
                  <a:schemeClr val="accent2"/>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8">
            <a:extLst>
              <a:ext uri="{FF2B5EF4-FFF2-40B4-BE49-F238E27FC236}">
                <a16:creationId xmlns:a16="http://schemas.microsoft.com/office/drawing/2014/main" id="{B83B6602-0677-9448-92FA-BC8258F02A61}"/>
              </a:ext>
            </a:extLst>
          </p:cNvPr>
          <p:cNvSpPr>
            <a:spLocks noGrp="1"/>
          </p:cNvSpPr>
          <p:nvPr>
            <p:ph type="body" sz="quarter" idx="16"/>
          </p:nvPr>
        </p:nvSpPr>
        <p:spPr>
          <a:xfrm>
            <a:off x="398304" y="3153840"/>
            <a:ext cx="11405768" cy="537334"/>
          </a:xfrm>
          <a:prstGeom prst="rect">
            <a:avLst/>
          </a:prstGeom>
        </p:spPr>
        <p:txBody>
          <a:bodyPr lIns="36000" tIns="36000" rIns="36000" bIns="36000"/>
          <a:lstStyle>
            <a:lvl1pPr marL="0" indent="0">
              <a:buNone/>
              <a:defRPr sz="1800" b="0" i="0">
                <a:solidFill>
                  <a:schemeClr val="bg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1" name="Text Placeholder 18">
            <a:extLst>
              <a:ext uri="{FF2B5EF4-FFF2-40B4-BE49-F238E27FC236}">
                <a16:creationId xmlns:a16="http://schemas.microsoft.com/office/drawing/2014/main" id="{B5F53CF9-27CA-FE4F-BDC9-68D6DD9CA88E}"/>
              </a:ext>
            </a:extLst>
          </p:cNvPr>
          <p:cNvSpPr>
            <a:spLocks noGrp="1"/>
          </p:cNvSpPr>
          <p:nvPr>
            <p:ph type="body" sz="quarter" idx="17"/>
          </p:nvPr>
        </p:nvSpPr>
        <p:spPr>
          <a:xfrm>
            <a:off x="398304" y="3968849"/>
            <a:ext cx="11405768" cy="537334"/>
          </a:xfrm>
          <a:prstGeom prst="rect">
            <a:avLst/>
          </a:prstGeom>
        </p:spPr>
        <p:txBody>
          <a:bodyPr lIns="36000" tIns="36000" rIns="36000" bIns="36000"/>
          <a:lstStyle>
            <a:lvl1pPr marL="285750" indent="-285750">
              <a:buClr>
                <a:schemeClr val="bg1"/>
              </a:buClr>
              <a:buFont typeface="Wingdings" pitchFamily="2" charset="2"/>
              <a:buChar char="§"/>
              <a:defRPr sz="1800" b="0" i="0">
                <a:solidFill>
                  <a:schemeClr val="bg1"/>
                </a:solidFill>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p:txBody>
      </p:sp>
      <p:sp>
        <p:nvSpPr>
          <p:cNvPr id="12" name="TextBox 11">
            <a:extLst>
              <a:ext uri="{FF2B5EF4-FFF2-40B4-BE49-F238E27FC236}">
                <a16:creationId xmlns:a16="http://schemas.microsoft.com/office/drawing/2014/main" id="{A767420D-723E-9D48-B234-D3D4A400651E}"/>
              </a:ext>
            </a:extLst>
          </p:cNvPr>
          <p:cNvSpPr txBox="1"/>
          <p:nvPr userDrawn="1"/>
        </p:nvSpPr>
        <p:spPr>
          <a:xfrm>
            <a:off x="3637722" y="5814391"/>
            <a:ext cx="0" cy="0"/>
          </a:xfrm>
          <a:prstGeom prst="rect">
            <a:avLst/>
          </a:prstGeom>
          <a:noFill/>
        </p:spPr>
        <p:txBody>
          <a:bodyPr wrap="none" rtlCol="0">
            <a:noAutofit/>
          </a:bodyPr>
          <a:lstStyle/>
          <a:p>
            <a:pPr algn="l"/>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06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95EA6F5-2994-3F41-9534-AEF537853D96}"/>
              </a:ext>
            </a:extLst>
          </p:cNvPr>
          <p:cNvSpPr>
            <a:spLocks noGrp="1"/>
          </p:cNvSpPr>
          <p:nvPr>
            <p:ph type="ctrTitle"/>
          </p:nvPr>
        </p:nvSpPr>
        <p:spPr>
          <a:xfrm>
            <a:off x="1524000" y="1122363"/>
            <a:ext cx="9144000" cy="2387600"/>
          </a:xfrm>
          <a:prstGeom prst="rect">
            <a:avLst/>
          </a:prstGeom>
        </p:spPr>
        <p:txBody>
          <a:bodyPr anchor="b"/>
          <a:lstStyle>
            <a:lvl1pPr algn="ctr">
              <a:defRPr sz="540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Subtitle 2">
            <a:extLst>
              <a:ext uri="{FF2B5EF4-FFF2-40B4-BE49-F238E27FC236}">
                <a16:creationId xmlns:a16="http://schemas.microsoft.com/office/drawing/2014/main" id="{E01F4024-9856-B34C-B584-DB07238868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Text Placeholder 12">
            <a:extLst>
              <a:ext uri="{FF2B5EF4-FFF2-40B4-BE49-F238E27FC236}">
                <a16:creationId xmlns:a16="http://schemas.microsoft.com/office/drawing/2014/main" id="{7271D8DE-B0BD-B44A-89C4-D9C4C8B46159}"/>
              </a:ext>
            </a:extLst>
          </p:cNvPr>
          <p:cNvSpPr>
            <a:spLocks noGrp="1"/>
          </p:cNvSpPr>
          <p:nvPr>
            <p:ph type="body" sz="quarter" idx="12" hasCustomPrompt="1"/>
          </p:nvPr>
        </p:nvSpPr>
        <p:spPr>
          <a:xfrm>
            <a:off x="398304" y="6093627"/>
            <a:ext cx="8269287" cy="391384"/>
          </a:xfrm>
          <a:prstGeom prst="rect">
            <a:avLst/>
          </a:prstGeom>
        </p:spPr>
        <p:txBody>
          <a:bodyPr lIns="36000" tIns="36000" rIns="36000" bIns="36000"/>
          <a:lstStyle>
            <a:lvl1pPr marL="0" indent="0" algn="l">
              <a:buNone/>
              <a:defRPr sz="2400" b="1" i="0">
                <a:solidFill>
                  <a:schemeClr val="accent4"/>
                </a:solidFill>
                <a:latin typeface="Arial" panose="020B0604020202020204" pitchFamily="34" charset="0"/>
                <a:cs typeface="Arial" panose="020B0604020202020204" pitchFamily="34" charset="0"/>
              </a:defRPr>
            </a:lvl1pPr>
          </a:lstStyle>
          <a:p>
            <a:pPr lvl="0"/>
            <a:r>
              <a:rPr lang="en-US"/>
              <a:t>Supporting Text Here</a:t>
            </a:r>
          </a:p>
        </p:txBody>
      </p:sp>
      <p:sp>
        <p:nvSpPr>
          <p:cNvPr id="8" name="Text Placeholder 14">
            <a:extLst>
              <a:ext uri="{FF2B5EF4-FFF2-40B4-BE49-F238E27FC236}">
                <a16:creationId xmlns:a16="http://schemas.microsoft.com/office/drawing/2014/main" id="{7268C314-F981-434E-ABFE-D1D7698ED6C3}"/>
              </a:ext>
            </a:extLst>
          </p:cNvPr>
          <p:cNvSpPr>
            <a:spLocks noGrp="1"/>
          </p:cNvSpPr>
          <p:nvPr>
            <p:ph type="body" sz="quarter" idx="13" hasCustomPrompt="1"/>
          </p:nvPr>
        </p:nvSpPr>
        <p:spPr>
          <a:xfrm>
            <a:off x="398393" y="6484941"/>
            <a:ext cx="8269288" cy="457200"/>
          </a:xfrm>
          <a:prstGeom prst="rect">
            <a:avLst/>
          </a:prstGeom>
        </p:spPr>
        <p:txBody>
          <a:bodyPr lIns="36000" tIns="36000" rIns="36000" bIns="36000"/>
          <a:lstStyle>
            <a:lvl1pPr marL="0" indent="0" algn="l">
              <a:buNone/>
              <a:defRPr sz="1800" b="0" i="0">
                <a:latin typeface="Arial" panose="020B0604020202020204" pitchFamily="34" charset="0"/>
                <a:cs typeface="Arial" panose="020B0604020202020204" pitchFamily="34" charset="0"/>
              </a:defRPr>
            </a:lvl1pPr>
          </a:lstStyle>
          <a:p>
            <a:pPr lvl="0"/>
            <a:r>
              <a:rPr lang="en-US"/>
              <a:t>Supporting text here</a:t>
            </a:r>
          </a:p>
        </p:txBody>
      </p:sp>
    </p:spTree>
    <p:extLst>
      <p:ext uri="{BB962C8B-B14F-4D97-AF65-F5344CB8AC3E}">
        <p14:creationId xmlns:p14="http://schemas.microsoft.com/office/powerpoint/2010/main" val="329157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246284-0056-F943-8957-1D3133E15DEF}"/>
              </a:ext>
            </a:extLst>
          </p:cNvPr>
          <p:cNvSpPr>
            <a:spLocks noGrp="1"/>
          </p:cNvSpPr>
          <p:nvPr>
            <p:ph type="ctrTitle"/>
          </p:nvPr>
        </p:nvSpPr>
        <p:spPr>
          <a:xfrm>
            <a:off x="1524000" y="1122363"/>
            <a:ext cx="9144000" cy="2387600"/>
          </a:xfrm>
          <a:prstGeom prst="rect">
            <a:avLst/>
          </a:prstGeom>
        </p:spPr>
        <p:txBody>
          <a:bodyPr anchor="b"/>
          <a:lstStyle>
            <a:lvl1pPr algn="ctr">
              <a:defRPr sz="5400">
                <a:solidFill>
                  <a:srgbClr val="642E6B"/>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Subtitle 2">
            <a:extLst>
              <a:ext uri="{FF2B5EF4-FFF2-40B4-BE49-F238E27FC236}">
                <a16:creationId xmlns:a16="http://schemas.microsoft.com/office/drawing/2014/main" id="{E0157339-8BA2-594D-9809-D4246527739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5557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742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84" r:id="rId6"/>
    <p:sldLayoutId id="2147483654" r:id="rId7"/>
    <p:sldLayoutId id="2147483665" r:id="rId8"/>
    <p:sldLayoutId id="2147483682" r:id="rId9"/>
    <p:sldLayoutId id="2147483683" r:id="rId10"/>
    <p:sldLayoutId id="2147483655" r:id="rId11"/>
    <p:sldLayoutId id="2147483664" r:id="rId12"/>
    <p:sldLayoutId id="2147483666" r:id="rId13"/>
    <p:sldLayoutId id="2147483668" r:id="rId14"/>
    <p:sldLayoutId id="2147483656" r:id="rId15"/>
    <p:sldLayoutId id="2147483667" r:id="rId16"/>
    <p:sldLayoutId id="2147483658" r:id="rId17"/>
    <p:sldLayoutId id="2147483659" r:id="rId18"/>
    <p:sldLayoutId id="2147483662" r:id="rId19"/>
    <p:sldLayoutId id="2147483663" r:id="rId20"/>
    <p:sldLayoutId id="2147483660" r:id="rId21"/>
    <p:sldLayoutId id="2147483661"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hyperlink" Target="https://svgsilh.com/image/310399.html" TargetMode="Externa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20A8-613A-D588-CB8E-70E9DDA8D5B5}"/>
              </a:ext>
            </a:extLst>
          </p:cNvPr>
          <p:cNvSpPr>
            <a:spLocks noGrp="1"/>
          </p:cNvSpPr>
          <p:nvPr>
            <p:ph type="ctrTitle"/>
          </p:nvPr>
        </p:nvSpPr>
        <p:spPr>
          <a:xfrm>
            <a:off x="1153948" y="1506779"/>
            <a:ext cx="9884103" cy="2801749"/>
          </a:xfrm>
        </p:spPr>
        <p:txBody>
          <a:bodyPr/>
          <a:lstStyle/>
          <a:p>
            <a:br>
              <a:rPr lang="en-GB"/>
            </a:br>
            <a:br>
              <a:rPr lang="en-GB"/>
            </a:br>
            <a:r>
              <a:rPr lang="en-GB"/>
              <a:t>Change, Resilience and Managing People Well Through Transformation</a:t>
            </a:r>
            <a:endParaRPr lang="en-GB" sz="4000"/>
          </a:p>
        </p:txBody>
      </p:sp>
    </p:spTree>
    <p:extLst>
      <p:ext uri="{BB962C8B-B14F-4D97-AF65-F5344CB8AC3E}">
        <p14:creationId xmlns:p14="http://schemas.microsoft.com/office/powerpoint/2010/main" val="256058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B89312-ED2E-4FC3-ADFF-552BE8AD83F8}"/>
              </a:ext>
            </a:extLst>
          </p:cNvPr>
          <p:cNvSpPr>
            <a:spLocks noGrp="1"/>
          </p:cNvSpPr>
          <p:nvPr>
            <p:ph type="body" sz="quarter" idx="11"/>
          </p:nvPr>
        </p:nvSpPr>
        <p:spPr>
          <a:xfrm>
            <a:off x="3487570" y="310459"/>
            <a:ext cx="8269287" cy="391384"/>
          </a:xfrm>
        </p:spPr>
        <p:txBody>
          <a:bodyPr/>
          <a:lstStyle/>
          <a:p>
            <a:r>
              <a:rPr lang="en-GB" sz="3200">
                <a:solidFill>
                  <a:schemeClr val="accent5">
                    <a:lumMod val="50000"/>
                  </a:schemeClr>
                </a:solidFill>
              </a:rPr>
              <a:t>Our values drive everything we do</a:t>
            </a:r>
          </a:p>
        </p:txBody>
      </p:sp>
      <p:pic>
        <p:nvPicPr>
          <p:cNvPr id="1026" name="Picture 2">
            <a:extLst>
              <a:ext uri="{FF2B5EF4-FFF2-40B4-BE49-F238E27FC236}">
                <a16:creationId xmlns:a16="http://schemas.microsoft.com/office/drawing/2014/main" id="{113A76DA-5366-ED4F-2590-0798B25B39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581" y="1129110"/>
            <a:ext cx="5154838" cy="490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7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B81AE-AF94-613F-B37E-C287F8B2F81A}"/>
              </a:ext>
            </a:extLst>
          </p:cNvPr>
          <p:cNvSpPr>
            <a:spLocks noGrp="1"/>
          </p:cNvSpPr>
          <p:nvPr>
            <p:ph type="title"/>
          </p:nvPr>
        </p:nvSpPr>
        <p:spPr>
          <a:xfrm>
            <a:off x="3030271" y="395234"/>
            <a:ext cx="8546963" cy="782638"/>
          </a:xfrm>
        </p:spPr>
        <p:txBody>
          <a:bodyPr/>
          <a:lstStyle/>
          <a:p>
            <a:r>
              <a:rPr lang="en-GB"/>
              <a:t>Managing Performance using Clear Review</a:t>
            </a:r>
          </a:p>
        </p:txBody>
      </p:sp>
      <p:sp>
        <p:nvSpPr>
          <p:cNvPr id="3" name="TextBox 2">
            <a:extLst>
              <a:ext uri="{FF2B5EF4-FFF2-40B4-BE49-F238E27FC236}">
                <a16:creationId xmlns:a16="http://schemas.microsoft.com/office/drawing/2014/main" id="{F82C2E41-5C94-BE05-E4F3-F65D07AE050C}"/>
              </a:ext>
            </a:extLst>
          </p:cNvPr>
          <p:cNvSpPr txBox="1"/>
          <p:nvPr/>
        </p:nvSpPr>
        <p:spPr>
          <a:xfrm>
            <a:off x="316522" y="1490420"/>
            <a:ext cx="5987115" cy="4206995"/>
          </a:xfrm>
          <a:prstGeom prst="rect">
            <a:avLst/>
          </a:prstGeom>
          <a:noFill/>
        </p:spPr>
        <p:txBody>
          <a:bodyPr wrap="square" rtlCol="0">
            <a:noAutofit/>
          </a:bodyPr>
          <a:lstStyle/>
          <a:p>
            <a:pPr marL="285750" indent="-285750" algn="l">
              <a:buFont typeface="Arial" panose="020B0604020202020204" pitchFamily="34" charset="0"/>
              <a:buChar char="•"/>
            </a:pPr>
            <a:r>
              <a:rPr lang="en-GB" sz="3200">
                <a:latin typeface="Arial" panose="020B0604020202020204" pitchFamily="34" charset="0"/>
                <a:cs typeface="Arial" panose="020B0604020202020204" pitchFamily="34" charset="0"/>
              </a:rPr>
              <a:t>Check-in conversations – monthly</a:t>
            </a:r>
          </a:p>
          <a:p>
            <a:pPr marL="285750" indent="-285750" algn="l">
              <a:buFont typeface="Arial" panose="020B0604020202020204" pitchFamily="34" charset="0"/>
              <a:buChar char="•"/>
            </a:pPr>
            <a:r>
              <a:rPr lang="en-GB" sz="3200">
                <a:latin typeface="Arial" panose="020B0604020202020204" pitchFamily="34" charset="0"/>
                <a:cs typeface="Arial" panose="020B0604020202020204" pitchFamily="34" charset="0"/>
              </a:rPr>
              <a:t>Real time and near time goals</a:t>
            </a:r>
          </a:p>
          <a:p>
            <a:pPr marL="285750" indent="-285750" algn="l">
              <a:buFont typeface="Arial" panose="020B0604020202020204" pitchFamily="34" charset="0"/>
              <a:buChar char="•"/>
            </a:pPr>
            <a:r>
              <a:rPr lang="en-GB" sz="3200">
                <a:latin typeface="Arial" panose="020B0604020202020204" pitchFamily="34" charset="0"/>
                <a:cs typeface="Arial" panose="020B0604020202020204" pitchFamily="34" charset="0"/>
              </a:rPr>
              <a:t>Wellbeing</a:t>
            </a:r>
          </a:p>
          <a:p>
            <a:pPr marL="285750" indent="-285750" algn="l">
              <a:buFont typeface="Arial" panose="020B0604020202020204" pitchFamily="34" charset="0"/>
              <a:buChar char="•"/>
            </a:pPr>
            <a:r>
              <a:rPr lang="en-GB" sz="3200">
                <a:latin typeface="Arial" panose="020B0604020202020204" pitchFamily="34" charset="0"/>
                <a:cs typeface="Arial" panose="020B0604020202020204" pitchFamily="34" charset="0"/>
              </a:rPr>
              <a:t>Learning</a:t>
            </a:r>
          </a:p>
          <a:p>
            <a:pPr marL="285750" indent="-285750" algn="l">
              <a:buFont typeface="Arial" panose="020B0604020202020204" pitchFamily="34" charset="0"/>
              <a:buChar char="•"/>
            </a:pPr>
            <a:r>
              <a:rPr lang="en-GB" sz="3200">
                <a:latin typeface="Arial" panose="020B0604020202020204" pitchFamily="34" charset="0"/>
                <a:cs typeface="Arial" panose="020B0604020202020204" pitchFamily="34" charset="0"/>
              </a:rPr>
              <a:t>Living the values</a:t>
            </a:r>
          </a:p>
          <a:p>
            <a:pPr marL="285750" indent="-285750" algn="l">
              <a:buFont typeface="Arial" panose="020B0604020202020204" pitchFamily="34" charset="0"/>
              <a:buChar char="•"/>
            </a:pPr>
            <a:r>
              <a:rPr lang="en-GB" sz="3200">
                <a:latin typeface="Arial" panose="020B0604020202020204" pitchFamily="34" charset="0"/>
                <a:cs typeface="Arial" panose="020B0604020202020204" pitchFamily="34" charset="0"/>
              </a:rPr>
              <a:t>Regular and timely feedback</a:t>
            </a:r>
          </a:p>
        </p:txBody>
      </p:sp>
      <p:pic>
        <p:nvPicPr>
          <p:cNvPr id="5" name="Graphic 4">
            <a:extLst>
              <a:ext uri="{FF2B5EF4-FFF2-40B4-BE49-F238E27FC236}">
                <a16:creationId xmlns:a16="http://schemas.microsoft.com/office/drawing/2014/main" id="{C2B50909-9415-D4C1-9904-FDC937635B4C}"/>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762427" y="1642820"/>
            <a:ext cx="4940587" cy="3180847"/>
          </a:xfrm>
          <a:prstGeom prst="rect">
            <a:avLst/>
          </a:prstGeom>
        </p:spPr>
      </p:pic>
    </p:spTree>
    <p:extLst>
      <p:ext uri="{BB962C8B-B14F-4D97-AF65-F5344CB8AC3E}">
        <p14:creationId xmlns:p14="http://schemas.microsoft.com/office/powerpoint/2010/main" val="2822192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8AC4-0580-C220-459D-557F71CFE2CE}"/>
              </a:ext>
            </a:extLst>
          </p:cNvPr>
          <p:cNvSpPr>
            <a:spLocks noGrp="1"/>
          </p:cNvSpPr>
          <p:nvPr>
            <p:ph type="title"/>
          </p:nvPr>
        </p:nvSpPr>
        <p:spPr>
          <a:xfrm>
            <a:off x="6096000" y="317742"/>
            <a:ext cx="5067946" cy="658652"/>
          </a:xfrm>
        </p:spPr>
        <p:txBody>
          <a:bodyPr/>
          <a:lstStyle/>
          <a:p>
            <a:r>
              <a:rPr lang="en-GB"/>
              <a:t>Resolution Framework</a:t>
            </a:r>
          </a:p>
        </p:txBody>
      </p:sp>
      <p:pic>
        <p:nvPicPr>
          <p:cNvPr id="1026" name="Picture 2">
            <a:extLst>
              <a:ext uri="{FF2B5EF4-FFF2-40B4-BE49-F238E27FC236}">
                <a16:creationId xmlns:a16="http://schemas.microsoft.com/office/drawing/2014/main" id="{33E2BEF4-88BD-2EDC-22FA-96D397516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1071562"/>
            <a:ext cx="7296150"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13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C984-525C-8522-FFE0-8379C8BD37C5}"/>
              </a:ext>
            </a:extLst>
          </p:cNvPr>
          <p:cNvSpPr>
            <a:spLocks noGrp="1"/>
          </p:cNvSpPr>
          <p:nvPr>
            <p:ph type="title"/>
          </p:nvPr>
        </p:nvSpPr>
        <p:spPr>
          <a:xfrm>
            <a:off x="3286125" y="274638"/>
            <a:ext cx="8201025" cy="639762"/>
          </a:xfrm>
        </p:spPr>
        <p:txBody>
          <a:bodyPr/>
          <a:lstStyle/>
          <a:p>
            <a:r>
              <a:rPr lang="en-GB"/>
              <a:t>Creating a Fairer More Equal Hounslow</a:t>
            </a:r>
          </a:p>
        </p:txBody>
      </p:sp>
      <p:pic>
        <p:nvPicPr>
          <p:cNvPr id="1028" name="Picture 4" descr="Hounslow was voted was one of the 50 worst places to live in England. Photo: Maxwell Hamilton.">
            <a:extLst>
              <a:ext uri="{FF2B5EF4-FFF2-40B4-BE49-F238E27FC236}">
                <a16:creationId xmlns:a16="http://schemas.microsoft.com/office/drawing/2014/main" id="{7D40EBB5-F43C-3DDE-D81E-1695D85F7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09" y="935182"/>
            <a:ext cx="6650182" cy="498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55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020F-8BBD-7C01-BD98-282A151BCFDD}"/>
              </a:ext>
            </a:extLst>
          </p:cNvPr>
          <p:cNvSpPr>
            <a:spLocks noGrp="1"/>
          </p:cNvSpPr>
          <p:nvPr>
            <p:ph type="title"/>
          </p:nvPr>
        </p:nvSpPr>
        <p:spPr>
          <a:xfrm>
            <a:off x="3037667" y="379735"/>
            <a:ext cx="8679051" cy="720645"/>
          </a:xfrm>
        </p:spPr>
        <p:txBody>
          <a:bodyPr/>
          <a:lstStyle/>
          <a:p>
            <a:r>
              <a:rPr lang="en-GB"/>
              <a:t>Transformation Through Engagement (TTE)</a:t>
            </a:r>
          </a:p>
        </p:txBody>
      </p:sp>
      <p:pic>
        <p:nvPicPr>
          <p:cNvPr id="3" name="Picture 2">
            <a:extLst>
              <a:ext uri="{FF2B5EF4-FFF2-40B4-BE49-F238E27FC236}">
                <a16:creationId xmlns:a16="http://schemas.microsoft.com/office/drawing/2014/main" id="{44B9C96C-CE13-393B-E818-D8E14C25A193}"/>
              </a:ext>
            </a:extLst>
          </p:cNvPr>
          <p:cNvPicPr>
            <a:picLocks noChangeAspect="1"/>
          </p:cNvPicPr>
          <p:nvPr/>
        </p:nvPicPr>
        <p:blipFill rotWithShape="1">
          <a:blip r:embed="rId3"/>
          <a:srcRect l="-1" r="1093" b="7239"/>
          <a:stretch/>
        </p:blipFill>
        <p:spPr>
          <a:xfrm>
            <a:off x="2590800" y="1046135"/>
            <a:ext cx="7010400" cy="4765729"/>
          </a:xfrm>
          <a:prstGeom prst="rect">
            <a:avLst/>
          </a:prstGeom>
        </p:spPr>
      </p:pic>
    </p:spTree>
    <p:extLst>
      <p:ext uri="{BB962C8B-B14F-4D97-AF65-F5344CB8AC3E}">
        <p14:creationId xmlns:p14="http://schemas.microsoft.com/office/powerpoint/2010/main" val="2921582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2A62-39A4-2AFA-F8C8-35CFBF9FF87E}"/>
              </a:ext>
            </a:extLst>
          </p:cNvPr>
          <p:cNvSpPr>
            <a:spLocks noGrp="1"/>
          </p:cNvSpPr>
          <p:nvPr>
            <p:ph type="title"/>
          </p:nvPr>
        </p:nvSpPr>
        <p:spPr>
          <a:xfrm>
            <a:off x="5781040" y="351395"/>
            <a:ext cx="6082425" cy="521663"/>
          </a:xfrm>
        </p:spPr>
        <p:txBody>
          <a:bodyPr/>
          <a:lstStyle/>
          <a:p>
            <a:pPr algn="r"/>
            <a:r>
              <a:rPr lang="en-GB"/>
              <a:t>Moving to our new approach</a:t>
            </a:r>
          </a:p>
        </p:txBody>
      </p:sp>
      <p:pic>
        <p:nvPicPr>
          <p:cNvPr id="1026" name="Picture 2" descr="Transformation Images – Browse 323,715 Stock Photos, Vectors, and Video |  Adobe Stock">
            <a:extLst>
              <a:ext uri="{FF2B5EF4-FFF2-40B4-BE49-F238E27FC236}">
                <a16:creationId xmlns:a16="http://schemas.microsoft.com/office/drawing/2014/main" id="{772FE0DC-1774-8923-FC57-24B422A2C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0871" y="1371755"/>
            <a:ext cx="6800338" cy="411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621780"/>
      </p:ext>
    </p:extLst>
  </p:cSld>
  <p:clrMapOvr>
    <a:masterClrMapping/>
  </p:clrMapOvr>
</p:sld>
</file>

<file path=ppt/theme/theme1.xml><?xml version="1.0" encoding="utf-8"?>
<a:theme xmlns:a="http://schemas.openxmlformats.org/drawingml/2006/main" name="Office Theme">
  <a:themeElements>
    <a:clrScheme name="One Hounslow">
      <a:dk1>
        <a:srgbClr val="000000"/>
      </a:dk1>
      <a:lt1>
        <a:srgbClr val="FFFFFF"/>
      </a:lt1>
      <a:dk2>
        <a:srgbClr val="44546A"/>
      </a:dk2>
      <a:lt2>
        <a:srgbClr val="E7E6E6"/>
      </a:lt2>
      <a:accent1>
        <a:srgbClr val="F14C7E"/>
      </a:accent1>
      <a:accent2>
        <a:srgbClr val="FFC628"/>
      </a:accent2>
      <a:accent3>
        <a:srgbClr val="0097CE"/>
      </a:accent3>
      <a:accent4>
        <a:srgbClr val="45C2B1"/>
      </a:accent4>
      <a:accent5>
        <a:srgbClr val="C29FD8"/>
      </a:accent5>
      <a:accent6>
        <a:srgbClr val="122B40"/>
      </a:accent6>
      <a:hlink>
        <a:srgbClr val="AB0A3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H Slides-Corporate-v2.pptx" id="{BFF05F8C-1227-49FA-95F5-A55F062CCD8A}" vid="{98401195-BDFF-49BD-8CD2-BA1A41CD93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3FCF5BA326645B8BCC444BFBBB99F" ma:contentTypeVersion="13" ma:contentTypeDescription="Create a new document." ma:contentTypeScope="" ma:versionID="32d34f813f043448f34254d80f756a8c">
  <xsd:schema xmlns:xsd="http://www.w3.org/2001/XMLSchema" xmlns:xs="http://www.w3.org/2001/XMLSchema" xmlns:p="http://schemas.microsoft.com/office/2006/metadata/properties" xmlns:ns2="ac7f9f64-6e34-494e-93f9-daf8f42754f7" xmlns:ns3="ea1e48e1-5345-418d-83a6-2dc2747f72cd" targetNamespace="http://schemas.microsoft.com/office/2006/metadata/properties" ma:root="true" ma:fieldsID="5f829b0daf243276383b98c997a0d716" ns2:_="" ns3:_="">
    <xsd:import namespace="ac7f9f64-6e34-494e-93f9-daf8f42754f7"/>
    <xsd:import namespace="ea1e48e1-5345-418d-83a6-2dc2747f72c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7f9f64-6e34-494e-93f9-daf8f42754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323a573-f4b2-49c1-a657-d409971bfaf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1e48e1-5345-418d-83a6-2dc2747f72c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41797bf-1341-4ce2-8967-d8a563406433}" ma:internalName="TaxCatchAll" ma:showField="CatchAllData" ma:web="ea1e48e1-5345-418d-83a6-2dc2747f72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1e48e1-5345-418d-83a6-2dc2747f72cd"/>
    <lcf76f155ced4ddcb4097134ff3c332f xmlns="ac7f9f64-6e34-494e-93f9-daf8f42754f7">
      <Terms xmlns="http://schemas.microsoft.com/office/infopath/2007/PartnerControls"/>
    </lcf76f155ced4ddcb4097134ff3c332f>
    <SharedWithUsers xmlns="ea1e48e1-5345-418d-83a6-2dc2747f72cd">
      <UserInfo>
        <DisplayName>Steven Walker-Whitehead</DisplayName>
        <AccountId>1141</AccountId>
        <AccountType/>
      </UserInfo>
      <UserInfo>
        <DisplayName>Mark Brown</DisplayName>
        <AccountId>1000</AccountId>
        <AccountType/>
      </UserInfo>
      <UserInfo>
        <DisplayName>Tim Jennings</DisplayName>
        <AccountId>2611</AccountId>
        <AccountType/>
      </UserInfo>
      <UserInfo>
        <DisplayName>Alison Ford</DisplayName>
        <AccountId>5874</AccountId>
        <AccountType/>
      </UserInfo>
      <UserInfo>
        <DisplayName>Paul Probert</DisplayName>
        <AccountId>2023</AccountId>
        <AccountType/>
      </UserInfo>
      <UserInfo>
        <DisplayName>Sarah Filby</DisplayName>
        <AccountId>2959</AccountId>
        <AccountType/>
      </UserInfo>
    </SharedWithUsers>
  </documentManagement>
</p:properties>
</file>

<file path=customXml/itemProps1.xml><?xml version="1.0" encoding="utf-8"?>
<ds:datastoreItem xmlns:ds="http://schemas.openxmlformats.org/officeDocument/2006/customXml" ds:itemID="{5F338F36-8A6D-4071-856B-28B3A815D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7f9f64-6e34-494e-93f9-daf8f42754f7"/>
    <ds:schemaRef ds:uri="ea1e48e1-5345-418d-83a6-2dc2747f72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B3C5F1-0783-4B02-AB99-F7876DC32A55}">
  <ds:schemaRefs>
    <ds:schemaRef ds:uri="http://schemas.microsoft.com/sharepoint/v3/contenttype/forms"/>
  </ds:schemaRefs>
</ds:datastoreItem>
</file>

<file path=customXml/itemProps3.xml><?xml version="1.0" encoding="utf-8"?>
<ds:datastoreItem xmlns:ds="http://schemas.openxmlformats.org/officeDocument/2006/customXml" ds:itemID="{721325B0-E19C-4093-BCD3-056FD2670E2A}">
  <ds:schemaRefs>
    <ds:schemaRef ds:uri="http://schemas.microsoft.com/office/infopath/2007/PartnerControls"/>
    <ds:schemaRef ds:uri="ea1e48e1-5345-418d-83a6-2dc2747f72cd"/>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ac7f9f64-6e34-494e-93f9-daf8f42754f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OH Slides-Corporate-v2</Template>
  <TotalTime>3</TotalTime>
  <Words>1162</Words>
  <Application>Microsoft Office PowerPoint</Application>
  <PresentationFormat>Widescreen</PresentationFormat>
  <Paragraphs>95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Calibri</vt:lpstr>
      <vt:lpstr>Nunito Sans</vt:lpstr>
      <vt:lpstr>Wingdings</vt:lpstr>
      <vt:lpstr>Office Theme</vt:lpstr>
      <vt:lpstr>  Change, Resilience and Managing People Well Through Transformation</vt:lpstr>
      <vt:lpstr>PowerPoint Presentation</vt:lpstr>
      <vt:lpstr>Managing Performance using Clear Review</vt:lpstr>
      <vt:lpstr>Resolution Framework</vt:lpstr>
      <vt:lpstr>Creating a Fairer More Equal Hounslow</vt:lpstr>
      <vt:lpstr>Transformation Through Engagement (TTE)</vt:lpstr>
      <vt:lpstr>Moving to our new approach</vt:lpstr>
    </vt:vector>
  </TitlesOfParts>
  <Company>London Borough of Hounslow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Resolution Framework</dc:title>
  <dc:creator>Alison Ford</dc:creator>
  <cp:lastModifiedBy>Giusy Agyekum</cp:lastModifiedBy>
  <cp:revision>3</cp:revision>
  <dcterms:created xsi:type="dcterms:W3CDTF">2024-03-11T15:44:37Z</dcterms:created>
  <dcterms:modified xsi:type="dcterms:W3CDTF">2024-10-11T09:41:36Z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0x01010088E3FCF5BA326645B8BCC444BFBBB99F</vt:lpwstr>
  </property>
  <property fmtid="{D5CDD505-2E9C-101B-9397-08002B2CF9AE}" pid="3" name="MediaServiceImageTags">
    <vt:lpwstr/>
  </property>
</Properties>
</file>