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61" r:id="rId3"/>
    <p:sldId id="291" r:id="rId4"/>
    <p:sldId id="308" r:id="rId5"/>
    <p:sldId id="321" r:id="rId6"/>
    <p:sldId id="280" r:id="rId7"/>
    <p:sldId id="284" r:id="rId8"/>
    <p:sldId id="282" r:id="rId9"/>
    <p:sldId id="296" r:id="rId10"/>
    <p:sldId id="297" r:id="rId11"/>
    <p:sldId id="298" r:id="rId12"/>
    <p:sldId id="299" r:id="rId13"/>
    <p:sldId id="304" r:id="rId14"/>
    <p:sldId id="328" r:id="rId15"/>
    <p:sldId id="326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19974-1FA7-440E-B225-0BA934D4ACB5}" v="15" dt="2024-03-25T19:38:40.883"/>
    <p1510:client id="{64D56F43-D0A3-4DB3-B3E5-3E9B93250215}" v="1" dt="2024-03-25T19:47:3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Broadbent" userId="def5fa7a-6eb8-4a82-b8b4-74f257a66731" providerId="ADAL" clId="{4AD19974-1FA7-440E-B225-0BA934D4ACB5}"/>
    <pc:docChg chg="custSel delSld modSld">
      <pc:chgData name="Stephen Broadbent" userId="def5fa7a-6eb8-4a82-b8b4-74f257a66731" providerId="ADAL" clId="{4AD19974-1FA7-440E-B225-0BA934D4ACB5}" dt="2024-03-25T19:38:27.544" v="6" actId="14100"/>
      <pc:docMkLst>
        <pc:docMk/>
      </pc:docMkLst>
      <pc:sldChg chg="del">
        <pc:chgData name="Stephen Broadbent" userId="def5fa7a-6eb8-4a82-b8b4-74f257a66731" providerId="ADAL" clId="{4AD19974-1FA7-440E-B225-0BA934D4ACB5}" dt="2024-03-25T19:31:57.781" v="0" actId="2696"/>
        <pc:sldMkLst>
          <pc:docMk/>
          <pc:sldMk cId="84365484" sldId="256"/>
        </pc:sldMkLst>
      </pc:sldChg>
      <pc:sldChg chg="modSp mod">
        <pc:chgData name="Stephen Broadbent" userId="def5fa7a-6eb8-4a82-b8b4-74f257a66731" providerId="ADAL" clId="{4AD19974-1FA7-440E-B225-0BA934D4ACB5}" dt="2024-03-25T19:34:48.882" v="2" actId="1076"/>
        <pc:sldMkLst>
          <pc:docMk/>
          <pc:sldMk cId="1854607273" sldId="284"/>
        </pc:sldMkLst>
        <pc:picChg chg="mod">
          <ac:chgData name="Stephen Broadbent" userId="def5fa7a-6eb8-4a82-b8b4-74f257a66731" providerId="ADAL" clId="{4AD19974-1FA7-440E-B225-0BA934D4ACB5}" dt="2024-03-25T19:34:48.882" v="2" actId="1076"/>
          <ac:picMkLst>
            <pc:docMk/>
            <pc:sldMk cId="1854607273" sldId="284"/>
            <ac:picMk id="3" creationId="{D887BBDF-D2D4-4FFB-75D3-FC88E171821D}"/>
          </ac:picMkLst>
        </pc:picChg>
      </pc:sldChg>
      <pc:sldChg chg="addSp delSp modSp mod">
        <pc:chgData name="Stephen Broadbent" userId="def5fa7a-6eb8-4a82-b8b4-74f257a66731" providerId="ADAL" clId="{4AD19974-1FA7-440E-B225-0BA934D4ACB5}" dt="2024-03-25T19:38:27.544" v="6" actId="14100"/>
        <pc:sldMkLst>
          <pc:docMk/>
          <pc:sldMk cId="2847669953" sldId="304"/>
        </pc:sldMkLst>
        <pc:picChg chg="del">
          <ac:chgData name="Stephen Broadbent" userId="def5fa7a-6eb8-4a82-b8b4-74f257a66731" providerId="ADAL" clId="{4AD19974-1FA7-440E-B225-0BA934D4ACB5}" dt="2024-03-25T19:38:14.455" v="3" actId="478"/>
          <ac:picMkLst>
            <pc:docMk/>
            <pc:sldMk cId="2847669953" sldId="304"/>
            <ac:picMk id="8" creationId="{5649BECA-27F0-F38D-C3FC-6F8D893918FC}"/>
          </ac:picMkLst>
        </pc:picChg>
        <pc:picChg chg="add mod">
          <ac:chgData name="Stephen Broadbent" userId="def5fa7a-6eb8-4a82-b8b4-74f257a66731" providerId="ADAL" clId="{4AD19974-1FA7-440E-B225-0BA934D4ACB5}" dt="2024-03-25T19:38:27.544" v="6" actId="14100"/>
          <ac:picMkLst>
            <pc:docMk/>
            <pc:sldMk cId="2847669953" sldId="304"/>
            <ac:picMk id="11" creationId="{2A25BEDE-2C6F-A63A-A50C-20F7CB313CD9}"/>
          </ac:picMkLst>
        </pc:picChg>
      </pc:sldChg>
      <pc:sldChg chg="del">
        <pc:chgData name="Stephen Broadbent" userId="def5fa7a-6eb8-4a82-b8b4-74f257a66731" providerId="ADAL" clId="{4AD19974-1FA7-440E-B225-0BA934D4ACB5}" dt="2024-03-25T19:32:08.331" v="1" actId="2696"/>
        <pc:sldMkLst>
          <pc:docMk/>
          <pc:sldMk cId="962699810" sldId="32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A5EEA3-D050-4975-9D7D-C11F41FF26E9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A6223E-2B0F-46DA-A827-41AEA129AD34}">
      <dgm:prSet phldrT="[Text]"/>
      <dgm:spPr>
        <a:solidFill>
          <a:srgbClr val="008080"/>
        </a:solidFill>
      </dgm:spPr>
      <dgm:t>
        <a:bodyPr/>
        <a:lstStyle/>
        <a:p>
          <a:r>
            <a:rPr lang="en-GB" dirty="0"/>
            <a:t>Scoping</a:t>
          </a:r>
        </a:p>
      </dgm:t>
    </dgm:pt>
    <dgm:pt modelId="{C58758AC-36E3-47D1-9D02-998BC9BFA232}" type="parTrans" cxnId="{4C44E7BB-4EEA-4C2D-B749-A93855F5B287}">
      <dgm:prSet/>
      <dgm:spPr/>
      <dgm:t>
        <a:bodyPr/>
        <a:lstStyle/>
        <a:p>
          <a:endParaRPr lang="en-GB"/>
        </a:p>
      </dgm:t>
    </dgm:pt>
    <dgm:pt modelId="{A6501269-BC65-4CDD-BEFD-40ACCCF8FD79}" type="sibTrans" cxnId="{4C44E7BB-4EEA-4C2D-B749-A93855F5B287}">
      <dgm:prSet/>
      <dgm:spPr/>
      <dgm:t>
        <a:bodyPr/>
        <a:lstStyle/>
        <a:p>
          <a:endParaRPr lang="en-GB"/>
        </a:p>
      </dgm:t>
    </dgm:pt>
    <dgm:pt modelId="{C61A4CD6-730B-4059-AD83-4B6DF4C59B40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Procure-</a:t>
          </a:r>
          <a:r>
            <a:rPr lang="en-GB" sz="1600" dirty="0" err="1"/>
            <a:t>ment</a:t>
          </a:r>
          <a:endParaRPr lang="en-GB" sz="1600" dirty="0"/>
        </a:p>
      </dgm:t>
    </dgm:pt>
    <dgm:pt modelId="{45ECD1E2-2D24-461C-81C1-92482CA6CD5A}" type="parTrans" cxnId="{90AED559-6BC6-4AFB-AB16-8AE7E5F665E4}">
      <dgm:prSet/>
      <dgm:spPr/>
      <dgm:t>
        <a:bodyPr/>
        <a:lstStyle/>
        <a:p>
          <a:endParaRPr lang="en-GB"/>
        </a:p>
      </dgm:t>
    </dgm:pt>
    <dgm:pt modelId="{53B1DEED-3740-4FB3-899B-53CDC6DE3E18}" type="sibTrans" cxnId="{90AED559-6BC6-4AFB-AB16-8AE7E5F665E4}">
      <dgm:prSet/>
      <dgm:spPr/>
      <dgm:t>
        <a:bodyPr/>
        <a:lstStyle/>
        <a:p>
          <a:endParaRPr lang="en-GB"/>
        </a:p>
      </dgm:t>
    </dgm:pt>
    <dgm:pt modelId="{CE3481AD-23C6-45DA-B2A9-266D5D9D71F4}">
      <dgm:prSet phldrT="[Text]" phldr="1"/>
      <dgm:spPr/>
      <dgm:t>
        <a:bodyPr/>
        <a:lstStyle/>
        <a:p>
          <a:endParaRPr lang="en-GB"/>
        </a:p>
      </dgm:t>
    </dgm:pt>
    <dgm:pt modelId="{2329B81E-99DB-4D0B-AB06-28961FF6C459}" type="parTrans" cxnId="{70D0CDB8-A9A6-4220-8BC8-494E73E5FA16}">
      <dgm:prSet/>
      <dgm:spPr/>
      <dgm:t>
        <a:bodyPr/>
        <a:lstStyle/>
        <a:p>
          <a:endParaRPr lang="en-GB"/>
        </a:p>
      </dgm:t>
    </dgm:pt>
    <dgm:pt modelId="{49DFFECD-8F5D-4A93-BED8-8A9ABDC50A3B}" type="sibTrans" cxnId="{70D0CDB8-A9A6-4220-8BC8-494E73E5FA16}">
      <dgm:prSet/>
      <dgm:spPr/>
      <dgm:t>
        <a:bodyPr/>
        <a:lstStyle/>
        <a:p>
          <a:endParaRPr lang="en-GB"/>
        </a:p>
      </dgm:t>
    </dgm:pt>
    <dgm:pt modelId="{3CC4C83F-F5A8-4510-B71B-8A0FF7B15050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Inception</a:t>
          </a:r>
        </a:p>
      </dgm:t>
    </dgm:pt>
    <dgm:pt modelId="{B81C81E7-8316-4FBA-B8F2-880DA15AC81E}" type="parTrans" cxnId="{36142FE1-F4CC-422A-AA72-B14B9D62FCDF}">
      <dgm:prSet/>
      <dgm:spPr/>
      <dgm:t>
        <a:bodyPr/>
        <a:lstStyle/>
        <a:p>
          <a:endParaRPr lang="en-GB"/>
        </a:p>
      </dgm:t>
    </dgm:pt>
    <dgm:pt modelId="{8C08D394-7847-4F9F-BC3E-29F2525FB0DE}" type="sibTrans" cxnId="{36142FE1-F4CC-422A-AA72-B14B9D62FCDF}">
      <dgm:prSet/>
      <dgm:spPr/>
      <dgm:t>
        <a:bodyPr/>
        <a:lstStyle/>
        <a:p>
          <a:endParaRPr lang="en-GB"/>
        </a:p>
      </dgm:t>
    </dgm:pt>
    <dgm:pt modelId="{C564D46A-4F97-47BE-85AC-55A204FF577D}">
      <dgm:prSet phldrT="[Text]" phldr="1"/>
      <dgm:spPr/>
      <dgm:t>
        <a:bodyPr/>
        <a:lstStyle/>
        <a:p>
          <a:endParaRPr lang="en-GB" dirty="0"/>
        </a:p>
      </dgm:t>
    </dgm:pt>
    <dgm:pt modelId="{5BBCCEBF-9B15-41E3-B573-3B81F882B34B}" type="parTrans" cxnId="{AA448450-AC5B-40CA-8CA6-2496C9160DD3}">
      <dgm:prSet/>
      <dgm:spPr/>
      <dgm:t>
        <a:bodyPr/>
        <a:lstStyle/>
        <a:p>
          <a:endParaRPr lang="en-GB"/>
        </a:p>
      </dgm:t>
    </dgm:pt>
    <dgm:pt modelId="{F69EE02B-CEE2-4F03-8966-41E1D96E1258}" type="sibTrans" cxnId="{AA448450-AC5B-40CA-8CA6-2496C9160DD3}">
      <dgm:prSet/>
      <dgm:spPr/>
      <dgm:t>
        <a:bodyPr/>
        <a:lstStyle/>
        <a:p>
          <a:endParaRPr lang="en-GB"/>
        </a:p>
      </dgm:t>
    </dgm:pt>
    <dgm:pt modelId="{D994E13F-59E3-44DE-9A12-F9A6CA5B48BA}">
      <dgm:prSet phldrT="[Text]"/>
      <dgm:spPr/>
      <dgm:t>
        <a:bodyPr/>
        <a:lstStyle/>
        <a:p>
          <a:endParaRPr lang="en-GB" dirty="0"/>
        </a:p>
      </dgm:t>
    </dgm:pt>
    <dgm:pt modelId="{131D038D-8A66-492A-B4F0-C85B8F9A57F7}" type="parTrans" cxnId="{2488A287-8FB6-4456-9BBF-E9195DB431AE}">
      <dgm:prSet/>
      <dgm:spPr/>
      <dgm:t>
        <a:bodyPr/>
        <a:lstStyle/>
        <a:p>
          <a:endParaRPr lang="en-GB"/>
        </a:p>
      </dgm:t>
    </dgm:pt>
    <dgm:pt modelId="{F4554D85-DCB6-4BC0-B369-F98A39D7CFBB}" type="sibTrans" cxnId="{2488A287-8FB6-4456-9BBF-E9195DB431AE}">
      <dgm:prSet/>
      <dgm:spPr/>
      <dgm:t>
        <a:bodyPr/>
        <a:lstStyle/>
        <a:p>
          <a:endParaRPr lang="en-GB"/>
        </a:p>
      </dgm:t>
    </dgm:pt>
    <dgm:pt modelId="{93847EEA-27BB-418B-80F6-D52206CA2207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Visioning</a:t>
          </a:r>
        </a:p>
      </dgm:t>
    </dgm:pt>
    <dgm:pt modelId="{846BA20B-C832-47BD-A1E6-5389E48F6510}" type="parTrans" cxnId="{D3F51FF3-ED86-4713-AFB6-365A8E42899A}">
      <dgm:prSet/>
      <dgm:spPr/>
      <dgm:t>
        <a:bodyPr/>
        <a:lstStyle/>
        <a:p>
          <a:endParaRPr lang="en-GB"/>
        </a:p>
      </dgm:t>
    </dgm:pt>
    <dgm:pt modelId="{82116B0D-1A7B-46C2-835D-5548312D2B0C}" type="sibTrans" cxnId="{D3F51FF3-ED86-4713-AFB6-365A8E42899A}">
      <dgm:prSet/>
      <dgm:spPr/>
      <dgm:t>
        <a:bodyPr/>
        <a:lstStyle/>
        <a:p>
          <a:endParaRPr lang="en-GB"/>
        </a:p>
      </dgm:t>
    </dgm:pt>
    <dgm:pt modelId="{FB054C37-46F2-4067-89C4-7FBCD2A76E1D}">
      <dgm:prSet phldrT="[Text]"/>
      <dgm:spPr/>
      <dgm:t>
        <a:bodyPr/>
        <a:lstStyle/>
        <a:p>
          <a:endParaRPr lang="en-GB" dirty="0"/>
        </a:p>
      </dgm:t>
    </dgm:pt>
    <dgm:pt modelId="{9AFC3A50-AAC9-4A12-88EF-C79E921DE472}" type="parTrans" cxnId="{48D03B89-EE68-484F-B09C-87A9F28843DC}">
      <dgm:prSet/>
      <dgm:spPr/>
      <dgm:t>
        <a:bodyPr/>
        <a:lstStyle/>
        <a:p>
          <a:endParaRPr lang="en-GB"/>
        </a:p>
      </dgm:t>
    </dgm:pt>
    <dgm:pt modelId="{88018FEE-F6FA-44E9-9DC4-F62D6462DC40}" type="sibTrans" cxnId="{48D03B89-EE68-484F-B09C-87A9F28843DC}">
      <dgm:prSet/>
      <dgm:spPr/>
      <dgm:t>
        <a:bodyPr/>
        <a:lstStyle/>
        <a:p>
          <a:endParaRPr lang="en-GB"/>
        </a:p>
      </dgm:t>
    </dgm:pt>
    <dgm:pt modelId="{1A43F1D7-9A29-48C9-96D1-3A2CE4A923DB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1</a:t>
          </a:r>
          <a:r>
            <a:rPr lang="en-GB" sz="1600" baseline="30000" dirty="0"/>
            <a:t>st</a:t>
          </a:r>
          <a:r>
            <a:rPr lang="en-GB" sz="1600" dirty="0"/>
            <a:t> Draft Code</a:t>
          </a:r>
        </a:p>
      </dgm:t>
    </dgm:pt>
    <dgm:pt modelId="{18632A60-B1CF-4006-BA8C-E8799A180ADF}" type="parTrans" cxnId="{FEDF507D-8F36-4EDF-81B5-515188CAD4DA}">
      <dgm:prSet/>
      <dgm:spPr/>
      <dgm:t>
        <a:bodyPr/>
        <a:lstStyle/>
        <a:p>
          <a:endParaRPr lang="en-GB"/>
        </a:p>
      </dgm:t>
    </dgm:pt>
    <dgm:pt modelId="{A4065139-A0E2-4B90-9EAC-27BDD37F1270}" type="sibTrans" cxnId="{FEDF507D-8F36-4EDF-81B5-515188CAD4DA}">
      <dgm:prSet/>
      <dgm:spPr/>
      <dgm:t>
        <a:bodyPr/>
        <a:lstStyle/>
        <a:p>
          <a:endParaRPr lang="en-GB"/>
        </a:p>
      </dgm:t>
    </dgm:pt>
    <dgm:pt modelId="{8CB9DCB9-7DE3-46B8-BDB5-FFB13EF4A7C7}">
      <dgm:prSet phldrT="[Text]"/>
      <dgm:spPr/>
      <dgm:t>
        <a:bodyPr/>
        <a:lstStyle/>
        <a:p>
          <a:endParaRPr lang="en-GB" dirty="0"/>
        </a:p>
      </dgm:t>
    </dgm:pt>
    <dgm:pt modelId="{392C0077-B88C-4635-A345-B4D35A85BC24}" type="parTrans" cxnId="{14A21076-622D-435F-94FC-262672A57358}">
      <dgm:prSet/>
      <dgm:spPr/>
      <dgm:t>
        <a:bodyPr/>
        <a:lstStyle/>
        <a:p>
          <a:endParaRPr lang="en-GB"/>
        </a:p>
      </dgm:t>
    </dgm:pt>
    <dgm:pt modelId="{101216D7-5F3D-4F47-9714-D8894289E667}" type="sibTrans" cxnId="{14A21076-622D-435F-94FC-262672A57358}">
      <dgm:prSet/>
      <dgm:spPr/>
      <dgm:t>
        <a:bodyPr/>
        <a:lstStyle/>
        <a:p>
          <a:endParaRPr lang="en-GB"/>
        </a:p>
      </dgm:t>
    </dgm:pt>
    <dgm:pt modelId="{E6CB3CDA-60FE-4071-A5AB-8D3291371D28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2</a:t>
          </a:r>
          <a:r>
            <a:rPr lang="en-GB" sz="1600" baseline="30000" dirty="0"/>
            <a:t>nd</a:t>
          </a:r>
          <a:r>
            <a:rPr lang="en-GB" sz="1600" dirty="0"/>
            <a:t> Draft Code</a:t>
          </a:r>
        </a:p>
      </dgm:t>
    </dgm:pt>
    <dgm:pt modelId="{4E833A2B-734C-4D1A-9C63-EDFFE49ABB47}" type="parTrans" cxnId="{6B504DB1-E484-4B13-83BE-4C34B20693E7}">
      <dgm:prSet/>
      <dgm:spPr/>
      <dgm:t>
        <a:bodyPr/>
        <a:lstStyle/>
        <a:p>
          <a:endParaRPr lang="en-GB"/>
        </a:p>
      </dgm:t>
    </dgm:pt>
    <dgm:pt modelId="{6D8C7AF6-FBA7-439B-84DA-EB3D887C9F54}" type="sibTrans" cxnId="{6B504DB1-E484-4B13-83BE-4C34B20693E7}">
      <dgm:prSet/>
      <dgm:spPr/>
      <dgm:t>
        <a:bodyPr/>
        <a:lstStyle/>
        <a:p>
          <a:endParaRPr lang="en-GB"/>
        </a:p>
      </dgm:t>
    </dgm:pt>
    <dgm:pt modelId="{30BEE763-088E-4DB9-A006-284D8F2CA02C}">
      <dgm:prSet phldrT="[Text]"/>
      <dgm:spPr/>
      <dgm:t>
        <a:bodyPr/>
        <a:lstStyle/>
        <a:p>
          <a:endParaRPr lang="en-GB" dirty="0"/>
        </a:p>
      </dgm:t>
    </dgm:pt>
    <dgm:pt modelId="{6C4BE609-F1BF-4BF5-A107-9C6136BA63DB}" type="parTrans" cxnId="{74EBC94A-B68C-4115-A49B-AB52E330A091}">
      <dgm:prSet/>
      <dgm:spPr/>
      <dgm:t>
        <a:bodyPr/>
        <a:lstStyle/>
        <a:p>
          <a:endParaRPr lang="en-GB"/>
        </a:p>
      </dgm:t>
    </dgm:pt>
    <dgm:pt modelId="{6B40D4E7-E378-475D-BE6E-858E4C2B9E8D}" type="sibTrans" cxnId="{74EBC94A-B68C-4115-A49B-AB52E330A091}">
      <dgm:prSet/>
      <dgm:spPr/>
      <dgm:t>
        <a:bodyPr/>
        <a:lstStyle/>
        <a:p>
          <a:endParaRPr lang="en-GB"/>
        </a:p>
      </dgm:t>
    </dgm:pt>
    <dgm:pt modelId="{EED8F347-AB26-4C6D-A357-A673BC2BB4C2}">
      <dgm:prSet phldrT="[Text]" custT="1"/>
      <dgm:spPr>
        <a:solidFill>
          <a:srgbClr val="008080"/>
        </a:solidFill>
      </dgm:spPr>
      <dgm:t>
        <a:bodyPr/>
        <a:lstStyle/>
        <a:p>
          <a:r>
            <a:rPr lang="en-GB" sz="1600" dirty="0"/>
            <a:t>Final Draft Code</a:t>
          </a:r>
        </a:p>
      </dgm:t>
    </dgm:pt>
    <dgm:pt modelId="{9BFD2DCC-92E3-45E2-AFA3-79EFE57E1932}" type="parTrans" cxnId="{93EE59F8-F359-4EEE-916C-99708267D34E}">
      <dgm:prSet/>
      <dgm:spPr/>
      <dgm:t>
        <a:bodyPr/>
        <a:lstStyle/>
        <a:p>
          <a:endParaRPr lang="en-GB"/>
        </a:p>
      </dgm:t>
    </dgm:pt>
    <dgm:pt modelId="{6F4164C4-0638-41B0-B36A-9360916C7390}" type="sibTrans" cxnId="{93EE59F8-F359-4EEE-916C-99708267D34E}">
      <dgm:prSet/>
      <dgm:spPr/>
      <dgm:t>
        <a:bodyPr/>
        <a:lstStyle/>
        <a:p>
          <a:endParaRPr lang="en-GB"/>
        </a:p>
      </dgm:t>
    </dgm:pt>
    <dgm:pt modelId="{A79B481E-E591-463E-AA88-547426659AE9}" type="pres">
      <dgm:prSet presAssocID="{90A5EEA3-D050-4975-9D7D-C11F41FF26E9}" presName="rootnode" presStyleCnt="0">
        <dgm:presLayoutVars>
          <dgm:chMax/>
          <dgm:chPref/>
          <dgm:dir/>
          <dgm:animLvl val="lvl"/>
        </dgm:presLayoutVars>
      </dgm:prSet>
      <dgm:spPr/>
    </dgm:pt>
    <dgm:pt modelId="{DA600A6D-5B63-4FFD-804C-60F351B60917}" type="pres">
      <dgm:prSet presAssocID="{D1A6223E-2B0F-46DA-A827-41AEA129AD34}" presName="composite" presStyleCnt="0"/>
      <dgm:spPr/>
    </dgm:pt>
    <dgm:pt modelId="{1B2B6986-AA96-4B0A-A5FF-359D5C8097E2}" type="pres">
      <dgm:prSet presAssocID="{D1A6223E-2B0F-46DA-A827-41AEA129AD34}" presName="bentUpArrow1" presStyleLbl="alignImgPlace1" presStyleIdx="0" presStyleCnt="6"/>
      <dgm:spPr/>
    </dgm:pt>
    <dgm:pt modelId="{A88125C2-FBA5-48DE-9E6F-93B24E0A3252}" type="pres">
      <dgm:prSet presAssocID="{D1A6223E-2B0F-46DA-A827-41AEA129AD34}" presName="ParentText" presStyleLbl="node1" presStyleIdx="0" presStyleCnt="7">
        <dgm:presLayoutVars>
          <dgm:chMax val="1"/>
          <dgm:chPref val="1"/>
          <dgm:bulletEnabled val="1"/>
        </dgm:presLayoutVars>
      </dgm:prSet>
      <dgm:spPr/>
    </dgm:pt>
    <dgm:pt modelId="{D754DDD2-114A-4EC5-85AC-315A55C4B0A1}" type="pres">
      <dgm:prSet presAssocID="{D1A6223E-2B0F-46DA-A827-41AEA129AD34}" presName="ChildText" presStyleLbl="revTx" presStyleIdx="0" presStyleCnt="7" custScaleX="87994">
        <dgm:presLayoutVars>
          <dgm:chMax val="0"/>
          <dgm:chPref val="0"/>
          <dgm:bulletEnabled val="1"/>
        </dgm:presLayoutVars>
      </dgm:prSet>
      <dgm:spPr/>
    </dgm:pt>
    <dgm:pt modelId="{4C2F0339-A6BF-47A8-BBE3-04A3CBEFCC05}" type="pres">
      <dgm:prSet presAssocID="{A6501269-BC65-4CDD-BEFD-40ACCCF8FD79}" presName="sibTrans" presStyleCnt="0"/>
      <dgm:spPr/>
    </dgm:pt>
    <dgm:pt modelId="{B688C738-F41C-4553-9C9B-892D103CD0FD}" type="pres">
      <dgm:prSet presAssocID="{C61A4CD6-730B-4059-AD83-4B6DF4C59B40}" presName="composite" presStyleCnt="0"/>
      <dgm:spPr/>
    </dgm:pt>
    <dgm:pt modelId="{A9243E75-D567-497B-840C-D59BAE54A155}" type="pres">
      <dgm:prSet presAssocID="{C61A4CD6-730B-4059-AD83-4B6DF4C59B40}" presName="bentUpArrow1" presStyleLbl="alignImgPlace1" presStyleIdx="1" presStyleCnt="6"/>
      <dgm:spPr/>
    </dgm:pt>
    <dgm:pt modelId="{8A1D0CB6-8590-46CF-BD38-2339FD9E3872}" type="pres">
      <dgm:prSet presAssocID="{C61A4CD6-730B-4059-AD83-4B6DF4C59B40}" presName="ParentText" presStyleLbl="node1" presStyleIdx="1" presStyleCnt="7">
        <dgm:presLayoutVars>
          <dgm:chMax val="1"/>
          <dgm:chPref val="1"/>
          <dgm:bulletEnabled val="1"/>
        </dgm:presLayoutVars>
      </dgm:prSet>
      <dgm:spPr/>
    </dgm:pt>
    <dgm:pt modelId="{481B00F2-F564-42BA-B0EC-B5AAE3E5A978}" type="pres">
      <dgm:prSet presAssocID="{C61A4CD6-730B-4059-AD83-4B6DF4C59B40}" presName="Child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40C16963-B25A-4549-A3B7-D56BADFF2077}" type="pres">
      <dgm:prSet presAssocID="{53B1DEED-3740-4FB3-899B-53CDC6DE3E18}" presName="sibTrans" presStyleCnt="0"/>
      <dgm:spPr/>
    </dgm:pt>
    <dgm:pt modelId="{EA37C629-66C0-499E-A603-214737BFCF04}" type="pres">
      <dgm:prSet presAssocID="{3CC4C83F-F5A8-4510-B71B-8A0FF7B15050}" presName="composite" presStyleCnt="0"/>
      <dgm:spPr/>
    </dgm:pt>
    <dgm:pt modelId="{545484E4-057E-46C6-8FB3-0D34218B0366}" type="pres">
      <dgm:prSet presAssocID="{3CC4C83F-F5A8-4510-B71B-8A0FF7B15050}" presName="bentUpArrow1" presStyleLbl="alignImgPlace1" presStyleIdx="2" presStyleCnt="6"/>
      <dgm:spPr/>
    </dgm:pt>
    <dgm:pt modelId="{5A1B6516-1A13-4785-991D-73B69CD44B6E}" type="pres">
      <dgm:prSet presAssocID="{3CC4C83F-F5A8-4510-B71B-8A0FF7B15050}" presName="ParentText" presStyleLbl="node1" presStyleIdx="2" presStyleCnt="7">
        <dgm:presLayoutVars>
          <dgm:chMax val="1"/>
          <dgm:chPref val="1"/>
          <dgm:bulletEnabled val="1"/>
        </dgm:presLayoutVars>
      </dgm:prSet>
      <dgm:spPr/>
    </dgm:pt>
    <dgm:pt modelId="{D49BBEA1-CBE4-441D-8004-D445059231D4}" type="pres">
      <dgm:prSet presAssocID="{3CC4C83F-F5A8-4510-B71B-8A0FF7B15050}" presName="Child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4000AAE0-3E9E-4FF7-B1DB-D0E5CA59F248}" type="pres">
      <dgm:prSet presAssocID="{8C08D394-7847-4F9F-BC3E-29F2525FB0DE}" presName="sibTrans" presStyleCnt="0"/>
      <dgm:spPr/>
    </dgm:pt>
    <dgm:pt modelId="{B014D38F-8778-4041-8EFE-B5B6A3CB4D96}" type="pres">
      <dgm:prSet presAssocID="{93847EEA-27BB-418B-80F6-D52206CA2207}" presName="composite" presStyleCnt="0"/>
      <dgm:spPr/>
    </dgm:pt>
    <dgm:pt modelId="{3A1289C3-30DC-4B4E-86A0-66982F3A37D5}" type="pres">
      <dgm:prSet presAssocID="{93847EEA-27BB-418B-80F6-D52206CA2207}" presName="bentUpArrow1" presStyleLbl="alignImgPlace1" presStyleIdx="3" presStyleCnt="6"/>
      <dgm:spPr/>
    </dgm:pt>
    <dgm:pt modelId="{78EF6F77-B7AE-455F-914C-F61FF11D6034}" type="pres">
      <dgm:prSet presAssocID="{93847EEA-27BB-418B-80F6-D52206CA2207}" presName="ParentText" presStyleLbl="node1" presStyleIdx="3" presStyleCnt="7">
        <dgm:presLayoutVars>
          <dgm:chMax val="1"/>
          <dgm:chPref val="1"/>
          <dgm:bulletEnabled val="1"/>
        </dgm:presLayoutVars>
      </dgm:prSet>
      <dgm:spPr/>
    </dgm:pt>
    <dgm:pt modelId="{3673183B-C39B-4B39-A217-C336D810C49B}" type="pres">
      <dgm:prSet presAssocID="{93847EEA-27BB-418B-80F6-D52206CA2207}" presName="Child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A06D415A-BC7F-489C-ADC7-D11760132D97}" type="pres">
      <dgm:prSet presAssocID="{82116B0D-1A7B-46C2-835D-5548312D2B0C}" presName="sibTrans" presStyleCnt="0"/>
      <dgm:spPr/>
    </dgm:pt>
    <dgm:pt modelId="{FA663AAD-658A-4731-AD64-5B815E3BC48E}" type="pres">
      <dgm:prSet presAssocID="{1A43F1D7-9A29-48C9-96D1-3A2CE4A923DB}" presName="composite" presStyleCnt="0"/>
      <dgm:spPr/>
    </dgm:pt>
    <dgm:pt modelId="{B1E916D6-A64D-4BF4-9FCE-99EEAE49579B}" type="pres">
      <dgm:prSet presAssocID="{1A43F1D7-9A29-48C9-96D1-3A2CE4A923DB}" presName="bentUpArrow1" presStyleLbl="alignImgPlace1" presStyleIdx="4" presStyleCnt="6"/>
      <dgm:spPr/>
    </dgm:pt>
    <dgm:pt modelId="{7B6DD1BF-1C2C-4E1E-9307-366C67F8A59F}" type="pres">
      <dgm:prSet presAssocID="{1A43F1D7-9A29-48C9-96D1-3A2CE4A923DB}" presName="ParentText" presStyleLbl="node1" presStyleIdx="4" presStyleCnt="7">
        <dgm:presLayoutVars>
          <dgm:chMax val="1"/>
          <dgm:chPref val="1"/>
          <dgm:bulletEnabled val="1"/>
        </dgm:presLayoutVars>
      </dgm:prSet>
      <dgm:spPr/>
    </dgm:pt>
    <dgm:pt modelId="{87949ACE-59EF-457E-ADCA-F3ED013824E1}" type="pres">
      <dgm:prSet presAssocID="{1A43F1D7-9A29-48C9-96D1-3A2CE4A923DB}" presName="Child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A1BA1EC8-5FAA-40F8-B6A5-3F579002F430}" type="pres">
      <dgm:prSet presAssocID="{A4065139-A0E2-4B90-9EAC-27BDD37F1270}" presName="sibTrans" presStyleCnt="0"/>
      <dgm:spPr/>
    </dgm:pt>
    <dgm:pt modelId="{98B5857A-6890-4F7C-A1D2-02EDDD1AB286}" type="pres">
      <dgm:prSet presAssocID="{E6CB3CDA-60FE-4071-A5AB-8D3291371D28}" presName="composite" presStyleCnt="0"/>
      <dgm:spPr/>
    </dgm:pt>
    <dgm:pt modelId="{AE3C8082-D3A3-4A7A-AF76-3C2220BDB4FF}" type="pres">
      <dgm:prSet presAssocID="{E6CB3CDA-60FE-4071-A5AB-8D3291371D28}" presName="bentUpArrow1" presStyleLbl="alignImgPlace1" presStyleIdx="5" presStyleCnt="6"/>
      <dgm:spPr/>
    </dgm:pt>
    <dgm:pt modelId="{71764927-769B-49F8-AC7D-0FD8E122712A}" type="pres">
      <dgm:prSet presAssocID="{E6CB3CDA-60FE-4071-A5AB-8D3291371D28}" presName="ParentText" presStyleLbl="node1" presStyleIdx="5" presStyleCnt="7">
        <dgm:presLayoutVars>
          <dgm:chMax val="1"/>
          <dgm:chPref val="1"/>
          <dgm:bulletEnabled val="1"/>
        </dgm:presLayoutVars>
      </dgm:prSet>
      <dgm:spPr/>
    </dgm:pt>
    <dgm:pt modelId="{8906174F-1271-48B3-B921-28D973ACC364}" type="pres">
      <dgm:prSet presAssocID="{E6CB3CDA-60FE-4071-A5AB-8D3291371D28}" presName="Child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B8E56835-E44E-4847-B82C-00B255FA674D}" type="pres">
      <dgm:prSet presAssocID="{6D8C7AF6-FBA7-439B-84DA-EB3D887C9F54}" presName="sibTrans" presStyleCnt="0"/>
      <dgm:spPr/>
    </dgm:pt>
    <dgm:pt modelId="{D66EBFFA-7340-4016-94C7-9EEBB80C83BE}" type="pres">
      <dgm:prSet presAssocID="{EED8F347-AB26-4C6D-A357-A673BC2BB4C2}" presName="composite" presStyleCnt="0"/>
      <dgm:spPr/>
    </dgm:pt>
    <dgm:pt modelId="{2C0AE977-4826-41D2-BCCD-0B5D7BFAA17E}" type="pres">
      <dgm:prSet presAssocID="{EED8F347-AB26-4C6D-A357-A673BC2BB4C2}" presName="ParentText" presStyleLbl="node1" presStyleIdx="6" presStyleCnt="7">
        <dgm:presLayoutVars>
          <dgm:chMax val="1"/>
          <dgm:chPref val="1"/>
          <dgm:bulletEnabled val="1"/>
        </dgm:presLayoutVars>
      </dgm:prSet>
      <dgm:spPr/>
    </dgm:pt>
    <dgm:pt modelId="{D208EEF2-FB06-472F-92C3-DE92847F058B}" type="pres">
      <dgm:prSet presAssocID="{EED8F347-AB26-4C6D-A357-A673BC2BB4C2}" presName="FinalChild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6C0FCA02-D8C9-4301-A51F-D9755F46D3D1}" type="presOf" srcId="{1A43F1D7-9A29-48C9-96D1-3A2CE4A923DB}" destId="{7B6DD1BF-1C2C-4E1E-9307-366C67F8A59F}" srcOrd="0" destOrd="0" presId="urn:microsoft.com/office/officeart/2005/8/layout/StepDownProcess"/>
    <dgm:cxn modelId="{9394F918-0791-4A5B-8E72-6BC28F3988D4}" type="presOf" srcId="{C564D46A-4F97-47BE-85AC-55A204FF577D}" destId="{D49BBEA1-CBE4-441D-8004-D445059231D4}" srcOrd="0" destOrd="0" presId="urn:microsoft.com/office/officeart/2005/8/layout/StepDownProcess"/>
    <dgm:cxn modelId="{268B441C-5822-437C-AEDB-270CFCEBA860}" type="presOf" srcId="{3CC4C83F-F5A8-4510-B71B-8A0FF7B15050}" destId="{5A1B6516-1A13-4785-991D-73B69CD44B6E}" srcOrd="0" destOrd="0" presId="urn:microsoft.com/office/officeart/2005/8/layout/StepDownProcess"/>
    <dgm:cxn modelId="{CF93451E-99C5-4CA5-AEED-8157878A2378}" type="presOf" srcId="{93847EEA-27BB-418B-80F6-D52206CA2207}" destId="{78EF6F77-B7AE-455F-914C-F61FF11D6034}" srcOrd="0" destOrd="0" presId="urn:microsoft.com/office/officeart/2005/8/layout/StepDownProcess"/>
    <dgm:cxn modelId="{B5B7E824-C529-49B8-A670-09310A93E2E9}" type="presOf" srcId="{E6CB3CDA-60FE-4071-A5AB-8D3291371D28}" destId="{71764927-769B-49F8-AC7D-0FD8E122712A}" srcOrd="0" destOrd="0" presId="urn:microsoft.com/office/officeart/2005/8/layout/StepDownProcess"/>
    <dgm:cxn modelId="{74EBC94A-B68C-4115-A49B-AB52E330A091}" srcId="{E6CB3CDA-60FE-4071-A5AB-8D3291371D28}" destId="{30BEE763-088E-4DB9-A006-284D8F2CA02C}" srcOrd="0" destOrd="0" parTransId="{6C4BE609-F1BF-4BF5-A107-9C6136BA63DB}" sibTransId="{6B40D4E7-E378-475D-BE6E-858E4C2B9E8D}"/>
    <dgm:cxn modelId="{22E1154D-9FF1-4014-800A-F87306142759}" type="presOf" srcId="{EED8F347-AB26-4C6D-A357-A673BC2BB4C2}" destId="{2C0AE977-4826-41D2-BCCD-0B5D7BFAA17E}" srcOrd="0" destOrd="0" presId="urn:microsoft.com/office/officeart/2005/8/layout/StepDownProcess"/>
    <dgm:cxn modelId="{D046256F-42EB-48F2-8E63-8ACDD49B5BAB}" type="presOf" srcId="{C61A4CD6-730B-4059-AD83-4B6DF4C59B40}" destId="{8A1D0CB6-8590-46CF-BD38-2339FD9E3872}" srcOrd="0" destOrd="0" presId="urn:microsoft.com/office/officeart/2005/8/layout/StepDownProcess"/>
    <dgm:cxn modelId="{AA448450-AC5B-40CA-8CA6-2496C9160DD3}" srcId="{3CC4C83F-F5A8-4510-B71B-8A0FF7B15050}" destId="{C564D46A-4F97-47BE-85AC-55A204FF577D}" srcOrd="0" destOrd="0" parTransId="{5BBCCEBF-9B15-41E3-B573-3B81F882B34B}" sibTransId="{F69EE02B-CEE2-4F03-8966-41E1D96E1258}"/>
    <dgm:cxn modelId="{14A21076-622D-435F-94FC-262672A57358}" srcId="{1A43F1D7-9A29-48C9-96D1-3A2CE4A923DB}" destId="{8CB9DCB9-7DE3-46B8-BDB5-FFB13EF4A7C7}" srcOrd="0" destOrd="0" parTransId="{392C0077-B88C-4635-A345-B4D35A85BC24}" sibTransId="{101216D7-5F3D-4F47-9714-D8894289E667}"/>
    <dgm:cxn modelId="{90AED559-6BC6-4AFB-AB16-8AE7E5F665E4}" srcId="{90A5EEA3-D050-4975-9D7D-C11F41FF26E9}" destId="{C61A4CD6-730B-4059-AD83-4B6DF4C59B40}" srcOrd="1" destOrd="0" parTransId="{45ECD1E2-2D24-461C-81C1-92482CA6CD5A}" sibTransId="{53B1DEED-3740-4FB3-899B-53CDC6DE3E18}"/>
    <dgm:cxn modelId="{FEDF507D-8F36-4EDF-81B5-515188CAD4DA}" srcId="{90A5EEA3-D050-4975-9D7D-C11F41FF26E9}" destId="{1A43F1D7-9A29-48C9-96D1-3A2CE4A923DB}" srcOrd="4" destOrd="0" parTransId="{18632A60-B1CF-4006-BA8C-E8799A180ADF}" sibTransId="{A4065139-A0E2-4B90-9EAC-27BDD37F1270}"/>
    <dgm:cxn modelId="{2488A287-8FB6-4456-9BBF-E9195DB431AE}" srcId="{EED8F347-AB26-4C6D-A357-A673BC2BB4C2}" destId="{D994E13F-59E3-44DE-9A12-F9A6CA5B48BA}" srcOrd="0" destOrd="0" parTransId="{131D038D-8A66-492A-B4F0-C85B8F9A57F7}" sibTransId="{F4554D85-DCB6-4BC0-B369-F98A39D7CFBB}"/>
    <dgm:cxn modelId="{48D03B89-EE68-484F-B09C-87A9F28843DC}" srcId="{93847EEA-27BB-418B-80F6-D52206CA2207}" destId="{FB054C37-46F2-4067-89C4-7FBCD2A76E1D}" srcOrd="0" destOrd="0" parTransId="{9AFC3A50-AAC9-4A12-88EF-C79E921DE472}" sibTransId="{88018FEE-F6FA-44E9-9DC4-F62D6462DC40}"/>
    <dgm:cxn modelId="{ACEB238F-DD9F-420E-BDE3-6BAD8B9BC558}" type="presOf" srcId="{30BEE763-088E-4DB9-A006-284D8F2CA02C}" destId="{8906174F-1271-48B3-B921-28D973ACC364}" srcOrd="0" destOrd="0" presId="urn:microsoft.com/office/officeart/2005/8/layout/StepDownProcess"/>
    <dgm:cxn modelId="{C9956B91-1CE0-4367-A440-6D380FA198BE}" type="presOf" srcId="{90A5EEA3-D050-4975-9D7D-C11F41FF26E9}" destId="{A79B481E-E591-463E-AA88-547426659AE9}" srcOrd="0" destOrd="0" presId="urn:microsoft.com/office/officeart/2005/8/layout/StepDownProcess"/>
    <dgm:cxn modelId="{CE477C91-B82F-4F86-88E4-EFEAAA3D54DD}" type="presOf" srcId="{CE3481AD-23C6-45DA-B2A9-266D5D9D71F4}" destId="{481B00F2-F564-42BA-B0EC-B5AAE3E5A978}" srcOrd="0" destOrd="0" presId="urn:microsoft.com/office/officeart/2005/8/layout/StepDownProcess"/>
    <dgm:cxn modelId="{77324CA7-00AC-412C-8B09-66E5009C2B74}" type="presOf" srcId="{D994E13F-59E3-44DE-9A12-F9A6CA5B48BA}" destId="{D208EEF2-FB06-472F-92C3-DE92847F058B}" srcOrd="0" destOrd="0" presId="urn:microsoft.com/office/officeart/2005/8/layout/StepDownProcess"/>
    <dgm:cxn modelId="{1948AAAE-E5CC-488D-A388-3C9E206528D4}" type="presOf" srcId="{8CB9DCB9-7DE3-46B8-BDB5-FFB13EF4A7C7}" destId="{87949ACE-59EF-457E-ADCA-F3ED013824E1}" srcOrd="0" destOrd="0" presId="urn:microsoft.com/office/officeart/2005/8/layout/StepDownProcess"/>
    <dgm:cxn modelId="{6B504DB1-E484-4B13-83BE-4C34B20693E7}" srcId="{90A5EEA3-D050-4975-9D7D-C11F41FF26E9}" destId="{E6CB3CDA-60FE-4071-A5AB-8D3291371D28}" srcOrd="5" destOrd="0" parTransId="{4E833A2B-734C-4D1A-9C63-EDFFE49ABB47}" sibTransId="{6D8C7AF6-FBA7-439B-84DA-EB3D887C9F54}"/>
    <dgm:cxn modelId="{70D0CDB8-A9A6-4220-8BC8-494E73E5FA16}" srcId="{C61A4CD6-730B-4059-AD83-4B6DF4C59B40}" destId="{CE3481AD-23C6-45DA-B2A9-266D5D9D71F4}" srcOrd="0" destOrd="0" parTransId="{2329B81E-99DB-4D0B-AB06-28961FF6C459}" sibTransId="{49DFFECD-8F5D-4A93-BED8-8A9ABDC50A3B}"/>
    <dgm:cxn modelId="{4C44E7BB-4EEA-4C2D-B749-A93855F5B287}" srcId="{90A5EEA3-D050-4975-9D7D-C11F41FF26E9}" destId="{D1A6223E-2B0F-46DA-A827-41AEA129AD34}" srcOrd="0" destOrd="0" parTransId="{C58758AC-36E3-47D1-9D02-998BC9BFA232}" sibTransId="{A6501269-BC65-4CDD-BEFD-40ACCCF8FD79}"/>
    <dgm:cxn modelId="{066D13DC-2B2F-47FF-AE74-B016ABEF0043}" type="presOf" srcId="{D1A6223E-2B0F-46DA-A827-41AEA129AD34}" destId="{A88125C2-FBA5-48DE-9E6F-93B24E0A3252}" srcOrd="0" destOrd="0" presId="urn:microsoft.com/office/officeart/2005/8/layout/StepDownProcess"/>
    <dgm:cxn modelId="{36142FE1-F4CC-422A-AA72-B14B9D62FCDF}" srcId="{90A5EEA3-D050-4975-9D7D-C11F41FF26E9}" destId="{3CC4C83F-F5A8-4510-B71B-8A0FF7B15050}" srcOrd="2" destOrd="0" parTransId="{B81C81E7-8316-4FBA-B8F2-880DA15AC81E}" sibTransId="{8C08D394-7847-4F9F-BC3E-29F2525FB0DE}"/>
    <dgm:cxn modelId="{D3F51FF3-ED86-4713-AFB6-365A8E42899A}" srcId="{90A5EEA3-D050-4975-9D7D-C11F41FF26E9}" destId="{93847EEA-27BB-418B-80F6-D52206CA2207}" srcOrd="3" destOrd="0" parTransId="{846BA20B-C832-47BD-A1E6-5389E48F6510}" sibTransId="{82116B0D-1A7B-46C2-835D-5548312D2B0C}"/>
    <dgm:cxn modelId="{93EE59F8-F359-4EEE-916C-99708267D34E}" srcId="{90A5EEA3-D050-4975-9D7D-C11F41FF26E9}" destId="{EED8F347-AB26-4C6D-A357-A673BC2BB4C2}" srcOrd="6" destOrd="0" parTransId="{9BFD2DCC-92E3-45E2-AFA3-79EFE57E1932}" sibTransId="{6F4164C4-0638-41B0-B36A-9360916C7390}"/>
    <dgm:cxn modelId="{1CB765F9-6762-4CAB-B696-58CE1143C5D6}" type="presOf" srcId="{FB054C37-46F2-4067-89C4-7FBCD2A76E1D}" destId="{3673183B-C39B-4B39-A217-C336D810C49B}" srcOrd="0" destOrd="0" presId="urn:microsoft.com/office/officeart/2005/8/layout/StepDownProcess"/>
    <dgm:cxn modelId="{2CD32E2A-B326-4DAF-A66E-C13DEE79C6AD}" type="presParOf" srcId="{A79B481E-E591-463E-AA88-547426659AE9}" destId="{DA600A6D-5B63-4FFD-804C-60F351B60917}" srcOrd="0" destOrd="0" presId="urn:microsoft.com/office/officeart/2005/8/layout/StepDownProcess"/>
    <dgm:cxn modelId="{54462135-7BE9-4CE2-BB9D-872575FAB813}" type="presParOf" srcId="{DA600A6D-5B63-4FFD-804C-60F351B60917}" destId="{1B2B6986-AA96-4B0A-A5FF-359D5C8097E2}" srcOrd="0" destOrd="0" presId="urn:microsoft.com/office/officeart/2005/8/layout/StepDownProcess"/>
    <dgm:cxn modelId="{B3F8CBC7-A053-4038-92E9-685A65003838}" type="presParOf" srcId="{DA600A6D-5B63-4FFD-804C-60F351B60917}" destId="{A88125C2-FBA5-48DE-9E6F-93B24E0A3252}" srcOrd="1" destOrd="0" presId="urn:microsoft.com/office/officeart/2005/8/layout/StepDownProcess"/>
    <dgm:cxn modelId="{474E36AE-A17F-48E4-8DED-B67229DC41A7}" type="presParOf" srcId="{DA600A6D-5B63-4FFD-804C-60F351B60917}" destId="{D754DDD2-114A-4EC5-85AC-315A55C4B0A1}" srcOrd="2" destOrd="0" presId="urn:microsoft.com/office/officeart/2005/8/layout/StepDownProcess"/>
    <dgm:cxn modelId="{94FAF6A3-D002-42B1-BB60-950C729647BB}" type="presParOf" srcId="{A79B481E-E591-463E-AA88-547426659AE9}" destId="{4C2F0339-A6BF-47A8-BBE3-04A3CBEFCC05}" srcOrd="1" destOrd="0" presId="urn:microsoft.com/office/officeart/2005/8/layout/StepDownProcess"/>
    <dgm:cxn modelId="{3158DC3F-2603-45F2-B870-0FC007015274}" type="presParOf" srcId="{A79B481E-E591-463E-AA88-547426659AE9}" destId="{B688C738-F41C-4553-9C9B-892D103CD0FD}" srcOrd="2" destOrd="0" presId="urn:microsoft.com/office/officeart/2005/8/layout/StepDownProcess"/>
    <dgm:cxn modelId="{B8D30A28-06F0-4310-9B24-02B04640BC08}" type="presParOf" srcId="{B688C738-F41C-4553-9C9B-892D103CD0FD}" destId="{A9243E75-D567-497B-840C-D59BAE54A155}" srcOrd="0" destOrd="0" presId="urn:microsoft.com/office/officeart/2005/8/layout/StepDownProcess"/>
    <dgm:cxn modelId="{D74661D3-034A-44EE-B1DA-4058AE6FB7B5}" type="presParOf" srcId="{B688C738-F41C-4553-9C9B-892D103CD0FD}" destId="{8A1D0CB6-8590-46CF-BD38-2339FD9E3872}" srcOrd="1" destOrd="0" presId="urn:microsoft.com/office/officeart/2005/8/layout/StepDownProcess"/>
    <dgm:cxn modelId="{089FE9E1-BFF7-4430-8BF2-D899CA80B67D}" type="presParOf" srcId="{B688C738-F41C-4553-9C9B-892D103CD0FD}" destId="{481B00F2-F564-42BA-B0EC-B5AAE3E5A978}" srcOrd="2" destOrd="0" presId="urn:microsoft.com/office/officeart/2005/8/layout/StepDownProcess"/>
    <dgm:cxn modelId="{87FD60CE-A225-450C-8C67-5FB73128217C}" type="presParOf" srcId="{A79B481E-E591-463E-AA88-547426659AE9}" destId="{40C16963-B25A-4549-A3B7-D56BADFF2077}" srcOrd="3" destOrd="0" presId="urn:microsoft.com/office/officeart/2005/8/layout/StepDownProcess"/>
    <dgm:cxn modelId="{55472790-4B41-4A78-B173-6C16F64620AB}" type="presParOf" srcId="{A79B481E-E591-463E-AA88-547426659AE9}" destId="{EA37C629-66C0-499E-A603-214737BFCF04}" srcOrd="4" destOrd="0" presId="urn:microsoft.com/office/officeart/2005/8/layout/StepDownProcess"/>
    <dgm:cxn modelId="{BA91176C-6795-4A33-8004-F7557205B3DE}" type="presParOf" srcId="{EA37C629-66C0-499E-A603-214737BFCF04}" destId="{545484E4-057E-46C6-8FB3-0D34218B0366}" srcOrd="0" destOrd="0" presId="urn:microsoft.com/office/officeart/2005/8/layout/StepDownProcess"/>
    <dgm:cxn modelId="{7EF95596-7EB7-4928-A341-1CA27F2495A8}" type="presParOf" srcId="{EA37C629-66C0-499E-A603-214737BFCF04}" destId="{5A1B6516-1A13-4785-991D-73B69CD44B6E}" srcOrd="1" destOrd="0" presId="urn:microsoft.com/office/officeart/2005/8/layout/StepDownProcess"/>
    <dgm:cxn modelId="{C74AE6EB-3A63-4844-8DE5-E754E6436A4C}" type="presParOf" srcId="{EA37C629-66C0-499E-A603-214737BFCF04}" destId="{D49BBEA1-CBE4-441D-8004-D445059231D4}" srcOrd="2" destOrd="0" presId="urn:microsoft.com/office/officeart/2005/8/layout/StepDownProcess"/>
    <dgm:cxn modelId="{CA162C5E-B68F-497F-8D5B-ABE7A2135FE6}" type="presParOf" srcId="{A79B481E-E591-463E-AA88-547426659AE9}" destId="{4000AAE0-3E9E-4FF7-B1DB-D0E5CA59F248}" srcOrd="5" destOrd="0" presId="urn:microsoft.com/office/officeart/2005/8/layout/StepDownProcess"/>
    <dgm:cxn modelId="{0A9BA33D-675D-4829-A186-03AC428A6D54}" type="presParOf" srcId="{A79B481E-E591-463E-AA88-547426659AE9}" destId="{B014D38F-8778-4041-8EFE-B5B6A3CB4D96}" srcOrd="6" destOrd="0" presId="urn:microsoft.com/office/officeart/2005/8/layout/StepDownProcess"/>
    <dgm:cxn modelId="{2E07FC10-8AC3-4513-BE1C-3145E883EDBE}" type="presParOf" srcId="{B014D38F-8778-4041-8EFE-B5B6A3CB4D96}" destId="{3A1289C3-30DC-4B4E-86A0-66982F3A37D5}" srcOrd="0" destOrd="0" presId="urn:microsoft.com/office/officeart/2005/8/layout/StepDownProcess"/>
    <dgm:cxn modelId="{7227CCCF-6B6D-4B96-B39A-594582C06E25}" type="presParOf" srcId="{B014D38F-8778-4041-8EFE-B5B6A3CB4D96}" destId="{78EF6F77-B7AE-455F-914C-F61FF11D6034}" srcOrd="1" destOrd="0" presId="urn:microsoft.com/office/officeart/2005/8/layout/StepDownProcess"/>
    <dgm:cxn modelId="{C709941E-9192-471F-8361-827CD509F810}" type="presParOf" srcId="{B014D38F-8778-4041-8EFE-B5B6A3CB4D96}" destId="{3673183B-C39B-4B39-A217-C336D810C49B}" srcOrd="2" destOrd="0" presId="urn:microsoft.com/office/officeart/2005/8/layout/StepDownProcess"/>
    <dgm:cxn modelId="{4633E97B-D806-4E37-8C9B-254B4EF6D296}" type="presParOf" srcId="{A79B481E-E591-463E-AA88-547426659AE9}" destId="{A06D415A-BC7F-489C-ADC7-D11760132D97}" srcOrd="7" destOrd="0" presId="urn:microsoft.com/office/officeart/2005/8/layout/StepDownProcess"/>
    <dgm:cxn modelId="{11AD3ED5-E35B-480A-A53D-D872D6F0C2E7}" type="presParOf" srcId="{A79B481E-E591-463E-AA88-547426659AE9}" destId="{FA663AAD-658A-4731-AD64-5B815E3BC48E}" srcOrd="8" destOrd="0" presId="urn:microsoft.com/office/officeart/2005/8/layout/StepDownProcess"/>
    <dgm:cxn modelId="{D17FD917-A7B1-44BD-ABF9-EF7C5C664B9F}" type="presParOf" srcId="{FA663AAD-658A-4731-AD64-5B815E3BC48E}" destId="{B1E916D6-A64D-4BF4-9FCE-99EEAE49579B}" srcOrd="0" destOrd="0" presId="urn:microsoft.com/office/officeart/2005/8/layout/StepDownProcess"/>
    <dgm:cxn modelId="{FEC515BC-1042-4E56-96B5-B7C166310F30}" type="presParOf" srcId="{FA663AAD-658A-4731-AD64-5B815E3BC48E}" destId="{7B6DD1BF-1C2C-4E1E-9307-366C67F8A59F}" srcOrd="1" destOrd="0" presId="urn:microsoft.com/office/officeart/2005/8/layout/StepDownProcess"/>
    <dgm:cxn modelId="{15A1CC67-BBD7-4E9E-8179-1D1D07642C3A}" type="presParOf" srcId="{FA663AAD-658A-4731-AD64-5B815E3BC48E}" destId="{87949ACE-59EF-457E-ADCA-F3ED013824E1}" srcOrd="2" destOrd="0" presId="urn:microsoft.com/office/officeart/2005/8/layout/StepDownProcess"/>
    <dgm:cxn modelId="{B7063541-9110-4244-B79F-615D30ABA94E}" type="presParOf" srcId="{A79B481E-E591-463E-AA88-547426659AE9}" destId="{A1BA1EC8-5FAA-40F8-B6A5-3F579002F430}" srcOrd="9" destOrd="0" presId="urn:microsoft.com/office/officeart/2005/8/layout/StepDownProcess"/>
    <dgm:cxn modelId="{E42C6147-C577-4EDC-87C6-CB94A059D8C9}" type="presParOf" srcId="{A79B481E-E591-463E-AA88-547426659AE9}" destId="{98B5857A-6890-4F7C-A1D2-02EDDD1AB286}" srcOrd="10" destOrd="0" presId="urn:microsoft.com/office/officeart/2005/8/layout/StepDownProcess"/>
    <dgm:cxn modelId="{7AFBEF54-A285-43C1-A033-511FB91DD504}" type="presParOf" srcId="{98B5857A-6890-4F7C-A1D2-02EDDD1AB286}" destId="{AE3C8082-D3A3-4A7A-AF76-3C2220BDB4FF}" srcOrd="0" destOrd="0" presId="urn:microsoft.com/office/officeart/2005/8/layout/StepDownProcess"/>
    <dgm:cxn modelId="{86576F16-F595-478F-BD09-06120519F9BA}" type="presParOf" srcId="{98B5857A-6890-4F7C-A1D2-02EDDD1AB286}" destId="{71764927-769B-49F8-AC7D-0FD8E122712A}" srcOrd="1" destOrd="0" presId="urn:microsoft.com/office/officeart/2005/8/layout/StepDownProcess"/>
    <dgm:cxn modelId="{0551AE4E-3C21-4D44-A6BF-1C17B220A316}" type="presParOf" srcId="{98B5857A-6890-4F7C-A1D2-02EDDD1AB286}" destId="{8906174F-1271-48B3-B921-28D973ACC364}" srcOrd="2" destOrd="0" presId="urn:microsoft.com/office/officeart/2005/8/layout/StepDownProcess"/>
    <dgm:cxn modelId="{BEE9C77D-47F3-43EF-B2FC-190AC305DB04}" type="presParOf" srcId="{A79B481E-E591-463E-AA88-547426659AE9}" destId="{B8E56835-E44E-4847-B82C-00B255FA674D}" srcOrd="11" destOrd="0" presId="urn:microsoft.com/office/officeart/2005/8/layout/StepDownProcess"/>
    <dgm:cxn modelId="{FD6135B2-5994-4259-A8A0-1E9210EBD21C}" type="presParOf" srcId="{A79B481E-E591-463E-AA88-547426659AE9}" destId="{D66EBFFA-7340-4016-94C7-9EEBB80C83BE}" srcOrd="12" destOrd="0" presId="urn:microsoft.com/office/officeart/2005/8/layout/StepDownProcess"/>
    <dgm:cxn modelId="{EA4D3FBE-5229-493A-BE71-F1CE3E1C9348}" type="presParOf" srcId="{D66EBFFA-7340-4016-94C7-9EEBB80C83BE}" destId="{2C0AE977-4826-41D2-BCCD-0B5D7BFAA17E}" srcOrd="0" destOrd="0" presId="urn:microsoft.com/office/officeart/2005/8/layout/StepDownProcess"/>
    <dgm:cxn modelId="{66B5A03C-9A94-4A01-8034-D81201C6A92D}" type="presParOf" srcId="{D66EBFFA-7340-4016-94C7-9EEBB80C83BE}" destId="{D208EEF2-FB06-472F-92C3-DE92847F058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B6986-AA96-4B0A-A5FF-359D5C8097E2}">
      <dsp:nvSpPr>
        <dsp:cNvPr id="0" name=""/>
        <dsp:cNvSpPr/>
      </dsp:nvSpPr>
      <dsp:spPr>
        <a:xfrm rot="5400000">
          <a:off x="977568" y="687966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125C2-FBA5-48DE-9E6F-93B24E0A3252}">
      <dsp:nvSpPr>
        <dsp:cNvPr id="0" name=""/>
        <dsp:cNvSpPr/>
      </dsp:nvSpPr>
      <dsp:spPr>
        <a:xfrm>
          <a:off x="822412" y="38785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Scoping</a:t>
          </a:r>
        </a:p>
      </dsp:txBody>
      <dsp:txXfrm>
        <a:off x="856104" y="72477"/>
        <a:ext cx="918470" cy="622681"/>
      </dsp:txXfrm>
    </dsp:sp>
    <dsp:sp modelId="{D754DDD2-114A-4EC5-85AC-315A55C4B0A1}">
      <dsp:nvSpPr>
        <dsp:cNvPr id="0" name=""/>
        <dsp:cNvSpPr/>
      </dsp:nvSpPr>
      <dsp:spPr>
        <a:xfrm>
          <a:off x="1851309" y="104598"/>
          <a:ext cx="630931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243E75-D567-497B-840C-D59BAE54A155}">
      <dsp:nvSpPr>
        <dsp:cNvPr id="0" name=""/>
        <dsp:cNvSpPr/>
      </dsp:nvSpPr>
      <dsp:spPr>
        <a:xfrm rot="5400000">
          <a:off x="1774285" y="1463138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D0CB6-8590-46CF-BD38-2339FD9E3872}">
      <dsp:nvSpPr>
        <dsp:cNvPr id="0" name=""/>
        <dsp:cNvSpPr/>
      </dsp:nvSpPr>
      <dsp:spPr>
        <a:xfrm>
          <a:off x="1619129" y="813957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Procure-</a:t>
          </a:r>
          <a:r>
            <a:rPr lang="en-GB" sz="1600" kern="1200" dirty="0" err="1"/>
            <a:t>ment</a:t>
          </a:r>
          <a:endParaRPr lang="en-GB" sz="1600" kern="1200" dirty="0"/>
        </a:p>
      </dsp:txBody>
      <dsp:txXfrm>
        <a:off x="1652821" y="847649"/>
        <a:ext cx="918470" cy="622681"/>
      </dsp:txXfrm>
    </dsp:sp>
    <dsp:sp modelId="{481B00F2-F564-42BA-B0EC-B5AAE3E5A978}">
      <dsp:nvSpPr>
        <dsp:cNvPr id="0" name=""/>
        <dsp:cNvSpPr/>
      </dsp:nvSpPr>
      <dsp:spPr>
        <a:xfrm>
          <a:off x="2604984" y="879770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/>
        </a:p>
      </dsp:txBody>
      <dsp:txXfrm>
        <a:off x="2604984" y="879770"/>
        <a:ext cx="717016" cy="557741"/>
      </dsp:txXfrm>
    </dsp:sp>
    <dsp:sp modelId="{545484E4-057E-46C6-8FB3-0D34218B0366}">
      <dsp:nvSpPr>
        <dsp:cNvPr id="0" name=""/>
        <dsp:cNvSpPr/>
      </dsp:nvSpPr>
      <dsp:spPr>
        <a:xfrm rot="5400000">
          <a:off x="2571003" y="2238310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B6516-1A13-4785-991D-73B69CD44B6E}">
      <dsp:nvSpPr>
        <dsp:cNvPr id="0" name=""/>
        <dsp:cNvSpPr/>
      </dsp:nvSpPr>
      <dsp:spPr>
        <a:xfrm>
          <a:off x="2415847" y="1589128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Inception</a:t>
          </a:r>
        </a:p>
      </dsp:txBody>
      <dsp:txXfrm>
        <a:off x="2449539" y="1622820"/>
        <a:ext cx="918470" cy="622681"/>
      </dsp:txXfrm>
    </dsp:sp>
    <dsp:sp modelId="{D49BBEA1-CBE4-441D-8004-D445059231D4}">
      <dsp:nvSpPr>
        <dsp:cNvPr id="0" name=""/>
        <dsp:cNvSpPr/>
      </dsp:nvSpPr>
      <dsp:spPr>
        <a:xfrm>
          <a:off x="3401701" y="1654942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/>
        </a:p>
      </dsp:txBody>
      <dsp:txXfrm>
        <a:off x="3401701" y="1654942"/>
        <a:ext cx="717016" cy="557741"/>
      </dsp:txXfrm>
    </dsp:sp>
    <dsp:sp modelId="{3A1289C3-30DC-4B4E-86A0-66982F3A37D5}">
      <dsp:nvSpPr>
        <dsp:cNvPr id="0" name=""/>
        <dsp:cNvSpPr/>
      </dsp:nvSpPr>
      <dsp:spPr>
        <a:xfrm rot="5400000">
          <a:off x="3367720" y="3013481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F6F77-B7AE-455F-914C-F61FF11D6034}">
      <dsp:nvSpPr>
        <dsp:cNvPr id="0" name=""/>
        <dsp:cNvSpPr/>
      </dsp:nvSpPr>
      <dsp:spPr>
        <a:xfrm>
          <a:off x="3212564" y="2364300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Visioning</a:t>
          </a:r>
        </a:p>
      </dsp:txBody>
      <dsp:txXfrm>
        <a:off x="3246256" y="2397992"/>
        <a:ext cx="918470" cy="622681"/>
      </dsp:txXfrm>
    </dsp:sp>
    <dsp:sp modelId="{3673183B-C39B-4B39-A217-C336D810C49B}">
      <dsp:nvSpPr>
        <dsp:cNvPr id="0" name=""/>
        <dsp:cNvSpPr/>
      </dsp:nvSpPr>
      <dsp:spPr>
        <a:xfrm>
          <a:off x="4198418" y="2430114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/>
        </a:p>
      </dsp:txBody>
      <dsp:txXfrm>
        <a:off x="4198418" y="2430114"/>
        <a:ext cx="717016" cy="557741"/>
      </dsp:txXfrm>
    </dsp:sp>
    <dsp:sp modelId="{B1E916D6-A64D-4BF4-9FCE-99EEAE49579B}">
      <dsp:nvSpPr>
        <dsp:cNvPr id="0" name=""/>
        <dsp:cNvSpPr/>
      </dsp:nvSpPr>
      <dsp:spPr>
        <a:xfrm rot="5400000">
          <a:off x="4164438" y="3788653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DD1BF-1C2C-4E1E-9307-366C67F8A59F}">
      <dsp:nvSpPr>
        <dsp:cNvPr id="0" name=""/>
        <dsp:cNvSpPr/>
      </dsp:nvSpPr>
      <dsp:spPr>
        <a:xfrm>
          <a:off x="4009282" y="3139472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</a:t>
          </a:r>
          <a:r>
            <a:rPr lang="en-GB" sz="1600" kern="1200" baseline="30000" dirty="0"/>
            <a:t>st</a:t>
          </a:r>
          <a:r>
            <a:rPr lang="en-GB" sz="1600" kern="1200" dirty="0"/>
            <a:t> Draft Code</a:t>
          </a:r>
        </a:p>
      </dsp:txBody>
      <dsp:txXfrm>
        <a:off x="4042974" y="3173164"/>
        <a:ext cx="918470" cy="622681"/>
      </dsp:txXfrm>
    </dsp:sp>
    <dsp:sp modelId="{87949ACE-59EF-457E-ADCA-F3ED013824E1}">
      <dsp:nvSpPr>
        <dsp:cNvPr id="0" name=""/>
        <dsp:cNvSpPr/>
      </dsp:nvSpPr>
      <dsp:spPr>
        <a:xfrm>
          <a:off x="4995136" y="3205285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/>
        </a:p>
      </dsp:txBody>
      <dsp:txXfrm>
        <a:off x="4995136" y="3205285"/>
        <a:ext cx="717016" cy="557741"/>
      </dsp:txXfrm>
    </dsp:sp>
    <dsp:sp modelId="{AE3C8082-D3A3-4A7A-AF76-3C2220BDB4FF}">
      <dsp:nvSpPr>
        <dsp:cNvPr id="0" name=""/>
        <dsp:cNvSpPr/>
      </dsp:nvSpPr>
      <dsp:spPr>
        <a:xfrm rot="5400000">
          <a:off x="4961155" y="4563825"/>
          <a:ext cx="585628" cy="66671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64927-769B-49F8-AC7D-0FD8E122712A}">
      <dsp:nvSpPr>
        <dsp:cNvPr id="0" name=""/>
        <dsp:cNvSpPr/>
      </dsp:nvSpPr>
      <dsp:spPr>
        <a:xfrm>
          <a:off x="4805999" y="3914643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2</a:t>
          </a:r>
          <a:r>
            <a:rPr lang="en-GB" sz="1600" kern="1200" baseline="30000" dirty="0"/>
            <a:t>nd</a:t>
          </a:r>
          <a:r>
            <a:rPr lang="en-GB" sz="1600" kern="1200" dirty="0"/>
            <a:t> Draft Code</a:t>
          </a:r>
        </a:p>
      </dsp:txBody>
      <dsp:txXfrm>
        <a:off x="4839691" y="3948335"/>
        <a:ext cx="918470" cy="622681"/>
      </dsp:txXfrm>
    </dsp:sp>
    <dsp:sp modelId="{8906174F-1271-48B3-B921-28D973ACC364}">
      <dsp:nvSpPr>
        <dsp:cNvPr id="0" name=""/>
        <dsp:cNvSpPr/>
      </dsp:nvSpPr>
      <dsp:spPr>
        <a:xfrm>
          <a:off x="5791853" y="3980457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500" kern="1200" dirty="0"/>
        </a:p>
      </dsp:txBody>
      <dsp:txXfrm>
        <a:off x="5791853" y="3980457"/>
        <a:ext cx="717016" cy="557741"/>
      </dsp:txXfrm>
    </dsp:sp>
    <dsp:sp modelId="{2C0AE977-4826-41D2-BCCD-0B5D7BFAA17E}">
      <dsp:nvSpPr>
        <dsp:cNvPr id="0" name=""/>
        <dsp:cNvSpPr/>
      </dsp:nvSpPr>
      <dsp:spPr>
        <a:xfrm>
          <a:off x="5602717" y="4689815"/>
          <a:ext cx="985854" cy="690065"/>
        </a:xfrm>
        <a:prstGeom prst="roundRect">
          <a:avLst>
            <a:gd name="adj" fmla="val 1667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Final Draft Code</a:t>
          </a:r>
        </a:p>
      </dsp:txBody>
      <dsp:txXfrm>
        <a:off x="5636409" y="4723507"/>
        <a:ext cx="918470" cy="622681"/>
      </dsp:txXfrm>
    </dsp:sp>
    <dsp:sp modelId="{D208EEF2-FB06-472F-92C3-DE92847F058B}">
      <dsp:nvSpPr>
        <dsp:cNvPr id="0" name=""/>
        <dsp:cNvSpPr/>
      </dsp:nvSpPr>
      <dsp:spPr>
        <a:xfrm>
          <a:off x="6588571" y="4755629"/>
          <a:ext cx="717016" cy="557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300" kern="1200" dirty="0"/>
        </a:p>
      </dsp:txBody>
      <dsp:txXfrm>
        <a:off x="6588571" y="4755629"/>
        <a:ext cx="717016" cy="557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0:06:16.4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685 288 24575,'-7'17'0,"0"1"0,1 0 0,1 1 0,1-1 0,-3 31 0,1-12 0,-49 241 0,22-125 0,-16 182 0,54-338 0,7-21 0,13-36 0,-8 7 0,-3-1 0,-1-1 0,-4 0 0,5-81 0,-10-229 0,-6 291 0,-1-143 0,1 504 0,1 282 0,32-6 0,-30-555 0,9 58 0,-9-63 0,-1-1 0,1 1 0,-1-1 0,1 0 0,0 0 0,0 1 0,0-1 0,0 0 0,0 0 0,0 0 0,0 0 0,1 0 0,-1 0 0,1 0 0,0 0 0,-1-1 0,1 1 0,0-1 0,0 1 0,0-1 0,4 2 0,-4-3 0,-1 0 0,1 0 0,-1-1 0,0 1 0,1-1 0,-1 1 0,1-1 0,-1 1 0,0-1 0,1 0 0,-1 1 0,0-1 0,0 0 0,0 0 0,0 0 0,1 0 0,-1 0 0,-1-1 0,1 1 0,0 0 0,0 0 0,0 0 0,0-3 0,21-37 0,-20 35 0,55-128 0,-6-2 0,-5-3 0,-7-1 0,29-198 0,-65 319 0,0-5 0,1 0 0,9-30 0,-8 46 0,-1 13 0,0 20 0,3 178 0,-22 255 0,5-281 0,3-77 0,2-26 0,2 1 0,9 85 0,-1-135 0,-5-25 0,0 0 0,0 1 0,0-1 0,0 0 0,0 0 0,0 0 0,0 0 0,0 0 0,0 0 0,1 1 0,-1-1 0,0 0 0,0 0 0,0 0 0,0 0 0,0 0 0,0 0 0,0 0 0,0 0 0,0 0 0,1 0 0,-1 1 0,0-1 0,0 0 0,0 0 0,0 0 0,0 0 0,0 0 0,1 0 0,-1 0 0,0 0 0,0 0 0,0 0 0,0 0 0,0 0 0,0 0 0,1 0 0,-1 0 0,0 0 0,0 0 0,0 0 0,0 0 0,0-1 0,0 1 0,1 0 0,-1 0 0,0 0 0,0 0 0,0 0 0,0 0 0,0 0 0,0 0 0,0 0 0,0 0 0,0-1 0,1 1 0,-1 0 0,0 0 0,0 0 0,0 0 0,0 0 0,0 0 0,0 0 0,0-1 0,9-41 0,3-513 0,-14 361 0,1-793 0,-25 1369 0,4-113 0,-2 698 0,24-1828 0,3 308 0,-3 529 0,1 17 0,0-1 0,-1 0 0,0 0 0,-1 0 0,1 0 0,-1 0 0,-1 0 0,0 1 0,0-1 0,0 0 0,-5-9 0,6 16 0,1 1 0,-1-1 0,0 1 0,1-1 0,-1 1 0,0-1 0,0 1 0,1-1 0,-1 1 0,0 0 0,0 0 0,0-1 0,1 1 0,-1 0 0,0 0 0,0 0 0,0 0 0,0 0 0,0 0 0,0 0 0,1 0 0,-1 0 0,0 0 0,0 0 0,0 1 0,0-1 0,1 0 0,-1 1 0,0-1 0,0 0 0,1 1 0,-1-1 0,0 1 0,0-1 0,0 2 0,-14 10 0,1 0 0,0 1 0,0 1 0,2 0 0,0 1 0,-12 18 0,4-5 0,-257 360 0,109-147 0,-143 220 0,283-419 0,17-32 0,8-14 0,6-24 0,18-43 0,46-103 0,-21 57 0,30-80 0,48-129 0,-120 313 0,0 1 0,1 0 0,1-1 0,0 2 0,12-19 0,-14 26 0,-1 0 0,1 0 0,0 0 0,1 1 0,-1-1 0,1 1 0,-1 1 0,1-1 0,0 0 0,0 1 0,0 0 0,0 0 0,0 1 0,1-1 0,-1 1 0,8 0 0,61-5 0,1 3 0,100 10 0,-51-1 0,4-4 0,87 4 0,-212-6 0,0 0 0,0 1 0,1-1 0,-1 1 0,0 0 0,0 0 0,0 0 0,0 0 0,0 1 0,0-1 0,-1 1 0,1 0 0,0 0 0,-1 0 0,1 0 0,-1 0 0,0 1 0,0-1 0,0 1 0,0-1 0,0 1 0,0 0 0,-1 0 0,1-1 0,-1 1 0,0 0 0,0 1 0,0-1 0,0 0 0,0 4 0,2 11 0,-2 0 0,0-1 0,-1 1 0,-3 27 0,1-7 0,-7 968 0,23-1287 0,0 70 0,-4-427 0,-8 592 0,15-86 0,-11 120 0,-3 26 0,1 31 0,35 627 0,-14-316 0,-25-355 0,31 394 0,-29-383 0,-2-3 0,0-1 0,1 0 0,1 0 0,-1 0 0,1 0 0,1 0 0,-1 0 0,1 0 0,1-1 0,7 14 0,-10-20 0,0 0 0,0 0 0,0-1 0,0 1 0,0 0 0,0-1 0,0 1 0,0-1 0,0 1 0,1-1 0,-1 1 0,0-1 0,0 0 0,1 0 0,-1 1 0,0-1 0,0 0 0,1 0 0,-1 0 0,0-1 0,0 1 0,1 0 0,-1 0 0,0-1 0,0 1 0,0 0 0,1-1 0,-1 1 0,0-1 0,0 0 0,0 1 0,0-1 0,0 0 0,0 0 0,0 0 0,0 0 0,-1 1 0,1-1 0,0 0 0,1-2 0,34-47 0,-34 47 0,22-40 0,-2 0 0,-2-2 0,-2 0 0,-2-1 0,13-63 0,30-249 0,-7 35 0,-32 237 0,36-184 0,-51 246 0,-5 24 0,0 1 0,0-1 0,0 0 0,0 0 0,0 0 0,0 0 0,1 0 0,-1 0 0,0 0 0,0 0 0,0 0 0,0 0 0,0 0 0,0 0 0,0 1 0,0-1 0,0 0 0,0 0 0,0 0 0,0 0 0,0 0 0,0 0 0,0 0 0,0 0 0,0 0 0,1 0 0,-1 0 0,0 0 0,0 0 0,0 0 0,0 0 0,0 0 0,0 0 0,0 0 0,0 0 0,0 0 0,0 0 0,0 0 0,1 0 0,-1 0 0,0 0 0,0 0 0,0 0 0,0 0 0,1 41 0,-18 403 0,1-99 0,7 585 0,9-1292 0,-54-426 0,4 322 0,48 448 0,2 12 0,0 0 0,0 0 0,-1 0 0,0 0 0,0 0 0,-1 1 0,1-1 0,-1 0 0,0 1 0,-5-9 0,7 14 0,0 0 0,-1 0 0,1 0 0,0-1 0,-1 1 0,1 0 0,0 0 0,-1 0 0,1 0 0,0 0 0,0 0 0,-1-1 0,1 1 0,0 0 0,-1 0 0,1 0 0,0 0 0,-1 0 0,1 0 0,0 0 0,-1 1 0,1-1 0,0 0 0,-1 0 0,1 0 0,0 0 0,-1 0 0,1 0 0,0 1 0,-1-1 0,1 0 0,0 0 0,0 0 0,-1 1 0,1-1 0,0 0 0,0 0 0,0 1 0,-1-1 0,1 0 0,0 0 0,0 1 0,0-1 0,0 0 0,-1 1 0,1-1 0,0 1 0,-6 12 0,1 1 0,0 0 0,1 0 0,1 0 0,0 1 0,1-1 0,1 1 0,0 26 0,-1-8 0,-7 647 0,10-610 0,1-992 0,2 813 0,19-108 0,-21 206 0,0 13 0,1 24 0,-1 43 0,-2 4 0,-1-309 0,1 230 0,0 0 0,-1 0 0,1 0 0,-1 1 0,0-1 0,-1 0 0,1 0 0,-1 1 0,0-1 0,-1 1 0,1-1 0,-1 1 0,0 0 0,0 0 0,-1 0 0,0 1 0,0-1 0,0 1 0,-7-6 0,3 4 0,0 1 0,0 0 0,-1 1 0,0 0 0,0 0 0,0 1 0,0 0 0,-1 1 0,1 0 0,-1 1 0,-13-2 0,-228 4 108,106 3-1581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0:06:25.2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658 504 24575,'-1'8'0,"0"-1"0,-1 1 0,0-1 0,0 0 0,0 1 0,-1-1 0,-6 11 0,-6 18 0,-25 70 0,-5-1 0,-4-3 0,-87 135 0,110-198 0,-11 22 0,97-227 0,-38 114 0,-3 0 0,-2-1 0,16-85 0,-26 83 0,-2 1 0,-3-1 0,-6-76 0,4 130 0,0 0 0,0 0 0,0-1 0,0 1 0,0 0 0,0 0 0,0 0 0,0 0 0,-1 0 0,1 0 0,0 0 0,-1 0 0,1 0 0,0 0 0,-1 0 0,1 0 0,-1 0 0,0 0 0,1 0 0,-1 0 0,0 0 0,0 1 0,1-1 0,-2-1 0,1 3 0,0 0 0,0-1 0,0 1 0,0 0 0,0 0 0,0 0 0,0-1 0,1 1 0,-1 0 0,0 0 0,1 0 0,-1 0 0,0 0 0,1 1 0,0-1 0,-2 2 0,-18 60 0,10-10 0,2-1 0,-1 64 0,6-63 0,-2 0 0,-14 63 0,6-86 0,5-22 0,3-22 0,11-199 0,0 88 0,-5 91 0,2-57 0,-3-1 0,-22-155 0,22 246 0,0-1 0,0 1 0,-1-1 0,1 1 0,0-1 0,-1 1 0,1-1 0,-1 1 0,0-1 0,1 1 0,-1-1 0,0 1 0,0 0 0,0 0 0,0-1 0,-2-1 0,3 3 0,-1 0 0,1 0 0,-1 0 0,0 0 0,1 0 0,-1 0 0,1 0 0,-1 0 0,1 0 0,-1 1 0,0-1 0,1 0 0,-1 0 0,1 0 0,-1 1 0,1-1 0,-1 0 0,1 1 0,-1-1 0,1 0 0,-1 1 0,1-1 0,-1 1 0,1-1 0,0 1 0,-1-1 0,1 1 0,-1 0 0,-27 51 0,25-44 0,-167 409 0,160-392 0,-10 29 0,2 0 0,3 1 0,-10 63 0,23-90 0,8-34 0,14-45 0,90-308 0,-88 268 0,-5-1 0,7-99 0,-23 154 0,-1 26 0,0 0 0,0-1 0,1 1 0,1 0 0,0 0 0,0 0 0,1 0 0,1 1 0,5-14 0,-8 23 0,-1 0 0,0 0 0,1 0 0,-1 1 0,1-1 0,0 0 0,-1 1 0,1-1 0,0 0 0,-1 1 0,1-1 0,0 1 0,0-1 0,-1 1 0,1 0 0,0-1 0,0 1 0,0 0 0,-1-1 0,1 1 0,0 0 0,0 0 0,0 0 0,0 0 0,0 0 0,0 0 0,0 0 0,0 0 0,-1 0 0,1 0 0,0 0 0,0 0 0,0 1 0,0-1 0,0 0 0,-1 1 0,1-1 0,0 1 0,0-1 0,-1 1 0,1-1 0,0 1 0,-1-1 0,1 1 0,0 0 0,-1-1 0,1 1 0,-1 0 0,1 1 0,26 37 0,-27-38 0,10 19 0,-8-14 0,0 0 0,1-1 0,-1 1 0,1-1 0,0 0 0,1 0 0,-1 0 0,1 0 0,0 0 0,0-1 0,0 0 0,9 6 0,-12-9 0,0-1 0,0 0 0,0-1 0,0 1 0,0 0 0,0 0 0,-1 0 0,1 0 0,0-1 0,0 1 0,0 0 0,0-1 0,0 1 0,-1-1 0,1 1 0,0-1 0,0 1 0,-1-1 0,1 0 0,0 1 0,-1-1 0,1 0 0,-1 1 0,1-1 0,-1 0 0,1 0 0,-1 0 0,0 1 0,1-1 0,-1 0 0,0 0 0,1 0 0,-1 0 0,0 0 0,0 0 0,0 1 0,0-1 0,0 0 0,0-1 0,5-43 0,-5 42 0,0-5 0,1 0 0,-1 0 0,1 0 0,1 0 0,0 1 0,0-1 0,5-11 0,-6 16 0,1 0 0,0 1 0,0-1 0,0 0 0,1 1 0,-1-1 0,1 1 0,-1-1 0,1 1 0,0 0 0,0 0 0,0 1 0,0-1 0,0 1 0,0-1 0,0 1 0,1 0 0,-1 0 0,0 0 0,5 0 0,44-5 0,1 3 0,-1 2 0,97 11 0,-118-8 0,531 56 0,-561-58 0,26 3 0,-2 0 0,52 16 0,-77-19 0,0-1 0,1 1 0,-1 0 0,0 0 0,1 1 0,-1-1 0,0 0 0,1 0 0,-1 0 0,0 0 0,1 0 0,-1 0 0,0 0 0,1 0 0,-1 1 0,0-1 0,1 0 0,-1 0 0,0 0 0,0 1 0,1-1 0,-1 0 0,0 0 0,0 1 0,0-1 0,1 0 0,-1 1 0,0-1 0,0 0 0,0 1 0,0-1 0,1 0 0,-1 1 0,0-1 0,0 0 0,0 1 0,0-1 0,0 0 0,0 1 0,0-1 0,0 0 0,0 1 0,0-1 0,0 0 0,0 1 0,-1-1 0,1 0 0,0 1 0,0-1 0,0 0 0,-1 1 0,-22 13 0,-36 5 0,-5-11 0,0-2 0,-1-2 0,-85-8 0,31 2 0,-154 1 0,394 3 0,152-5 0,-266 2 0,0 0 0,1-1 0,-1 0 0,0-1 0,0 0 0,0 0 0,0 0 0,0-1 0,-1 0 0,0 0 0,0 0 0,0-1 0,7-7 0,-8 7 0,1 0 0,0 0 0,0 0 0,1 1 0,-1 0 0,1 0 0,0 0 0,0 1 0,1 0 0,-1 1 0,15-4 0,8 4 0,-21 1 0,0 1 0,0-1 0,0-1 0,0 0 0,0 0 0,9-4 0,8-1 0,1 0 0,0 1 0,1 2 0,-1 1 0,1 1 0,0 2 0,0 0 0,35 6 0,-60-6 0,0 1 0,0-1 0,1 1 0,-1 0 0,0 0 0,0 0 0,0 0 0,0 1 0,0-1 0,0 1 0,0 0 0,0 0 0,-1 0 0,1 0 0,-1 0 0,0 0 0,1 1 0,1 3 0,0-1 0,-1 0 0,-1 1 0,1-1 0,-1 1 0,0 0 0,0 0 0,0 0 0,-1 0 0,1 8 0,-1 4 0,-1 1 0,0-1 0,-1 1 0,-1-1 0,-8 34 0,5-32 0,-1 0 0,-1 0 0,-1-1 0,0 0 0,-14 22 0,18-35 0,0 1 0,0-1 0,-1-1 0,1 1 0,-1-1 0,-1 0 0,1 0 0,-1 0 0,0-1 0,0 0 0,0 0 0,-1 0 0,1-1 0,-1 0 0,0 0 0,0-1 0,0 0 0,-9 2 0,-13-2 0,0 0 0,-48-5 0,55 1 0,-1 1 0,0 0 0,0 2 0,1 1 0,-34 7 0,12 0 0,-1-2 0,1-2 0,-1-3 0,-64-3 0,65 1 0,38 0 0,1-1 0,0 2 0,0-1 0,0 0 0,0 1 0,1 0 0,-1 0 0,0 1 0,0-1 0,0 1 0,1 0 0,-1 1 0,1-1 0,0 1 0,-1-1 0,1 1 0,0 0 0,1 1 0,-1-1 0,1 1 0,-1 0 0,1 0 0,0 0 0,0 0 0,1 0 0,-1 1 0,-2 6 0,-1 8 0,0 1 0,2 0 0,0 0 0,1 0 0,0 31 0,-4 16 0,6-59 0,0-1 0,0 1 0,1-1 0,0 1 0,0 0 0,1-1 0,0 1 0,1-1 0,-1 1 0,1-1 0,1 0 0,-1 1 0,1-1 0,0-1 0,1 1 0,0 0 0,0-1 0,0 0 0,1 0 0,0 0 0,0 0 0,1-1 0,-1 0 0,1 0 0,0 0 0,1-1 0,-1 0 0,1 0 0,-1-1 0,1 1 0,0-2 0,1 1 0,-1-1 0,0 0 0,15 2 0,17 0 0,1-2 0,0-2 0,0-2 0,70-11 0,-96 8 0,1 0 0,-1-1 0,-1-1 0,1 0 0,-1-1 0,-1 0 0,17-15 0,39-22 0,-37 18 0,-28 24 0,0 0 0,0-1 0,0 1 0,1 1 0,0-1 0,-1 0 0,1 1 0,0 0 0,8-4 0,-11 6 0,0 0 0,0 0 0,0 1 0,0-1 0,0 0 0,0 0 0,0 1 0,0-1 0,0 1 0,0-1 0,0 1 0,0-1 0,-1 1 0,1-1 0,0 1 0,0 0 0,0-1 0,-1 1 0,1 0 0,0 0 0,-1 0 0,1 0 0,0 0 0,-1 0 0,0-1 0,1 1 0,-1 0 0,1 0 0,-1 0 0,0 0 0,0 1 0,0-1 0,1 0 0,-1 1 0,4 38 0,-4-36 0,-1 0 0,1-1 0,-1 1 0,0-1 0,0 1 0,0-1 0,0 1 0,-1-1 0,1 0 0,-1 0 0,0 0 0,0 0 0,0 0 0,0 0 0,0 0 0,-1-1 0,0 1 0,1-1 0,-1 1 0,-3 1 0,-6 3 0,-1 1 0,1-2 0,-24 9 0,17-8 0,104-2 0,-51-5 0,66-5 0,-91 4 0,-1 0 0,1-1 0,-1 0 0,0 0 0,0-1 0,0 0 0,-1-1 0,1 0 0,10-6 0,-13 5 0,0 0 0,0 0 0,-1-1 0,0 1 0,1-1 0,-2 0 0,1 0 0,-1 0 0,0 0 0,0-1 0,3-12 0,-1 1 0,-1-1 0,0 1 0,0-24 0,-4 17 0,-1-1 0,-1 1 0,-1-1 0,-8-28 0,4 22 0,-5-62 0,12 82 0,0 0 0,-2 0 0,1 0 0,-2 1 0,1-1 0,-2 0 0,1 1 0,-8-15 0,7 19 0,0 0 0,-1 1 0,0-1 0,0 1 0,0 0 0,-1 0 0,0 1 0,0 0 0,0 0 0,-1 0 0,0 1 0,1 0 0,-11-4 0,9 4-98,-7-4-155,0 1-1,0 1 1,-1 0-1,-16-3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0:06:32.58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425 1 24575,'2'18'0,"1"1"0,0-1 0,2-1 0,0 1 0,1 0 0,0-1 0,2-1 0,0 1 0,20 30 0,7 16 0,13 26 0,4-1 0,123 155 0,-151-211 0,26 48 0,-34-52 0,1-1 0,2-1 0,22 26 0,-30-39 0,-2-1 0,0 1 0,0 1 0,-1 0 0,-1 0 0,-1 0 0,0 1 0,0 0 0,-2 0 0,0 1 0,0-1 0,-2 1 0,0 0 0,0 31 0,-7-39 0,-5-17 0,-5-17 0,-126-302 0,115 266 0,-36-72 0,62 133 0,0 0 0,-1 1 0,1-1 0,0 1 0,0-1 0,-1 0 0,1 1 0,0-1 0,-1 1 0,1-1 0,0 1 0,-1-1 0,1 1 0,-1 0 0,1-1 0,-1 1 0,1-1 0,-1 1 0,1 0 0,-1-1 0,1 1 0,-1 0 0,1 0 0,-1-1 0,0 1 0,1 0 0,-1 0 0,1 0 0,-2 0 0,-6 16 0,5 38 0,3-50 0,-1 41 0,7 300 0,-3-322 0,2 0 0,0-1 0,2 0 0,0 0 0,2 0 0,0-1 0,1 0 0,22 32 0,-26-42 0,-1 0 0,-1 0 0,7 22 0,-9-25 0,0 0 0,1 0 0,0 0 0,0 0 0,1 0 0,0-1 0,6 9 0,-8-13 0,0-1 0,1 0 0,-1 0 0,1-1 0,-1 1 0,1 0 0,0-1 0,0 1 0,-1-1 0,1 0 0,0 0 0,0 0 0,0-1 0,0 1 0,0-1 0,1 1 0,-1-1 0,0 0 0,0 0 0,0 0 0,0-1 0,0 1 0,0-1 0,5-1 0,76-12 0,165-6 0,-49 7 0,493-9 0,-573 22 0,-109 0 0,2 0 0,0 0 0,1 0 0,-1-1 0,0-1 0,12-3 0,-24 5 0,0 0 0,0 0 0,0 0 0,0 0 0,-1 0 0,1-1 0,0 1 0,0 0 0,0 0 0,-1 0 0,1-1 0,0 1 0,0 0 0,-1-1 0,1 1 0,0-1 0,-1 1 0,1-1 0,0 1 0,-1-1 0,1 1 0,-1-1 0,1 0 0,-1 1 0,1-1 0,-1 0 0,0 1 0,1-1 0,-1 0 0,0 0 0,1 1 0,-1-1 0,0 0 0,0 0 0,0 0 0,1 1 0,-1-1 0,0 0 0,0 0 0,0 0 0,-1 1 0,1-1 0,0 0 0,0 0 0,0 0 0,-1 1 0,1-1 0,0 0 0,-1 0 0,1 1 0,0-1 0,-1 0 0,1 1 0,-1-1 0,1 0 0,-1 1 0,0-1 0,1 1 0,-1-1 0,0 0 0,-5-4 0,-1 0 0,1 1 0,-1 0 0,1 0 0,-12-4 0,-96-32 0,-1 4 0,-2 6 0,-1 4 0,-142-11 0,233 34 0,-65-11 0,87 14 0,1-2 0,-1 1 0,0 0 0,1-1 0,-1 0 0,1 0 0,0 0 0,0-1 0,0 0 0,0 1 0,0-1 0,0-1 0,1 1 0,-6-7 0,9 9 0,-1 0 0,1 0 0,-1 0 0,1 0 0,0 0 0,0 0 0,-1 0 0,1 0 0,0-1 0,0 1 0,0 0 0,0 0 0,0 0 0,1 0 0,-1 0 0,0 0 0,0 0 0,1-1 0,-1 1 0,1 0 0,-1 0 0,1 0 0,-1 0 0,1 1 0,0-1 0,-1 0 0,1 0 0,0 0 0,0 0 0,0 1 0,-1-1 0,1 0 0,0 1 0,0-1 0,0 0 0,0 1 0,0 0 0,0-1 0,0 1 0,0-1 0,2 1 0,52-19 0,-49 18 0,137-29 0,1 6 0,1 7 0,223 1 0,-344 16 0,-31 0 0,-46 1 0,-519-19 0,188 2 0,-65 10 0,2200 6-837,-1697 0 768,677-30-119,-618 14 188,-87 4 0,-26 11 0,0 1 0,1-1 0,-1 1 0,0 0 0,0-1 0,0 1 0,0 0 0,0-1 0,0 1 0,-1-1 0,1 1 0,0 0 0,0-1 0,0 1 0,0 0 0,0-1 0,0 1 0,-1 0 0,1-1 0,0 1 0,0 0 0,-1 0 0,1-1 0,0 1 0,0 0 0,-1-1 0,1 1 0,0 0 0,-1 0 0,1 0 0,0-1 0,-1 1 0,1 0 0,0 0 0,-1 0 0,1 0 0,-1 0 0,-53-15 0,-117-6 592,-331 5 0,393 16-682,14 1 90,55 2 0,-1-3 0,0-2 0,-49-7 0,87 8 0,0 1 0,-1-1 0,1 0 0,0 0 0,0 0 0,0-1 0,0 1 0,1-1 0,-5-2 0,6 3 0,0 0 0,0 1 0,1-1 0,-1 0 0,0 0 0,1 0 0,-1 0 0,1 0 0,-1 0 0,1 0 0,-1 0 0,1 0 0,0 0 0,-1 0 0,1 0 0,0 0 0,0 0 0,0 0 0,0-2 0,1-2 0,0 0 0,1-1 0,0 1 0,0 0 0,0 0 0,1 0 0,0 0 0,5-7 0,-6 9 0,1-1 0,-1 1 0,1 0 0,-1-1 0,0 0 0,0 1 0,-1-1 0,1 0 0,-1 0 0,0 0 0,0 0 0,0 0 0,-1 0 0,1 0 0,-1-1 0,0-6 0,-2 8 0,1 0 0,-1 0 0,0 0 0,0 0 0,0 0 0,-1 0 0,1 1 0,-1-1 0,1 1 0,-1 0 0,0-1 0,0 1 0,0 1 0,0-1 0,-6-2 0,-55-18 0,41 15 0,-80-22 0,-59-21 0,132 33 0,30 17 0,0-1 0,0 1 0,-1 0 0,1-1 0,0 1 0,0 0 0,0-1 0,0 1 0,0-1 0,0 1 0,0 0 0,0-1 0,0 1 0,0 0 0,0-1 0,0 1 0,0 0 0,1-1 0,-1 1 0,0 0 0,0-1 0,0 1 0,0 0 0,1-1 0,-1 1 0,0 0 0,0 0 0,1-1 0,-1 1 0,0 0 0,0 0 0,1-1 0,-1 1 0,0 0 0,1 0 0,-1 0 0,0 0 0,1-1 0,-1 1 0,0 0 0,1 0 0,-1 0 0,9-3 0,-1 1 0,1 0 0,0 1 0,-1-1 0,12 1 0,325 1 0,-711 2 0,272-6 0,-181-31 0,179 3 0,76 24 0,-1 0 0,1 1 0,-35-5 0,-658-45 0,469 45 0,92 1 0,-254-6 0,1459 16 0,-473 4 0,95-3 0,-637-2 0,-1-1 0,51-12 0,-47 6 0,74-3 0,312 11 76,-212 3-1517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8T10:07:09.1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173 1221 24575,'48'1'0,"1"-3"0,-1-3 0,68-17 0,364-81 0,-387 94 0,125 11 0,71-5 0,-260-6 0,-26 8 0,-1-1 0,1 0 0,0 1 0,0 0 0,0 0 0,0 0 0,0 1 0,0-1 0,0 1 0,0 0 0,0 0 0,0 0 0,0 1 0,0-1 0,0 1 0,0 0 0,0 0 0,0 1 0,5 2 0,-8-3 0,1 0 0,-1 1 0,0-1 0,1 0 0,-1 0 0,0 0 0,0 0 0,0 1 0,0-1 0,0 0 0,0 0 0,0 1 0,0-1 0,0 0 0,0 0 0,0 0 0,-1 1 0,1-1 0,0 0 0,-1 0 0,1 0 0,0 0 0,-1 0 0,1 0 0,-1 0 0,0 0 0,1 0 0,-1 0 0,1 0 0,-1 0 0,0-1 0,0 1 0,-1 1 0,-27 28 0,18-23 0,0-1 0,0 0 0,0-1 0,0 0 0,-1-1 0,0-1 0,1-1 0,-17 2 0,-101-6 0,72-1 0,30 1 0,0-2 0,-43-15 0,42 11 0,0 1 0,-39-3 0,-276 9 0,156 3 0,165-4 0,-1-1 0,1-1 0,-25-10 0,21 6 0,-46-6 0,56 13 0,1-1 0,-1-1 0,1-1 0,-21-8 0,31 10 0,1-1 0,-1 1 0,0-1 0,1 0 0,-1-1 0,1 0 0,0 0 0,0 0 0,0 0 0,0-1 0,1 0 0,-1 0 0,1 0 0,0 0 0,0-1 0,0 0 0,-2-6 0,-37-86 0,33 81 0,1 0 0,0-1 0,1 0 0,0-1 0,1 0 0,1 0 0,-7-37 0,11 53 0,1 1 0,0 0 0,-1-1 0,1 1 0,0-1 0,0 1 0,0-1 0,0 1 0,1-1 0,-1 1 0,0-1 0,1 1 0,-1-1 0,1 1 0,0 0 0,0-1 0,0 1 0,0 0 0,0 0 0,0 0 0,0 0 0,0 0 0,0 0 0,1 0 0,-1 1 0,1-1 0,-1 1 0,1-1 0,-1 1 0,1 0 0,0-1 0,-1 1 0,1 0 0,0 1 0,0-1 0,-1 0 0,1 1 0,0-1 0,0 1 0,0 0 0,2 0 0,10 0 0,0 1 0,0 1 0,0 1 0,24 8 0,-4-1 0,55 0 0,156-7 0,-117-6 0,-64-2 0,94-22 0,-62 9 0,-13-3 0,-55 13 0,0 1 0,43-2 0,-29 8 0,197 4 0,-235-2 0,-1-1 0,0 1 0,0-1 0,0 1 0,0 1 0,0-1 0,0 0 0,0 1 0,0 0 0,0 0 0,-1 0 0,1 0 0,0 1 0,-1-1 0,1 1 0,-1 0 0,0 0 0,0 0 0,0 0 0,0 1 0,0-1 0,0 1 0,1 5 0,0 0 0,-1 1 0,0 0 0,0-1 0,-1 1 0,0 0 0,0 0 0,0 0 0,-2 15 0,-6-372 0,7 334 0,-1-26 0,2-1 0,9-73 0,-9 103 0,1 0 0,0 1 0,0-1 0,1 1 0,0 0 0,0 0 0,0 0 0,1 0 0,0 1 0,0 0 0,1 0 0,0 0 0,0 1 0,0 0 0,1 0 0,10-10 0,-15 17 0,-1 0 0,0 0 0,0 0 0,1 0 0,-1 0 0,0 0 0,0 0 0,1 0 0,-1 0 0,0-1 0,0 1 0,1 0 0,-1 0 0,0 0 0,0 0 0,1-1 0,-1 1 0,0 0 0,0 0 0,0-1 0,1 1 0,-1 0 0,0 0 0,0-1 0,0 1 0,0 0 0,1-1 0,-1 1 0,0 0 0,0-1 0,0 1 0,0 0 0,0-1 0,0 1 0,0-1 0,0 1 0,0 0 0,0-1 0,0 1 0,0 0 0,0-1 0,0 1 0,0 0 0,0-1 0,0 1 0,0 0 0,0-1 0,0 1 0,-1 0 0,1-1 0,0 1 0,0 0 0,0-1 0,0 1 0,-1 0 0,1-1 0,-25-5 0,-50 7 0,60 0 0,-60-1 0,44-2 0,1 2 0,0 2 0,-1 1 0,-51 16 0,55-11 0,-1-1 0,-43 3 0,41-7 0,0 2 0,-29 10 0,2-1 0,0-3 0,-1-4 0,1-3 0,-94-10 0,22 2 0,39 6 0,-101-5 0,187 3-105,0-1 0,0 0 0,1 0 0,-1 0 0,0 0 0,1-1 0,-1 0 0,1 0 0,-1 0 0,1-1 0,0 1 0,-5-5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A8AE8-33F6-4FD4-EBC1-30BFF32A8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B74E8-3F66-D057-06C9-E1026B0F7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A4AC-0D1E-A6CE-7DD7-EEA780ADD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37610-F1D5-D760-3195-FB5CD15FE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F25E-08F9-7240-52E5-2553901A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EED1-DDC8-218B-F23A-D944C2BD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91BC3D-C9C4-6DD0-27A9-06EA9622E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8444-16EB-7715-E98D-72E5701E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75C82-2C62-721F-DCC6-AB313F40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0714-78B2-A72F-D12E-C812F76F2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8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12150-EB93-02BC-CC2C-E2F82B422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A0608-F540-972B-98CC-19B446722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EB9BC-D1DE-4FBF-F553-73B4C7522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C9ED3-4D55-5DD7-5B8B-7F69010B8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8953B-8AAA-D699-4D61-AF8749C7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752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6002031" y="574675"/>
            <a:ext cx="5792037" cy="5991225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400">
                <a:latin typeface="Arial"/>
              </a:defRPr>
            </a:lvl1pPr>
          </a:lstStyle>
          <a:p>
            <a:r>
              <a:rPr lang="en-GB" dirty="0"/>
              <a:t>Drag picture to placeholder or click icon to insert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02032" y="6565901"/>
            <a:ext cx="6189969" cy="2921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="0" i="1" baseline="0">
                <a:solidFill>
                  <a:srgbClr val="A10037"/>
                </a:solidFill>
                <a:latin typeface="Arial"/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76767" y="574676"/>
            <a:ext cx="188383" cy="587375"/>
          </a:xfrm>
          <a:prstGeom prst="rect">
            <a:avLst/>
          </a:prstGeom>
          <a:solidFill>
            <a:srgbClr val="1D61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751418" y="574676"/>
            <a:ext cx="11042649" cy="28575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FontTx/>
              <a:buNone/>
              <a:defRPr sz="2000" b="1" i="0" baseline="0">
                <a:latin typeface="Arial"/>
              </a:defRPr>
            </a:lvl1pPr>
          </a:lstStyle>
          <a:p>
            <a:pPr lvl="0"/>
            <a:r>
              <a:rPr lang="en-GB" dirty="0"/>
              <a:t>Click to add Main Heading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1418" y="860425"/>
            <a:ext cx="11042649" cy="285750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>
              <a:buFontTx/>
              <a:buNone/>
              <a:defRPr sz="20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GB" dirty="0"/>
              <a:t>Click to add Sub Heading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6767" y="1303338"/>
            <a:ext cx="5387036" cy="5554662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00"/>
              </a:spcBef>
              <a:defRPr sz="1500"/>
            </a:lvl1pPr>
            <a:lvl2pPr marL="263525" indent="-263525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￭"/>
              <a:defRPr sz="1500"/>
            </a:lvl2pPr>
            <a:lvl3pPr marL="536575" indent="-273050">
              <a:spcBef>
                <a:spcPts val="400"/>
              </a:spcBef>
              <a:buClr>
                <a:srgbClr val="A10037"/>
              </a:buClr>
              <a:buSzPct val="110000"/>
              <a:buFont typeface="Lucida Grande"/>
              <a:buChar char="-"/>
              <a:defRPr sz="1500"/>
            </a:lvl3pPr>
            <a:lvl4pPr marL="811213" indent="-274638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•"/>
              <a:defRPr sz="1500"/>
            </a:lvl4pPr>
            <a:lvl5pPr marL="1074738" indent="-263525">
              <a:spcBef>
                <a:spcPts val="400"/>
              </a:spcBef>
              <a:buClr>
                <a:srgbClr val="A10037"/>
              </a:buClr>
              <a:buSzPct val="80000"/>
              <a:buFont typeface="Arial Unicode MS"/>
              <a:buChar char="◆"/>
              <a:defRPr sz="15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0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E2DC-F47C-9092-2596-0A82DE8F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FA684-7182-72CB-1B3D-D6A17FE8D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6402A-A099-D3E0-796A-AEE510DA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0DAED-C675-A34E-AB35-C272CC20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8C73-9A50-A4DB-6CFA-1D40A896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168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F4AF-CAF8-AC6B-7CDE-6D1E956A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468FC-D435-FA9C-8D02-495C39730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C859-27F9-FA5D-08EB-17306CBC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36F33-5868-ABAC-4291-FA0CFC05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4D79-E909-72AB-2B77-51675205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2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C9B8-BE38-680D-723F-D851350BF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BA86D-E02E-F4CA-665F-1A518C872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99D11-A704-2BB2-B7BC-5FD6BDEB9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7C2A8-6B45-1840-6203-6BFBFCCE6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74031-1747-16AF-C92D-258A321E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05603-9D25-A2AF-E1A4-A08B04D0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7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F5A50-F4A5-FBA6-2C6B-F816E3B0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24633-B460-27F9-8219-45D6A70E8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110D1-3C39-00B2-D23F-ECA16722E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A5324-A834-D629-EF81-F92FBDDAF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0E7F5-1CEE-3021-3FB8-4B6F6A5C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E646C-7D1C-4228-897C-99B317A1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53CF5-3F73-DFDA-B156-9547794D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94099-38A6-3EEC-D147-13885AD9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8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FF45-5175-AD6E-61DD-B9828D272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6628F-B412-FAEC-036D-B51A8E8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85003-0097-0A29-34E4-940C970B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E6464-7157-BF45-D865-965EFE1D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128B3-FB02-C98B-B3A3-1A38BC97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4CFDBE-C6C0-EBC9-E311-3C02626C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3CEE3-1A0A-F018-DA29-C2A0DEBD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7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7A99-9A96-C3AF-0AE7-58C2D5C4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B209F-DDE9-3076-F9C0-3CBF5BA57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A2EB9-12CF-9818-6524-725D1EE39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6460A-A0B8-F4DF-7DED-ADBC93D66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535C6-8CFC-D238-9B22-7F1C479C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034D0-1125-E358-E461-CD532373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55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0A63E-88FC-173E-A6EB-19F21D5B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606CD-6801-70B6-3919-C31A49E5C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6E551-007D-023E-A0E7-747669DD6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A96BA-43FE-6FE3-D7EA-65540795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A0F33-B734-DA83-FB98-EED1C51D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3AFE5-9ADC-524B-09D7-4D62A281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1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DB228-D89C-C535-D798-B0DA08E5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7443-0419-95F4-CD9F-D347EFF40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B15A9-A17D-9461-0A0E-E2F67BAF8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9390E-FF2D-4995-A58C-116C3BA9EA2F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410FB-11E2-D115-EFE1-22A90AA9A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3BDD5-5956-53C4-23C4-656D42CB8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C3A4-1A52-4A80-8DF6-E52111B25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4F2EC-3D6E-1E49-1CBC-E7670B217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543" y="0"/>
            <a:ext cx="5445457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1193A47E-484A-0802-EEC3-42345E4F28B9}"/>
              </a:ext>
            </a:extLst>
          </p:cNvPr>
          <p:cNvSpPr txBox="1">
            <a:spLocks/>
          </p:cNvSpPr>
          <p:nvPr/>
        </p:nvSpPr>
        <p:spPr>
          <a:xfrm>
            <a:off x="532262" y="4685427"/>
            <a:ext cx="6121719" cy="1674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DESIGN CODE PRODUCTION FOR DEVELOPMENT MANAGEMENT OFFICERS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C86DAC8-515F-960D-7C99-DA8EBD9B183D}"/>
              </a:ext>
            </a:extLst>
          </p:cNvPr>
          <p:cNvSpPr txBox="1">
            <a:spLocks/>
          </p:cNvSpPr>
          <p:nvPr/>
        </p:nvSpPr>
        <p:spPr>
          <a:xfrm>
            <a:off x="6743446" y="4705732"/>
            <a:ext cx="3437076" cy="1471268"/>
          </a:xfrm>
          <a:prstGeom prst="rect">
            <a:avLst/>
          </a:prstGeom>
          <a:solidFill>
            <a:srgbClr val="1D6166"/>
          </a:solidFill>
          <a:ln>
            <a:solidFill>
              <a:srgbClr val="1D6166"/>
            </a:solidFill>
          </a:ln>
        </p:spPr>
        <p:txBody>
          <a:bodyPr vert="horz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500" b="1" i="0" kern="1200" baseline="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GB" sz="2000" dirty="0"/>
              <a:t>PAS/DLUHC WORKSHOP</a:t>
            </a:r>
          </a:p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GB" sz="1600" dirty="0"/>
              <a:t>Online – MS Teams</a:t>
            </a:r>
          </a:p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GB" sz="1600" b="0" dirty="0"/>
              <a:t>Tuesday 26</a:t>
            </a:r>
            <a:r>
              <a:rPr lang="en-GB" sz="1600" b="0" baseline="30000" dirty="0"/>
              <a:t>th</a:t>
            </a:r>
            <a:r>
              <a:rPr lang="en-GB" sz="1600" b="0" dirty="0"/>
              <a:t> March 2024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6C2A89FE-04F8-E58A-89D6-8C8C751CB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2" y="240663"/>
            <a:ext cx="2879725" cy="812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DD67F-5D1A-73C6-C39D-48E7899E7546}"/>
              </a:ext>
            </a:extLst>
          </p:cNvPr>
          <p:cNvSpPr txBox="1"/>
          <p:nvPr/>
        </p:nvSpPr>
        <p:spPr>
          <a:xfrm>
            <a:off x="1758043" y="3874735"/>
            <a:ext cx="489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 BROADBENT</a:t>
            </a:r>
          </a:p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CITY OF BRADFORD MDC</a:t>
            </a:r>
          </a:p>
        </p:txBody>
      </p:sp>
    </p:spTree>
    <p:extLst>
      <p:ext uri="{BB962C8B-B14F-4D97-AF65-F5344CB8AC3E}">
        <p14:creationId xmlns:p14="http://schemas.microsoft.com/office/powerpoint/2010/main" val="3489910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31FE51-0E57-1D13-3A66-D46C2FD38DA7}"/>
              </a:ext>
            </a:extLst>
          </p:cNvPr>
          <p:cNvSpPr/>
          <p:nvPr/>
        </p:nvSpPr>
        <p:spPr>
          <a:xfrm>
            <a:off x="3395981" y="860426"/>
            <a:ext cx="8489526" cy="5830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Code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1D15-CBD9-36B9-CF24-4E898E033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8" y="860426"/>
            <a:ext cx="2461682" cy="285751"/>
          </a:xfrm>
        </p:spPr>
        <p:txBody>
          <a:bodyPr>
            <a:noAutofit/>
          </a:bodyPr>
          <a:lstStyle/>
          <a:p>
            <a:r>
              <a:rPr lang="en-US" sz="2400" dirty="0"/>
              <a:t>Car Parking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E90EF69-1C31-431D-AA19-F5820D1CD6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80" y="860426"/>
            <a:ext cx="4079240" cy="5731510"/>
          </a:xfrm>
          <a:prstGeom prst="rect">
            <a:avLst/>
          </a:prstGeom>
        </p:spPr>
      </p:pic>
      <p:pic>
        <p:nvPicPr>
          <p:cNvPr id="7" name="Picture 6" descr="A close-up of a car&#10;&#10;Description automatically generated">
            <a:extLst>
              <a:ext uri="{FF2B5EF4-FFF2-40B4-BE49-F238E27FC236}">
                <a16:creationId xmlns:a16="http://schemas.microsoft.com/office/drawing/2014/main" id="{59046DC3-005D-DCA8-45DF-DB6DAE097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261" y="860426"/>
            <a:ext cx="3992245" cy="5731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A36A0-B2BA-9865-2E34-62FCA7243A9C}"/>
              </a:ext>
            </a:extLst>
          </p:cNvPr>
          <p:cNvSpPr txBox="1"/>
          <p:nvPr/>
        </p:nvSpPr>
        <p:spPr>
          <a:xfrm>
            <a:off x="397042" y="1900989"/>
            <a:ext cx="2461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Specific options for accommodating car parking on plot for different area types and housing types</a:t>
            </a:r>
          </a:p>
        </p:txBody>
      </p:sp>
    </p:spTree>
    <p:extLst>
      <p:ext uri="{BB962C8B-B14F-4D97-AF65-F5344CB8AC3E}">
        <p14:creationId xmlns:p14="http://schemas.microsoft.com/office/powerpoint/2010/main" val="156608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564A53-280F-A150-A510-E43FDBB7B3AD}"/>
              </a:ext>
            </a:extLst>
          </p:cNvPr>
          <p:cNvSpPr/>
          <p:nvPr/>
        </p:nvSpPr>
        <p:spPr>
          <a:xfrm>
            <a:off x="3390900" y="860426"/>
            <a:ext cx="8580966" cy="5830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Code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1D15-CBD9-36B9-CF24-4E898E033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8" y="868293"/>
            <a:ext cx="2461682" cy="285750"/>
          </a:xfrm>
        </p:spPr>
        <p:txBody>
          <a:bodyPr>
            <a:noAutofit/>
          </a:bodyPr>
          <a:lstStyle/>
          <a:p>
            <a:r>
              <a:rPr lang="en-US" sz="2400" dirty="0"/>
              <a:t>Transition Zone</a:t>
            </a:r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D3C057C5-24F9-6757-ED6B-01E204E4FB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868293"/>
            <a:ext cx="4013200" cy="5731510"/>
          </a:xfrm>
          <a:prstGeom prst="rect">
            <a:avLst/>
          </a:prstGeom>
        </p:spPr>
      </p:pic>
      <p:pic>
        <p:nvPicPr>
          <p:cNvPr id="3" name="Picture 2" descr="A screenshot of a homepage&#10;&#10;Description automatically generated">
            <a:extLst>
              <a:ext uri="{FF2B5EF4-FFF2-40B4-BE49-F238E27FC236}">
                <a16:creationId xmlns:a16="http://schemas.microsoft.com/office/drawing/2014/main" id="{78785AE3-ACD7-760C-C27C-E382DE9762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7" y="857557"/>
            <a:ext cx="4013199" cy="5783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8890B-93BF-ECA7-2DC4-45FA68103D1C}"/>
              </a:ext>
            </a:extLst>
          </p:cNvPr>
          <p:cNvSpPr txBox="1"/>
          <p:nvPr/>
        </p:nvSpPr>
        <p:spPr>
          <a:xfrm>
            <a:off x="397042" y="1900989"/>
            <a:ext cx="246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Options for boundary treatments, and minimum setbacks from the street</a:t>
            </a:r>
          </a:p>
        </p:txBody>
      </p:sp>
    </p:spTree>
    <p:extLst>
      <p:ext uri="{BB962C8B-B14F-4D97-AF65-F5344CB8AC3E}">
        <p14:creationId xmlns:p14="http://schemas.microsoft.com/office/powerpoint/2010/main" val="11405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CBD718-3070-6959-0C8B-6D4C2C93C912}"/>
              </a:ext>
            </a:extLst>
          </p:cNvPr>
          <p:cNvSpPr/>
          <p:nvPr/>
        </p:nvSpPr>
        <p:spPr>
          <a:xfrm>
            <a:off x="3237654" y="860426"/>
            <a:ext cx="8704137" cy="5830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Code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1D15-CBD9-36B9-CF24-4E898E033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8" y="899716"/>
            <a:ext cx="2461682" cy="31829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Home</a:t>
            </a:r>
          </a:p>
        </p:txBody>
      </p:sp>
      <p:pic>
        <p:nvPicPr>
          <p:cNvPr id="2" name="Picture 1" descr="A black and white photo of a house&#10;&#10;Description automatically generated">
            <a:extLst>
              <a:ext uri="{FF2B5EF4-FFF2-40B4-BE49-F238E27FC236}">
                <a16:creationId xmlns:a16="http://schemas.microsoft.com/office/drawing/2014/main" id="{D6EDDE2A-EA69-2F8D-17B6-4868EC8B8D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654" y="909718"/>
            <a:ext cx="4265930" cy="5731510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7EAE9CA0-E6F2-CE0A-A3A3-F63498EF63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67" y="860426"/>
            <a:ext cx="4013200" cy="39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F7181-759C-662C-9795-0AF77F716288}"/>
              </a:ext>
            </a:extLst>
          </p:cNvPr>
          <p:cNvSpPr txBox="1"/>
          <p:nvPr/>
        </p:nvSpPr>
        <p:spPr>
          <a:xfrm>
            <a:off x="397042" y="1900989"/>
            <a:ext cx="24616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Requirements for internal space standards, layouts and storage, and minimum garden sizes/private outdoor spaces and soft landscaping.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A8E8447-87E3-61EE-1BC1-E7C29D0A2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916" y="1457325"/>
            <a:ext cx="4013199" cy="518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8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E42B8-E561-3FCD-2CDC-E1DBDBF52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solidFill>
                  <a:srgbClr val="008080"/>
                </a:solidFill>
              </a:rPr>
              <a:t>Benefits of a Design Code</a:t>
            </a:r>
            <a:endParaRPr lang="en-US" sz="2400" dirty="0">
              <a:solidFill>
                <a:srgbClr val="008080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51FB084-F06F-EE6B-E63A-614226D33DAF}"/>
              </a:ext>
            </a:extLst>
          </p:cNvPr>
          <p:cNvSpPr txBox="1">
            <a:spLocks/>
          </p:cNvSpPr>
          <p:nvPr/>
        </p:nvSpPr>
        <p:spPr>
          <a:xfrm>
            <a:off x="376766" y="1224960"/>
            <a:ext cx="10392834" cy="473134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ts val="4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525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73050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Lucida Grande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213" indent="-274638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80000"/>
              <a:buFont typeface="Arial Unicode MS"/>
              <a:buChar char="◆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58827" y="1589493"/>
            <a:ext cx="661458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assist with resources/skills gap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 minimum standards for the most important things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clarity/firmness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most successful design guidance is ‘code-like’ e.g. House Extensions SPD, Street Design Guide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5E3B833-0394-7F27-240C-D8FF851C4E23}"/>
              </a:ext>
            </a:extLst>
          </p:cNvPr>
          <p:cNvSpPr txBox="1">
            <a:spLocks/>
          </p:cNvSpPr>
          <p:nvPr/>
        </p:nvSpPr>
        <p:spPr>
          <a:xfrm>
            <a:off x="751418" y="860424"/>
            <a:ext cx="11042649" cy="36453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202EEB9-C650-94EC-7CA6-98A626681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827" y="4297644"/>
            <a:ext cx="3411718" cy="22943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942E46B-47B4-A6E7-A557-7F4818123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17668" y="4297644"/>
            <a:ext cx="3435794" cy="2294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0EC6DB7-443F-0C5D-A6C1-5D51EC27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29268" y="4297644"/>
            <a:ext cx="1693047" cy="2294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0DB3A23-9B40-6D34-E96C-F438770E9473}"/>
              </a:ext>
            </a:extLst>
          </p:cNvPr>
          <p:cNvSpPr txBox="1">
            <a:spLocks/>
          </p:cNvSpPr>
          <p:nvPr/>
        </p:nvSpPr>
        <p:spPr>
          <a:xfrm>
            <a:off x="751418" y="901700"/>
            <a:ext cx="4277782" cy="2444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8080"/>
                </a:solidFill>
              </a:rPr>
              <a:t>for Development Management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A25BEDE-2C6F-A63A-A50C-20F7CB313C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05942" y="4300892"/>
            <a:ext cx="1693047" cy="229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766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2715BD-ED51-7043-EA86-EC7AF499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5D1A0-0F1B-7C2D-D0D2-3131105A69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solidFill>
                  <a:srgbClr val="008080"/>
                </a:solidFill>
              </a:rPr>
              <a:t>Stages of Engagement</a:t>
            </a:r>
            <a:endParaRPr lang="en-US" sz="2400" dirty="0">
              <a:solidFill>
                <a:srgbClr val="008080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C4B014-20F3-8423-6A76-3BC59C7C0DC9}"/>
              </a:ext>
            </a:extLst>
          </p:cNvPr>
          <p:cNvSpPr txBox="1">
            <a:spLocks/>
          </p:cNvSpPr>
          <p:nvPr/>
        </p:nvSpPr>
        <p:spPr>
          <a:xfrm>
            <a:off x="376766" y="1224960"/>
            <a:ext cx="10392834" cy="505836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ts val="4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525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73050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Lucida Grande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213" indent="-274638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80000"/>
              <a:buFont typeface="Arial Unicode MS"/>
              <a:buChar char="◆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84AC45B-A324-BDE9-9695-86344C1903F5}"/>
              </a:ext>
            </a:extLst>
          </p:cNvPr>
          <p:cNvSpPr txBox="1">
            <a:spLocks/>
          </p:cNvSpPr>
          <p:nvPr/>
        </p:nvSpPr>
        <p:spPr>
          <a:xfrm>
            <a:off x="751418" y="898121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8080"/>
                </a:solidFill>
              </a:rPr>
              <a:t>with Development Management</a:t>
            </a:r>
          </a:p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D90D5C-53AD-7D04-0947-9B24D192A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7242968"/>
              </p:ext>
            </p:extLst>
          </p:nvPr>
        </p:nvGraphicFramePr>
        <p:xfrm>
          <a:off x="1084943" y="12291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FBD40B-237D-4F05-ADC6-7ADAF6750504}"/>
              </a:ext>
            </a:extLst>
          </p:cNvPr>
          <p:cNvSpPr txBox="1"/>
          <p:nvPr/>
        </p:nvSpPr>
        <p:spPr>
          <a:xfrm>
            <a:off x="2906335" y="1427909"/>
            <a:ext cx="44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workshop to inform development of brief</a:t>
            </a:r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41EB5-7E0F-2027-F0C2-4F73ACFC5B03}"/>
              </a:ext>
            </a:extLst>
          </p:cNvPr>
          <p:cNvSpPr txBox="1"/>
          <p:nvPr/>
        </p:nvSpPr>
        <p:spPr>
          <a:xfrm>
            <a:off x="3735614" y="2217474"/>
            <a:ext cx="44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tender assessment panel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688CB6-EB8D-2CF7-6D85-948BDA7DDF32}"/>
              </a:ext>
            </a:extLst>
          </p:cNvPr>
          <p:cNvSpPr txBox="1"/>
          <p:nvPr/>
        </p:nvSpPr>
        <p:spPr>
          <a:xfrm>
            <a:off x="4497464" y="2922117"/>
            <a:ext cx="44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workshop (with wider project team)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08FC3-E7E5-ED63-BE63-A5554CF32972}"/>
              </a:ext>
            </a:extLst>
          </p:cNvPr>
          <p:cNvSpPr txBox="1"/>
          <p:nvPr/>
        </p:nvSpPr>
        <p:spPr>
          <a:xfrm>
            <a:off x="5316463" y="3702915"/>
            <a:ext cx="442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workshop (with wider project team)</a:t>
            </a:r>
            <a:b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C7FE-6D02-39DD-D2D1-6DE2468D9A72}"/>
              </a:ext>
            </a:extLst>
          </p:cNvPr>
          <p:cNvSpPr txBox="1"/>
          <p:nvPr/>
        </p:nvSpPr>
        <p:spPr>
          <a:xfrm>
            <a:off x="6096000" y="4471249"/>
            <a:ext cx="44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 DM only workshop + written feedback 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66FA-42D5-52C1-A8FF-EB7BB4BA0C36}"/>
              </a:ext>
            </a:extLst>
          </p:cNvPr>
          <p:cNvSpPr txBox="1"/>
          <p:nvPr/>
        </p:nvSpPr>
        <p:spPr>
          <a:xfrm>
            <a:off x="6862536" y="5285839"/>
            <a:ext cx="44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workshop including DM and others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261C0D-63CD-8E6F-36C9-D0F2AF8B57FB}"/>
              </a:ext>
            </a:extLst>
          </p:cNvPr>
          <p:cNvSpPr txBox="1"/>
          <p:nvPr/>
        </p:nvSpPr>
        <p:spPr>
          <a:xfrm>
            <a:off x="7708598" y="6114047"/>
            <a:ext cx="442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1:1s with DM Team Leaders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1042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9738B-B13B-F0E8-D052-B2B98E6B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56FCB-1C91-4A5E-7557-070F8FA824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sz="2400" dirty="0">
                <a:solidFill>
                  <a:srgbClr val="008080"/>
                </a:solidFill>
              </a:rPr>
              <a:t>Challenges</a:t>
            </a:r>
            <a:endParaRPr lang="en-US" sz="2400" dirty="0">
              <a:solidFill>
                <a:srgbClr val="008080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CE9B58-5B2A-8BC2-B214-E8095EA507C4}"/>
              </a:ext>
            </a:extLst>
          </p:cNvPr>
          <p:cNvSpPr txBox="1">
            <a:spLocks/>
          </p:cNvSpPr>
          <p:nvPr/>
        </p:nvSpPr>
        <p:spPr>
          <a:xfrm>
            <a:off x="376766" y="1224960"/>
            <a:ext cx="10392834" cy="505836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ts val="4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525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73050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Lucida Grande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213" indent="-274638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80000"/>
              <a:buFont typeface="Arial Unicode MS"/>
              <a:buChar char="◆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A63B66-E66C-97DC-5CA5-71487084D0AB}"/>
              </a:ext>
            </a:extLst>
          </p:cNvPr>
          <p:cNvSpPr/>
          <p:nvPr/>
        </p:nvSpPr>
        <p:spPr>
          <a:xfrm>
            <a:off x="751418" y="1591572"/>
            <a:ext cx="893142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Might add to the burden (of policies, guides, frameworks etc)</a:t>
            </a:r>
            <a:b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Length of code / amount of requirements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Format (Majors / Minors)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size fits all approach – may need to allow for some discretion</a:t>
            </a:r>
            <a:br>
              <a:rPr lang="en-GB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Assessment method (what constitutes a Pass or Fail?)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with Local Plan policy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issues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Robustness of codes (wording, deliverability and practicality)</a:t>
            </a:r>
            <a:b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5FD163F-7971-4E76-31AF-489011DF49A2}"/>
              </a:ext>
            </a:extLst>
          </p:cNvPr>
          <p:cNvSpPr txBox="1">
            <a:spLocks/>
          </p:cNvSpPr>
          <p:nvPr/>
        </p:nvSpPr>
        <p:spPr>
          <a:xfrm>
            <a:off x="751418" y="898779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8080"/>
                </a:solidFill>
              </a:rPr>
              <a:t>Issues raised by DM officers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2787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E42B8-E561-3FCD-2CDC-E1DBDBF522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Conclusion</a:t>
            </a:r>
            <a:endParaRPr lang="en-US" sz="2400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51FB084-F06F-EE6B-E63A-614226D33DAF}"/>
              </a:ext>
            </a:extLst>
          </p:cNvPr>
          <p:cNvSpPr txBox="1">
            <a:spLocks/>
          </p:cNvSpPr>
          <p:nvPr/>
        </p:nvSpPr>
        <p:spPr>
          <a:xfrm>
            <a:off x="376766" y="1224960"/>
            <a:ext cx="10392834" cy="473134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ts val="4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525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575" indent="-273050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Lucida Grande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1213" indent="-274638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110000"/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3525" algn="l" defTabSz="457200" rtl="0" eaLnBrk="1" latinLnBrk="0" hangingPunct="1">
              <a:spcBef>
                <a:spcPts val="400"/>
              </a:spcBef>
              <a:buClr>
                <a:srgbClr val="A10037"/>
              </a:buClr>
              <a:buSzPct val="80000"/>
              <a:buFont typeface="Arial Unicode MS"/>
              <a:buChar char="◆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GB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</a:pPr>
            <a:endParaRPr lang="en-GB" sz="1600" dirty="0"/>
          </a:p>
          <a:p>
            <a:pPr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51418" y="1510709"/>
            <a:ext cx="82782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Added value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involving DM</a:t>
            </a:r>
            <a:b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Lessons Learned</a:t>
            </a:r>
            <a:b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 Steps: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Review, streamline and refine document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Design &amp; Viability Testing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Exercise with DM to test usability of the Code</a:t>
            </a:r>
            <a:b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GB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5E3B833-0394-7F27-240C-D8FF851C4E23}"/>
              </a:ext>
            </a:extLst>
          </p:cNvPr>
          <p:cNvSpPr txBox="1">
            <a:spLocks/>
          </p:cNvSpPr>
          <p:nvPr/>
        </p:nvSpPr>
        <p:spPr>
          <a:xfrm>
            <a:off x="751418" y="860425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6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418" y="574675"/>
            <a:ext cx="11042649" cy="310572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Context</a:t>
            </a:r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3C7CC7-B4FE-7B1A-2C1F-D6E955D834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418" y="1839728"/>
            <a:ext cx="5225074" cy="4443596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and fast-growing metropolitan district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Very diverse in terms of population, settlements, landscape and topography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need for 30,000 new homes in the District by 2040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majority of new homes (about 80%) proposed to be located in main urban areas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focus on regeneration and delivering more compact, healthy and sustainable forms of urban living.</a:t>
            </a:r>
          </a:p>
        </p:txBody>
      </p:sp>
      <p:pic>
        <p:nvPicPr>
          <p:cNvPr id="2" name="Picture 1" descr="Diagram, map&#10;&#10;Description automatically generated">
            <a:extLst>
              <a:ext uri="{FF2B5EF4-FFF2-40B4-BE49-F238E27FC236}">
                <a16:creationId xmlns:a16="http://schemas.microsoft.com/office/drawing/2014/main" id="{5ABE2A90-D6B6-33CE-456A-EB05F58A4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239" y="754399"/>
            <a:ext cx="5836000" cy="53952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15A540D-0714-A7EB-ADC8-F8ACB562F349}"/>
                  </a:ext>
                </a:extLst>
              </p14:cNvPr>
              <p14:cNvContentPartPr/>
              <p14:nvPr/>
            </p14:nvContentPartPr>
            <p14:xfrm>
              <a:off x="6573650" y="1533991"/>
              <a:ext cx="693000" cy="80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15A540D-0714-A7EB-ADC8-F8ACB562F3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1010" y="1470991"/>
                <a:ext cx="818640" cy="9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32E7000-1C9F-2D8D-944B-096C6CE69D05}"/>
                  </a:ext>
                </a:extLst>
              </p14:cNvPr>
              <p14:cNvContentPartPr/>
              <p14:nvPr/>
            </p14:nvContentPartPr>
            <p14:xfrm>
              <a:off x="6351239" y="3541090"/>
              <a:ext cx="621360" cy="453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32E7000-1C9F-2D8D-944B-096C6CE69D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8599" y="3478450"/>
                <a:ext cx="747000" cy="57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137DB6E-241D-BA77-659E-037B3E6E3EFC}"/>
                  </a:ext>
                </a:extLst>
              </p14:cNvPr>
              <p14:cNvContentPartPr/>
              <p14:nvPr/>
            </p14:nvContentPartPr>
            <p14:xfrm>
              <a:off x="9720060" y="1403733"/>
              <a:ext cx="1303540" cy="530226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137DB6E-241D-BA77-659E-037B3E6E3EF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7061" y="1340739"/>
                <a:ext cx="1429178" cy="655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F5ACB5-7536-F103-02F3-9471F2A8C0E7}"/>
                  </a:ext>
                </a:extLst>
              </p14:cNvPr>
              <p14:cNvContentPartPr/>
              <p14:nvPr/>
            </p14:nvContentPartPr>
            <p14:xfrm>
              <a:off x="10900740" y="5663479"/>
              <a:ext cx="579600" cy="44012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F5ACB5-7536-F103-02F3-9471F2A8C0E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37740" y="5600810"/>
                <a:ext cx="705240" cy="56581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D56BE8E-5C41-17D2-5CC9-3B27A1059503}"/>
              </a:ext>
            </a:extLst>
          </p:cNvPr>
          <p:cNvSpPr txBox="1">
            <a:spLocks/>
          </p:cNvSpPr>
          <p:nvPr/>
        </p:nvSpPr>
        <p:spPr>
          <a:xfrm>
            <a:off x="751417" y="885247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i="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Bradford District</a:t>
            </a:r>
          </a:p>
        </p:txBody>
      </p:sp>
    </p:spTree>
    <p:extLst>
      <p:ext uri="{BB962C8B-B14F-4D97-AF65-F5344CB8AC3E}">
        <p14:creationId xmlns:p14="http://schemas.microsoft.com/office/powerpoint/2010/main" val="412458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Context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3C7CC7-B4FE-7B1A-2C1F-D6E955D834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417" y="1879714"/>
            <a:ext cx="4925482" cy="4296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Key local influences on the code:</a:t>
            </a:r>
          </a:p>
          <a:p>
            <a:pPr marL="285750" indent="-28575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Draft emerging Local Plan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Homes &amp; Neighbourhoods Design Guide SPD (2020)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Development Frameworks/ Masterplans for key regeneration areas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Local initiatives e.g. Economic Strategy, Clean Air Zone, UNICEF Child Friendly District bid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4B2BED-D3BC-8D69-53B4-C7E728CD6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9863" y="1879714"/>
            <a:ext cx="5220720" cy="38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861D49-FBAF-D487-851D-A73115D78570}"/>
              </a:ext>
            </a:extLst>
          </p:cNvPr>
          <p:cNvSpPr txBox="1">
            <a:spLocks/>
          </p:cNvSpPr>
          <p:nvPr/>
        </p:nvSpPr>
        <p:spPr>
          <a:xfrm>
            <a:off x="751417" y="910699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i="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Planning &amp; Regeneration</a:t>
            </a:r>
          </a:p>
        </p:txBody>
      </p:sp>
    </p:spTree>
    <p:extLst>
      <p:ext uri="{BB962C8B-B14F-4D97-AF65-F5344CB8AC3E}">
        <p14:creationId xmlns:p14="http://schemas.microsoft.com/office/powerpoint/2010/main" val="320214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Bradford Design Code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3C7CC7-B4FE-7B1A-2C1F-D6E955D834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418" y="1877187"/>
            <a:ext cx="5357282" cy="4296187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Focuses on the design of new homes and streets</a:t>
            </a:r>
          </a:p>
          <a:p>
            <a:pPr marL="285750" indent="-285750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Currently at Draft Stage</a:t>
            </a:r>
            <a:b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7D846-423E-447A-8DA0-2FC3C774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900" y="0"/>
            <a:ext cx="4864100" cy="6851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F5892-1A03-E4E7-4C38-CEC1C9F1218E}"/>
              </a:ext>
            </a:extLst>
          </p:cNvPr>
          <p:cNvSpPr txBox="1"/>
          <p:nvPr/>
        </p:nvSpPr>
        <p:spPr>
          <a:xfrm>
            <a:off x="9398000" y="5358979"/>
            <a:ext cx="239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600" b="1" i="0" u="none" strike="noStrike" baseline="0" dirty="0">
                <a:solidFill>
                  <a:srgbClr val="FFFFFF"/>
                </a:solidFill>
                <a:latin typeface="Hansief"/>
              </a:rPr>
              <a:t>BRADFORD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538A-C79A-8AA0-262F-1EBD4A002F73}"/>
              </a:ext>
            </a:extLst>
          </p:cNvPr>
          <p:cNvSpPr txBox="1"/>
          <p:nvPr/>
        </p:nvSpPr>
        <p:spPr>
          <a:xfrm>
            <a:off x="7785100" y="6311354"/>
            <a:ext cx="404706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1" i="0" u="none" strike="noStrike" baseline="0" dirty="0">
                <a:solidFill>
                  <a:srgbClr val="FFFFFF"/>
                </a:solidFill>
                <a:latin typeface="Hansief"/>
              </a:rPr>
              <a:t>FOR NEW HOMES AND STREETS IN BRADFORD DISTRICT</a:t>
            </a:r>
            <a:endParaRPr lang="en-GB" sz="13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C3182-D99A-18C2-22A9-9A6796A67D71}"/>
              </a:ext>
            </a:extLst>
          </p:cNvPr>
          <p:cNvSpPr txBox="1"/>
          <p:nvPr/>
        </p:nvSpPr>
        <p:spPr>
          <a:xfrm>
            <a:off x="8862284" y="5804437"/>
            <a:ext cx="2969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1" i="0" u="none" strike="noStrike" baseline="0" dirty="0">
                <a:solidFill>
                  <a:srgbClr val="FFFFFF"/>
                </a:solidFill>
                <a:latin typeface="Hansief"/>
              </a:rPr>
              <a:t>DESIGN CODE: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25410-5860-8D33-E6AC-B5FDC693CBCE}"/>
              </a:ext>
            </a:extLst>
          </p:cNvPr>
          <p:cNvSpPr txBox="1"/>
          <p:nvPr/>
        </p:nvSpPr>
        <p:spPr>
          <a:xfrm>
            <a:off x="7460867" y="236122"/>
            <a:ext cx="21276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0" u="none" strike="noStrike" baseline="0" dirty="0">
                <a:solidFill>
                  <a:srgbClr val="FFFFFF"/>
                </a:solidFill>
                <a:latin typeface="Hansief"/>
              </a:rPr>
              <a:t>DRAFT, OCTOBER 2023</a:t>
            </a:r>
            <a:endParaRPr lang="en-GB" sz="1600" b="1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453B923-9135-32B2-404F-04C54BE1FAD5}"/>
              </a:ext>
            </a:extLst>
          </p:cNvPr>
          <p:cNvSpPr txBox="1">
            <a:spLocks/>
          </p:cNvSpPr>
          <p:nvPr/>
        </p:nvSpPr>
        <p:spPr>
          <a:xfrm>
            <a:off x="751418" y="913230"/>
            <a:ext cx="11042649" cy="2857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i="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Purpose and status</a:t>
            </a:r>
          </a:p>
        </p:txBody>
      </p:sp>
    </p:spTree>
    <p:extLst>
      <p:ext uri="{BB962C8B-B14F-4D97-AF65-F5344CB8AC3E}">
        <p14:creationId xmlns:p14="http://schemas.microsoft.com/office/powerpoint/2010/main" val="207375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A4ECB-7877-0503-9FE6-17598FD56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9" y="860425"/>
            <a:ext cx="10784908" cy="285750"/>
          </a:xfrm>
        </p:spPr>
        <p:txBody>
          <a:bodyPr>
            <a:noAutofit/>
          </a:bodyPr>
          <a:lstStyle/>
          <a:p>
            <a:r>
              <a:rPr lang="en-US" sz="2400" dirty="0"/>
              <a:t>Focuses on the district’s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1E8A9-A689-2DF9-D327-49B1EEF09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Bradford Design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C3826-3889-046A-BC02-FD38B0FEC5A4}"/>
              </a:ext>
            </a:extLst>
          </p:cNvPr>
          <p:cNvSpPr txBox="1"/>
          <p:nvPr/>
        </p:nvSpPr>
        <p:spPr>
          <a:xfrm>
            <a:off x="1391709" y="1990070"/>
            <a:ext cx="940858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LIFE HEALTHIER AND HAPPIER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ENVIRONMENTALLY FRIENDLY LIFESTYLES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FIT FOR PURPOSE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339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PART OF THE ESTABLISHED LOCAL CHARACTER</a:t>
            </a:r>
          </a:p>
        </p:txBody>
      </p:sp>
    </p:spTree>
    <p:extLst>
      <p:ext uri="{BB962C8B-B14F-4D97-AF65-F5344CB8AC3E}">
        <p14:creationId xmlns:p14="http://schemas.microsoft.com/office/powerpoint/2010/main" val="144810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A4ECB-7877-0503-9FE6-17598FD56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7" y="870247"/>
            <a:ext cx="11042649" cy="285750"/>
          </a:xfrm>
        </p:spPr>
        <p:txBody>
          <a:bodyPr>
            <a:noAutofit/>
          </a:bodyPr>
          <a:lstStyle/>
          <a:p>
            <a:r>
              <a:rPr lang="en-US" sz="2400" dirty="0"/>
              <a:t>The Coding Plan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14C78809-8EE8-94A5-4383-68D0473E5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230" y="574676"/>
            <a:ext cx="8543837" cy="6042024"/>
          </a:xfrm>
          <a:prstGeom prst="rect">
            <a:avLst/>
          </a:prstGeom>
        </p:spPr>
      </p:pic>
      <p:pic>
        <p:nvPicPr>
          <p:cNvPr id="6" name="Picture 5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7C4AEEE0-D5DD-3CCF-D98E-BCA974056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958" y="3741820"/>
            <a:ext cx="4333566" cy="2874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1E8A9-A689-2DF9-D327-49B1EEF09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Bradford Design Code</a:t>
            </a:r>
          </a:p>
        </p:txBody>
      </p:sp>
    </p:spTree>
    <p:extLst>
      <p:ext uri="{BB962C8B-B14F-4D97-AF65-F5344CB8AC3E}">
        <p14:creationId xmlns:p14="http://schemas.microsoft.com/office/powerpoint/2010/main" val="362322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C4B21B22-40AA-CB27-3AA8-87E2928C8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733" y="607352"/>
            <a:ext cx="2339836" cy="1805215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B2F0318-3181-01E9-E3C6-08190AC598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367" y="1509959"/>
            <a:ext cx="3863633" cy="31462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A4ECB-7877-0503-9FE6-17598FD56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7" y="870247"/>
            <a:ext cx="11042649" cy="285750"/>
          </a:xfrm>
        </p:spPr>
        <p:txBody>
          <a:bodyPr>
            <a:noAutofit/>
          </a:bodyPr>
          <a:lstStyle/>
          <a:p>
            <a:r>
              <a:rPr lang="en-US" sz="2400" dirty="0"/>
              <a:t>Scales of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1E8A9-A689-2DF9-D327-49B1EEF09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Bradford Design Code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95C248AE-851B-6A26-76EC-84193E2CD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367" y="5134550"/>
            <a:ext cx="3863633" cy="1148774"/>
          </a:xfrm>
          <a:prstGeom prst="rect">
            <a:avLst/>
          </a:prstGeom>
        </p:spPr>
      </p:pic>
      <p:pic>
        <p:nvPicPr>
          <p:cNvPr id="3" name="Picture 2" descr="A house plan with a tree and grass&#10;&#10;Description automatically generated with medium confidence">
            <a:extLst>
              <a:ext uri="{FF2B5EF4-FFF2-40B4-BE49-F238E27FC236}">
                <a16:creationId xmlns:a16="http://schemas.microsoft.com/office/drawing/2014/main" id="{D887BBDF-D2D4-4FFB-75D3-FC88E17182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71282">
            <a:off x="8330258" y="4321678"/>
            <a:ext cx="2942434" cy="2274989"/>
          </a:xfrm>
          <a:prstGeom prst="rect">
            <a:avLst/>
          </a:prstGeom>
        </p:spPr>
      </p:pic>
      <p:pic>
        <p:nvPicPr>
          <p:cNvPr id="7" name="Picture 6" descr="A diagram of a house&#10;&#10;Description automatically generated with medium confidence">
            <a:extLst>
              <a:ext uri="{FF2B5EF4-FFF2-40B4-BE49-F238E27FC236}">
                <a16:creationId xmlns:a16="http://schemas.microsoft.com/office/drawing/2014/main" id="{B4E64983-AB48-4A36-3DAF-34AE8F414E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733" y="2831423"/>
            <a:ext cx="1024857" cy="1950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A2BA84-936E-572C-D615-8BA4467298CC}"/>
              </a:ext>
            </a:extLst>
          </p:cNvPr>
          <p:cNvSpPr txBox="1"/>
          <p:nvPr/>
        </p:nvSpPr>
        <p:spPr>
          <a:xfrm>
            <a:off x="751417" y="3509113"/>
            <a:ext cx="2623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a) Neighbourhood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15378-5BE5-1C3B-D96E-990F02FB163B}"/>
              </a:ext>
            </a:extLst>
          </p:cNvPr>
          <p:cNvSpPr txBox="1"/>
          <p:nvPr/>
        </p:nvSpPr>
        <p:spPr>
          <a:xfrm>
            <a:off x="751417" y="5618875"/>
            <a:ext cx="14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b) Street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E22321-C7FE-5306-8B0C-27A8D428D6E2}"/>
              </a:ext>
            </a:extLst>
          </p:cNvPr>
          <p:cNvSpPr txBox="1"/>
          <p:nvPr/>
        </p:nvSpPr>
        <p:spPr>
          <a:xfrm>
            <a:off x="7100718" y="5618875"/>
            <a:ext cx="14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e)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1D102-5EC3-44D6-4230-AC05054AE5C3}"/>
              </a:ext>
            </a:extLst>
          </p:cNvPr>
          <p:cNvSpPr txBox="1"/>
          <p:nvPr/>
        </p:nvSpPr>
        <p:spPr>
          <a:xfrm>
            <a:off x="7081686" y="1262770"/>
            <a:ext cx="193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c) Car &amp; Cycle Parking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733DD-5AE4-BCE0-D6AE-96156211FD8B}"/>
              </a:ext>
            </a:extLst>
          </p:cNvPr>
          <p:cNvSpPr txBox="1"/>
          <p:nvPr/>
        </p:nvSpPr>
        <p:spPr>
          <a:xfrm>
            <a:off x="7081686" y="3355225"/>
            <a:ext cx="203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d) Transition Zone</a:t>
            </a:r>
          </a:p>
        </p:txBody>
      </p:sp>
      <p:pic>
        <p:nvPicPr>
          <p:cNvPr id="10" name="Picture 9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C3BE088A-5793-62E9-2819-69FCD22AA2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940" y="2831423"/>
            <a:ext cx="91835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7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2FA67-D101-41FF-B18F-A4356CF25BDA}"/>
              </a:ext>
            </a:extLst>
          </p:cNvPr>
          <p:cNvSpPr/>
          <p:nvPr/>
        </p:nvSpPr>
        <p:spPr>
          <a:xfrm>
            <a:off x="3395981" y="860426"/>
            <a:ext cx="8489526" cy="5830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Code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1D15-CBD9-36B9-CF24-4E898E033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9" y="939006"/>
            <a:ext cx="2461682" cy="661193"/>
          </a:xfrm>
        </p:spPr>
        <p:txBody>
          <a:bodyPr>
            <a:normAutofit/>
          </a:bodyPr>
          <a:lstStyle/>
          <a:p>
            <a:r>
              <a:rPr lang="en-US" sz="2400" dirty="0" err="1"/>
              <a:t>Neighbourhood</a:t>
            </a:r>
            <a:endParaRPr lang="en-US" sz="2400" dirty="0"/>
          </a:p>
        </p:txBody>
      </p:sp>
      <p:pic>
        <p:nvPicPr>
          <p:cNvPr id="16" name="Picture 15" descr="A screenshot of a website&#10;&#10;Description automatically generated">
            <a:extLst>
              <a:ext uri="{FF2B5EF4-FFF2-40B4-BE49-F238E27FC236}">
                <a16:creationId xmlns:a16="http://schemas.microsoft.com/office/drawing/2014/main" id="{ED1D029A-3AE5-1CD7-88DE-A5C6264D49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648" y="860426"/>
            <a:ext cx="3971290" cy="5668965"/>
          </a:xfrm>
          <a:prstGeom prst="rect">
            <a:avLst/>
          </a:prstGeom>
        </p:spPr>
      </p:pic>
      <p:pic>
        <p:nvPicPr>
          <p:cNvPr id="17" name="Picture 1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78F868A-2EEE-7F8F-EADF-C9A834EB6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055" y="860426"/>
            <a:ext cx="3971290" cy="488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F6DE56-E89E-1D1D-0C80-DEB8ACA419DC}"/>
              </a:ext>
            </a:extLst>
          </p:cNvPr>
          <p:cNvSpPr txBox="1"/>
          <p:nvPr/>
        </p:nvSpPr>
        <p:spPr>
          <a:xfrm>
            <a:off x="397042" y="1900989"/>
            <a:ext cx="246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Requirements for Nature, Urban Greening and Play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A3C6B0-B60E-28FF-2F5D-2ABC68B5A7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99" y="1440446"/>
            <a:ext cx="4157345" cy="51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B185E6-64FF-A088-A332-0423C0452909}"/>
              </a:ext>
            </a:extLst>
          </p:cNvPr>
          <p:cNvSpPr/>
          <p:nvPr/>
        </p:nvSpPr>
        <p:spPr>
          <a:xfrm>
            <a:off x="3430587" y="860426"/>
            <a:ext cx="8363480" cy="5830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88BA1-BA14-EF3A-096B-07F3ADDBE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Code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1D15-CBD9-36B9-CF24-4E898E0338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418" y="860426"/>
            <a:ext cx="2461682" cy="285750"/>
          </a:xfrm>
        </p:spPr>
        <p:txBody>
          <a:bodyPr>
            <a:noAutofit/>
          </a:bodyPr>
          <a:lstStyle/>
          <a:p>
            <a:r>
              <a:rPr lang="en-US" sz="2400" dirty="0"/>
              <a:t>Street</a:t>
            </a:r>
          </a:p>
        </p:txBody>
      </p:sp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7B009795-619E-E734-51CD-699B978544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587" y="860426"/>
            <a:ext cx="4010025" cy="5731510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FF121CFE-3B46-1563-B9AF-F54839CFF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042" y="862131"/>
            <a:ext cx="4010025" cy="5779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C0C883-1894-D2B6-408D-76844A77C9E7}"/>
              </a:ext>
            </a:extLst>
          </p:cNvPr>
          <p:cNvSpPr txBox="1"/>
          <p:nvPr/>
        </p:nvSpPr>
        <p:spPr>
          <a:xfrm>
            <a:off x="397042" y="1900989"/>
            <a:ext cx="2461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Requirements for Green and Blue Streets, and inclusive streets with clear wide footways.</a:t>
            </a:r>
          </a:p>
        </p:txBody>
      </p:sp>
    </p:spTree>
    <p:extLst>
      <p:ext uri="{BB962C8B-B14F-4D97-AF65-F5344CB8AC3E}">
        <p14:creationId xmlns:p14="http://schemas.microsoft.com/office/powerpoint/2010/main" val="418869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560</Words>
  <Application>Microsoft Office PowerPoint</Application>
  <PresentationFormat>Widescreen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Unicode MS</vt:lpstr>
      <vt:lpstr>Calibri</vt:lpstr>
      <vt:lpstr>Calibri Light</vt:lpstr>
      <vt:lpstr>Courier New</vt:lpstr>
      <vt:lpstr>Hansief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Bradford Metropolitan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Broadbent</dc:creator>
  <cp:lastModifiedBy>Stephen Barker</cp:lastModifiedBy>
  <cp:revision>2</cp:revision>
  <dcterms:created xsi:type="dcterms:W3CDTF">2024-03-25T11:11:49Z</dcterms:created>
  <dcterms:modified xsi:type="dcterms:W3CDTF">2024-03-25T20:12:25Z</dcterms:modified>
</cp:coreProperties>
</file>